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5.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6.xml" ContentType="application/vnd.openxmlformats-officedocument.theme+xml"/>
  <Override PartName="/ppt/media/image21.bin" ContentType="image/x-emf"/>
  <Override PartName="/ppt/tags/tag35.xml" ContentType="application/vnd.openxmlformats-officedocument.presentationml.tags+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7.xml" ContentType="application/vnd.openxmlformats-officedocument.theme+xml"/>
  <Override PartName="/ppt/tags/tag36.xml" ContentType="application/vnd.openxmlformats-officedocument.presentationml.tags+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8.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9.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10.xml" ContentType="application/vnd.openxmlformats-officedocument.them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11.xml" ContentType="application/vnd.openxmlformats-officedocument.them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12.xml" ContentType="application/vnd.openxmlformats-officedocument.theme+xml"/>
  <Override PartName="/ppt/tags/tag49.xml" ContentType="application/vnd.openxmlformats-officedocument.presentationml.tags+xml"/>
  <Override PartName="/ppt/tags/tag50.xml" ContentType="application/vnd.openxmlformats-officedocument.presentationml.tags+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13.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theme/theme14.xml" ContentType="application/vnd.openxmlformats-officedocument.them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tags/tag61.xml" ContentType="application/vnd.openxmlformats-officedocument.presentationml.tags+xml"/>
  <Override PartName="/ppt/notesSlides/notesSlide2.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3.xml" ContentType="application/vnd.openxmlformats-officedocument.presentationml.notesSlide+xml"/>
  <Override PartName="/ppt/tags/tag64.xml" ContentType="application/vnd.openxmlformats-officedocument.presentationml.tags+xml"/>
  <Override PartName="/ppt/notesSlides/notesSlide4.xml" ContentType="application/vnd.openxmlformats-officedocument.presentationml.notesSlide+xml"/>
  <Override PartName="/ppt/tags/tag6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tags/tag66.xml" ContentType="application/vnd.openxmlformats-officedocument.presentationml.tags+xml"/>
  <Override PartName="/ppt/tags/tag6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notesSlides/notesSlide10.xml" ContentType="application/vnd.openxmlformats-officedocument.presentationml.notesSlide+xml"/>
  <Override PartName="/ppt/tags/tag7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4.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tags/tag78.xml" ContentType="application/vnd.openxmlformats-officedocument.presentationml.tags+xml"/>
  <Override PartName="/ppt/notesSlides/notesSlide1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media/image61.bin" ContentType="image/svg+xml"/>
  <Override PartName="/ppt/media/image63.bin" ContentType="image/svg+xml"/>
  <Override PartName="/ppt/media/image65.bin" ContentType="image/svg+xml"/>
  <Override PartName="/ppt/media/image67.bin" ContentType="image/svg+xml"/>
  <Override PartName="/ppt/media/image69.bin" ContentType="image/svg+xml"/>
  <Override PartName="/ppt/media/image71.bin" ContentType="image/svg+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5"/>
    <p:sldMasterId id="2147483686" r:id="rId6"/>
    <p:sldMasterId id="2147483733" r:id="rId7"/>
    <p:sldMasterId id="2147483780" r:id="rId8"/>
    <p:sldMasterId id="2147483827" r:id="rId9"/>
    <p:sldMasterId id="2147483873" r:id="rId10"/>
    <p:sldMasterId id="2147483909" r:id="rId11"/>
    <p:sldMasterId id="2147483924" r:id="rId12"/>
    <p:sldMasterId id="2147483929" r:id="rId13"/>
    <p:sldMasterId id="2147483934" r:id="rId14"/>
    <p:sldMasterId id="2147483976" r:id="rId15"/>
    <p:sldMasterId id="2147484018" r:id="rId16"/>
    <p:sldMasterId id="2147484039" r:id="rId17"/>
    <p:sldMasterId id="2147484087" r:id="rId18"/>
  </p:sldMasterIdLst>
  <p:notesMasterIdLst>
    <p:notesMasterId r:id="rId60"/>
  </p:notesMasterIdLst>
  <p:handoutMasterIdLst>
    <p:handoutMasterId r:id="rId61"/>
  </p:handoutMasterIdLst>
  <p:sldIdLst>
    <p:sldId id="2147473785" r:id="rId19"/>
    <p:sldId id="1608" r:id="rId20"/>
    <p:sldId id="1603" r:id="rId21"/>
    <p:sldId id="1609" r:id="rId22"/>
    <p:sldId id="1688" r:id="rId23"/>
    <p:sldId id="2147374585" r:id="rId24"/>
    <p:sldId id="2147374587" r:id="rId25"/>
    <p:sldId id="2076138219" r:id="rId26"/>
    <p:sldId id="1682" r:id="rId27"/>
    <p:sldId id="2147473780" r:id="rId28"/>
    <p:sldId id="2147473771" r:id="rId29"/>
    <p:sldId id="761" r:id="rId30"/>
    <p:sldId id="1678" r:id="rId31"/>
    <p:sldId id="2147374578" r:id="rId32"/>
    <p:sldId id="2147374579" r:id="rId33"/>
    <p:sldId id="2076138226" r:id="rId34"/>
    <p:sldId id="2076138227" r:id="rId35"/>
    <p:sldId id="2147374588" r:id="rId36"/>
    <p:sldId id="2147473770" r:id="rId37"/>
    <p:sldId id="2147374590" r:id="rId38"/>
    <p:sldId id="2147473635" r:id="rId39"/>
    <p:sldId id="2147374572" r:id="rId40"/>
    <p:sldId id="292" r:id="rId41"/>
    <p:sldId id="2147473775" r:id="rId42"/>
    <p:sldId id="2147473777" r:id="rId43"/>
    <p:sldId id="2147473779" r:id="rId44"/>
    <p:sldId id="2147473784" r:id="rId45"/>
    <p:sldId id="2147374581" r:id="rId46"/>
    <p:sldId id="2147374580" r:id="rId47"/>
    <p:sldId id="2147473772" r:id="rId48"/>
    <p:sldId id="2147473773" r:id="rId49"/>
    <p:sldId id="2147473774" r:id="rId50"/>
    <p:sldId id="2147473776" r:id="rId51"/>
    <p:sldId id="2147473778" r:id="rId52"/>
    <p:sldId id="2147374589" r:id="rId53"/>
    <p:sldId id="2147471757" r:id="rId54"/>
    <p:sldId id="2076138222" r:id="rId55"/>
    <p:sldId id="2147473781" r:id="rId56"/>
    <p:sldId id="2147473783" r:id="rId57"/>
    <p:sldId id="2147473786" r:id="rId58"/>
    <p:sldId id="2147473787" r:id="rId59"/>
  </p:sldIdLst>
  <p:sldSz cx="9906000" cy="6858000" type="A4"/>
  <p:notesSz cx="7315200" cy="9601200"/>
  <p:custDataLst>
    <p:tags r:id="rId62"/>
  </p:custDataLst>
  <p:defaultTextStyle>
    <a:defPPr>
      <a:defRPr lang="de-DE"/>
    </a:defPPr>
    <a:lvl1pPr marL="0" marR="0" indent="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None/>
      <a:tabLst>
        <a:tab pos="179388" algn="l"/>
      </a:tabLst>
      <a:defRPr sz="1200" baseline="0">
        <a:solidFill>
          <a:schemeClr val="tx1"/>
        </a:solidFill>
        <a:latin typeface="Arial" panose="020B0604020202020204" pitchFamily="34" charset="0"/>
        <a:ea typeface="+mn-ea"/>
        <a:cs typeface="+mn-cs"/>
      </a:defRPr>
    </a:lvl1pPr>
    <a:lvl2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2pPr>
    <a:lvl3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6pPr>
    <a:lvl7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defaultTextStyle>
  <p:extLst>
    <p:ext uri="{EFAFB233-063F-42B5-8137-9DF3F51BA10A}">
      <p15:sldGuideLst xmlns:p15="http://schemas.microsoft.com/office/powerpoint/2012/main">
        <p15:guide id="3" orient="horz" pos="1493" userDrawn="1">
          <p15:clr>
            <a:srgbClr val="A4A3A4"/>
          </p15:clr>
        </p15:guide>
        <p15:guide id="4" orient="horz" pos="142" userDrawn="1">
          <p15:clr>
            <a:srgbClr val="A4A3A4"/>
          </p15:clr>
        </p15:guide>
        <p15:guide id="20" pos="3060" userDrawn="1">
          <p15:clr>
            <a:srgbClr val="A4A3A4"/>
          </p15:clr>
        </p15:guide>
        <p15:guide id="49" pos="1691" userDrawn="1">
          <p15:clr>
            <a:srgbClr val="A4A3A4"/>
          </p15:clr>
        </p15:guide>
        <p15:guide id="51" pos="4659" userDrawn="1">
          <p15:clr>
            <a:srgbClr val="A4A3A4"/>
          </p15:clr>
        </p15:guide>
        <p15:guide id="54" orient="horz" pos="4156" userDrawn="1">
          <p15:clr>
            <a:srgbClr val="A4A3A4"/>
          </p15:clr>
        </p15:guide>
        <p15:guide id="55" orient="horz" pos="411" userDrawn="1">
          <p15:clr>
            <a:srgbClr val="A4A3A4"/>
          </p15:clr>
        </p15:guide>
        <p15:guide id="57" orient="horz" pos="1003" userDrawn="1">
          <p15:clr>
            <a:srgbClr val="A4A3A4"/>
          </p15:clr>
        </p15:guide>
        <p15:guide id="60" orient="horz" pos="3589" userDrawn="1">
          <p15:clr>
            <a:srgbClr val="A4A3A4"/>
          </p15:clr>
        </p15:guide>
        <p15:guide id="63" pos="1578">
          <p15:clr>
            <a:srgbClr val="A4A3A4"/>
          </p15:clr>
        </p15:guide>
        <p15:guide id="64" pos="4545" userDrawn="1">
          <p15:clr>
            <a:srgbClr val="A4A3A4"/>
          </p15:clr>
        </p15:guide>
        <p15:guide id="65" pos="3178" userDrawn="1">
          <p15:clr>
            <a:srgbClr val="A4A3A4"/>
          </p15:clr>
        </p15:guide>
        <p15:guide id="70" pos="202" userDrawn="1">
          <p15:clr>
            <a:srgbClr val="A4A3A4"/>
          </p15:clr>
        </p15:guide>
        <p15:guide id="71" orient="horz" pos="1321" userDrawn="1">
          <p15:clr>
            <a:srgbClr val="A4A3A4"/>
          </p15:clr>
        </p15:guide>
        <p15:guide id="72" pos="6029">
          <p15:clr>
            <a:srgbClr val="A4A3A4"/>
          </p15:clr>
        </p15:guide>
        <p15:guide id="73" orient="horz" pos="388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024">
          <p15:clr>
            <a:srgbClr val="A4A3A4"/>
          </p15:clr>
        </p15:guide>
        <p15:guide id="4"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5C8"/>
    <a:srgbClr val="012169"/>
    <a:srgbClr val="7AA3B1"/>
    <a:srgbClr val="3B677B"/>
    <a:srgbClr val="007E62"/>
    <a:srgbClr val="7E5475"/>
    <a:srgbClr val="275D38"/>
    <a:srgbClr val="122B54"/>
    <a:srgbClr val="13A0D3"/>
    <a:srgbClr val="003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F1C513-6B68-6F4B-46F6-483468E27596}">
  <a:tblStyle styleId="{69F1C513-6B68-6F4B-46F6-483468E27596}" styleName="AllianzGI Table">
    <a:wholeTbl>
      <a:tcTxStyle>
        <a:fontRef idx="minor">
          <a:scrgbClr r="0" g="0" b="0"/>
        </a:fontRef>
        <a:schemeClr val="tx1"/>
      </a:tcTxStyle>
      <a:tcStyle>
        <a:tcBdr>
          <a:left>
            <a:ln>
              <a:noFill/>
            </a:ln>
          </a:left>
          <a:right>
            <a:ln>
              <a:noFill/>
            </a:ln>
          </a:right>
          <a:top>
            <a:ln w="12700" cmpd="sng">
              <a:solidFill>
                <a:srgbClr val="326295"/>
              </a:solidFill>
            </a:ln>
          </a:top>
          <a:bottom>
            <a:ln w="12700" cmpd="sng">
              <a:solidFill>
                <a:srgbClr val="326295"/>
              </a:solidFill>
            </a:ln>
          </a:bottom>
          <a:insideH>
            <a:ln>
              <a:noFill/>
            </a:ln>
          </a:insideH>
          <a:insideV>
            <a:ln>
              <a:noFill/>
            </a:ln>
          </a:insideV>
        </a:tcBdr>
        <a:fill>
          <a:noFill/>
        </a:fill>
      </a:tcStyle>
    </a:wholeTbl>
    <a:band1H>
      <a:tcStyle>
        <a:tcBdr/>
        <a:fill>
          <a:solidFill>
            <a:srgbClr val="D6E0EA"/>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rgbClr val="326295"/>
              </a:solidFill>
            </a:ln>
          </a:top>
        </a:tcBdr>
        <a:fill>
          <a:noFill/>
        </a:fill>
      </a:tcStyle>
    </a:lastRow>
    <a:firstRow>
      <a:tcTxStyle b="on"/>
      <a:tcStyle>
        <a:tcBdr>
          <a:bottom>
            <a:ln w="12700" cmpd="sng">
              <a:solidFill>
                <a:srgbClr val="326295"/>
              </a:solidFill>
            </a:ln>
          </a:bottom>
        </a:tcBdr>
        <a:fill>
          <a:noFill/>
        </a:fill>
      </a:tcStyle>
    </a:firstRow>
  </a:tblStyle>
  <a:tblStyle styleId="{C3C2A5F6-27B5-FBE2-D6F4-1C13041A20FC}" styleName="AllianzGI Table alternative">
    <a:wholeTbl>
      <a:tcTxStyle>
        <a:fontRef idx="minor">
          <a:scrgbClr r="0" g="0" b="0"/>
        </a:fontRef>
        <a:schemeClr val="dk1"/>
      </a:tcTxStyle>
      <a:tcStyle>
        <a:tcBdr>
          <a:left>
            <a:ln>
              <a:noFill/>
            </a:ln>
          </a:left>
          <a:right>
            <a:ln>
              <a:noFill/>
            </a:ln>
          </a:right>
          <a:top>
            <a:ln>
              <a:noFill/>
            </a:ln>
          </a:top>
          <a:bottom>
            <a:ln w="12700" cmpd="sng">
              <a:solidFill>
                <a:srgbClr val="B2B2B2"/>
              </a:solidFill>
            </a:ln>
          </a:bottom>
          <a:insideH>
            <a:ln w="12700" cmpd="sng">
              <a:solidFill>
                <a:srgbClr val="B2B2B2"/>
              </a:solidFill>
            </a:ln>
          </a:insideH>
          <a:insideV>
            <a:ln>
              <a:noFill/>
            </a:ln>
          </a:insideV>
        </a:tcBdr>
        <a:fill>
          <a:noFill/>
        </a:fill>
      </a:tcStyle>
    </a:wholeTbl>
    <a:band1H>
      <a:tcStyle>
        <a:tcBdr/>
        <a:fill>
          <a:noFill/>
        </a:fill>
      </a:tcStyle>
    </a:band1H>
    <a:band1V>
      <a:tcStyle>
        <a:tcBdr/>
        <a:fill>
          <a:noFill/>
        </a:fill>
      </a:tcStyle>
    </a:band1V>
    <a:lastCol>
      <a:tcTxStyle b="on"/>
      <a:tcStyle>
        <a:tcBdr/>
      </a:tcStyle>
    </a:lastCol>
    <a:firstCol>
      <a:tcTxStyle b="on"/>
      <a:tcStyle>
        <a:tcBdr/>
      </a:tcStyle>
    </a:firstCol>
    <a:lastRow>
      <a:tcTxStyle b="on">
        <a:fontRef idx="minor">
          <a:scrgbClr r="0" g="0" b="0"/>
        </a:fontRef>
        <a:schemeClr val="dk2"/>
      </a:tcTxStyle>
      <a:tcStyle>
        <a:tcBdr>
          <a:top>
            <a:ln w="12700" cmpd="sng">
              <a:solidFill>
                <a:schemeClr val="dk2"/>
              </a:solidFill>
            </a:ln>
          </a:top>
        </a:tcBdr>
        <a:fill>
          <a:noFill/>
        </a:fill>
      </a:tcStyle>
    </a:lastRow>
    <a:firstRow>
      <a:tcTxStyle b="on">
        <a:fontRef idx="minor">
          <a:scrgbClr r="0" g="0" b="0"/>
        </a:fontRef>
        <a:schemeClr val="dk2"/>
      </a:tcTxStyle>
      <a:tcStyle>
        <a:tcBdr>
          <a:bottom>
            <a:ln w="12700" cmpd="sng">
              <a:solidFill>
                <a:schemeClr val="dk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16" autoAdjust="0"/>
    <p:restoredTop sz="95964" autoAdjust="0"/>
  </p:normalViewPr>
  <p:slideViewPr>
    <p:cSldViewPr snapToGrid="0" snapToObjects="1">
      <p:cViewPr varScale="1">
        <p:scale>
          <a:sx n="106" d="100"/>
          <a:sy n="106" d="100"/>
        </p:scale>
        <p:origin x="798" y="108"/>
      </p:cViewPr>
      <p:guideLst>
        <p:guide orient="horz" pos="1493"/>
        <p:guide orient="horz" pos="142"/>
        <p:guide pos="3060"/>
        <p:guide pos="1691"/>
        <p:guide pos="4659"/>
        <p:guide orient="horz" pos="4156"/>
        <p:guide orient="horz" pos="411"/>
        <p:guide orient="horz" pos="1003"/>
        <p:guide orient="horz" pos="3589"/>
        <p:guide pos="1578"/>
        <p:guide pos="4545"/>
        <p:guide pos="3178"/>
        <p:guide pos="202"/>
        <p:guide orient="horz" pos="1321"/>
        <p:guide pos="6029"/>
        <p:guide orient="horz" pos="3887"/>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7782"/>
    </p:cViewPr>
  </p:sorterViewPr>
  <p:notesViewPr>
    <p:cSldViewPr snapToGrid="0" snapToObjects="1" showGuides="1">
      <p:cViewPr varScale="1">
        <p:scale>
          <a:sx n="80" d="100"/>
          <a:sy n="80" d="100"/>
        </p:scale>
        <p:origin x="-3162" y="-78"/>
      </p:cViewPr>
      <p:guideLst>
        <p:guide orient="horz" pos="2880"/>
        <p:guide pos="2160"/>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Master" Target="slideMasters/slideMaster12.xml"/><Relationship Id="rId29" Type="http://schemas.openxmlformats.org/officeDocument/2006/relationships/slide" Target="slides/slide11.xml"/><Relationship Id="rId11" Type="http://schemas.openxmlformats.org/officeDocument/2006/relationships/slideMaster" Target="slideMasters/slideMaster7.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handoutMaster" Target="handoutMasters/handoutMaster1.xml"/><Relationship Id="rId19" Type="http://schemas.openxmlformats.org/officeDocument/2006/relationships/slide" Target="slides/slide1.xml"/><Relationship Id="rId14" Type="http://schemas.openxmlformats.org/officeDocument/2006/relationships/slideMaster" Target="slideMasters/slideMaster10.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Master" Target="slideMasters/slideMaster11.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6.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Master" Target="slideMasters/slideMaster14.xml"/><Relationship Id="rId39"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oleObject" Target="file:///\\iam.intranet\dfs-user$\Windsor\bmichae\My%20Documents\Attribution%20folder\Mag%207%20vs.%20DJGT%20-%20march%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A00008506\AppData\Local\Microsoft\Windows\INetCache\Content.Outlook\5NZJ8ART\Allianz%20Technology%20Trust%20Performance%2031.03.2024.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bmichae\AppData\Local\FactSet\Cache\browser\Market%20Cap%20Weights%20$200B.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oleObject" Target="Excel_%20template_AllianzGI_05-181"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3" Type="http://schemas.openxmlformats.org/officeDocument/2006/relationships/oleObject" Target="Chart%202%20in%20Microsoft%20PowerPoint"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1" Type="http://schemas.openxmlformats.org/officeDocument/2006/relationships/oleObject" Target="file:///\\iam.intranet\dept$\Equity\SF-Equity\Allianz%20Technology%20Trust\ATT\TECH%20vs%20SP500%20Valuation%20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247594050743664E-2"/>
          <c:y val="0.11388596277320671"/>
          <c:w val="0.89019685039370078"/>
          <c:h val="0.81567402232320252"/>
        </c:manualLayout>
      </c:layout>
      <c:lineChart>
        <c:grouping val="standard"/>
        <c:varyColors val="0"/>
        <c:ser>
          <c:idx val="0"/>
          <c:order val="0"/>
          <c:tx>
            <c:strRef>
              <c:f>Sheet1!$L$154</c:f>
              <c:strCache>
                <c:ptCount val="1"/>
                <c:pt idx="0">
                  <c:v>Magnificent 7</c:v>
                </c:pt>
              </c:strCache>
            </c:strRef>
          </c:tx>
          <c:spPr>
            <a:ln w="28575" cap="rnd">
              <a:solidFill>
                <a:srgbClr val="80B9CB"/>
              </a:solidFill>
              <a:round/>
            </a:ln>
            <a:effectLst/>
          </c:spPr>
          <c:marker>
            <c:symbol val="none"/>
          </c:marker>
          <c:dLbls>
            <c:dLbl>
              <c:idx val="51"/>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F50-4E36-83B0-188B9733B0F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Sheet1!$B$167:$B$219</c:f>
              <c:numCache>
                <c:formatCode>m/d/yyyy</c:formatCode>
                <c:ptCount val="53"/>
                <c:pt idx="0">
                  <c:v>45016</c:v>
                </c:pt>
                <c:pt idx="1">
                  <c:v>45023</c:v>
                </c:pt>
                <c:pt idx="2">
                  <c:v>45030</c:v>
                </c:pt>
                <c:pt idx="3">
                  <c:v>45037</c:v>
                </c:pt>
                <c:pt idx="4">
                  <c:v>45044</c:v>
                </c:pt>
                <c:pt idx="5">
                  <c:v>45051</c:v>
                </c:pt>
                <c:pt idx="6">
                  <c:v>45058</c:v>
                </c:pt>
                <c:pt idx="7">
                  <c:v>45065</c:v>
                </c:pt>
                <c:pt idx="8">
                  <c:v>45072</c:v>
                </c:pt>
                <c:pt idx="9">
                  <c:v>45079</c:v>
                </c:pt>
                <c:pt idx="10">
                  <c:v>45086</c:v>
                </c:pt>
                <c:pt idx="11">
                  <c:v>45093</c:v>
                </c:pt>
                <c:pt idx="12">
                  <c:v>45100</c:v>
                </c:pt>
                <c:pt idx="13">
                  <c:v>45107</c:v>
                </c:pt>
                <c:pt idx="14">
                  <c:v>45114</c:v>
                </c:pt>
                <c:pt idx="15">
                  <c:v>45121</c:v>
                </c:pt>
                <c:pt idx="16">
                  <c:v>45128</c:v>
                </c:pt>
                <c:pt idx="17">
                  <c:v>45135</c:v>
                </c:pt>
                <c:pt idx="18">
                  <c:v>45142</c:v>
                </c:pt>
                <c:pt idx="19">
                  <c:v>45149</c:v>
                </c:pt>
                <c:pt idx="20">
                  <c:v>45156</c:v>
                </c:pt>
                <c:pt idx="21">
                  <c:v>45163</c:v>
                </c:pt>
                <c:pt idx="22">
                  <c:v>45170</c:v>
                </c:pt>
                <c:pt idx="23">
                  <c:v>45177</c:v>
                </c:pt>
                <c:pt idx="24">
                  <c:v>45184</c:v>
                </c:pt>
                <c:pt idx="25">
                  <c:v>45191</c:v>
                </c:pt>
                <c:pt idx="26">
                  <c:v>45198</c:v>
                </c:pt>
                <c:pt idx="27">
                  <c:v>45205</c:v>
                </c:pt>
                <c:pt idx="28">
                  <c:v>45212</c:v>
                </c:pt>
                <c:pt idx="29">
                  <c:v>45219</c:v>
                </c:pt>
                <c:pt idx="30">
                  <c:v>45226</c:v>
                </c:pt>
                <c:pt idx="31">
                  <c:v>45233</c:v>
                </c:pt>
                <c:pt idx="32">
                  <c:v>45240</c:v>
                </c:pt>
                <c:pt idx="33">
                  <c:v>45247</c:v>
                </c:pt>
                <c:pt idx="34">
                  <c:v>45254</c:v>
                </c:pt>
                <c:pt idx="35">
                  <c:v>45261</c:v>
                </c:pt>
                <c:pt idx="36">
                  <c:v>45268</c:v>
                </c:pt>
                <c:pt idx="37">
                  <c:v>45275</c:v>
                </c:pt>
                <c:pt idx="38">
                  <c:v>45282</c:v>
                </c:pt>
                <c:pt idx="39">
                  <c:v>45289</c:v>
                </c:pt>
                <c:pt idx="40">
                  <c:v>45296</c:v>
                </c:pt>
                <c:pt idx="41">
                  <c:v>45303</c:v>
                </c:pt>
                <c:pt idx="42">
                  <c:v>45310</c:v>
                </c:pt>
                <c:pt idx="43">
                  <c:v>45317</c:v>
                </c:pt>
                <c:pt idx="44">
                  <c:v>45324</c:v>
                </c:pt>
                <c:pt idx="45">
                  <c:v>45331</c:v>
                </c:pt>
                <c:pt idx="46">
                  <c:v>45338</c:v>
                </c:pt>
                <c:pt idx="47">
                  <c:v>45345</c:v>
                </c:pt>
                <c:pt idx="48">
                  <c:v>45352</c:v>
                </c:pt>
                <c:pt idx="49">
                  <c:v>45359</c:v>
                </c:pt>
                <c:pt idx="50">
                  <c:v>45366</c:v>
                </c:pt>
                <c:pt idx="51">
                  <c:v>45373</c:v>
                </c:pt>
                <c:pt idx="52">
                  <c:v>45380</c:v>
                </c:pt>
              </c:numCache>
            </c:numRef>
          </c:cat>
          <c:val>
            <c:numRef>
              <c:f>Sheet1!$L$168:$L$219</c:f>
              <c:numCache>
                <c:formatCode>General</c:formatCode>
                <c:ptCount val="52"/>
                <c:pt idx="0">
                  <c:v>-0.87605152873660996</c:v>
                </c:pt>
                <c:pt idx="1">
                  <c:v>-0.74137534226914603</c:v>
                </c:pt>
                <c:pt idx="2">
                  <c:v>-2.3186356313460221</c:v>
                </c:pt>
                <c:pt idx="3">
                  <c:v>1.5420817140542109</c:v>
                </c:pt>
                <c:pt idx="4">
                  <c:v>2.1542064212275891</c:v>
                </c:pt>
                <c:pt idx="5">
                  <c:v>3.9775417176771022</c:v>
                </c:pt>
                <c:pt idx="6">
                  <c:v>9.4916520891435994</c:v>
                </c:pt>
                <c:pt idx="7">
                  <c:v>17.432821610496219</c:v>
                </c:pt>
                <c:pt idx="8">
                  <c:v>20.850481430175407</c:v>
                </c:pt>
                <c:pt idx="9">
                  <c:v>20.973081389396263</c:v>
                </c:pt>
                <c:pt idx="10">
                  <c:v>26.980654409004391</c:v>
                </c:pt>
                <c:pt idx="11">
                  <c:v>27.037272662834422</c:v>
                </c:pt>
                <c:pt idx="12">
                  <c:v>28.139359662425754</c:v>
                </c:pt>
                <c:pt idx="13">
                  <c:v>28.966931264389807</c:v>
                </c:pt>
                <c:pt idx="14">
                  <c:v>33.998080054885627</c:v>
                </c:pt>
                <c:pt idx="15">
                  <c:v>29.428803202125465</c:v>
                </c:pt>
                <c:pt idx="16">
                  <c:v>35.126682249083593</c:v>
                </c:pt>
                <c:pt idx="17">
                  <c:v>30.736623609374327</c:v>
                </c:pt>
                <c:pt idx="18">
                  <c:v>26.630531327746198</c:v>
                </c:pt>
                <c:pt idx="19">
                  <c:v>22.987186072784649</c:v>
                </c:pt>
                <c:pt idx="20">
                  <c:v>27.463353463295714</c:v>
                </c:pt>
                <c:pt idx="21">
                  <c:v>32.582798726920629</c:v>
                </c:pt>
                <c:pt idx="22">
                  <c:v>30.854060543902762</c:v>
                </c:pt>
                <c:pt idx="23">
                  <c:v>32.393341973378043</c:v>
                </c:pt>
                <c:pt idx="24">
                  <c:v>25.808472786046877</c:v>
                </c:pt>
                <c:pt idx="25">
                  <c:v>26.413159237307472</c:v>
                </c:pt>
                <c:pt idx="26">
                  <c:v>31.4072917660257</c:v>
                </c:pt>
                <c:pt idx="27">
                  <c:v>30.892564456862903</c:v>
                </c:pt>
                <c:pt idx="28">
                  <c:v>24.314520963192866</c:v>
                </c:pt>
                <c:pt idx="29">
                  <c:v>21.028124483150567</c:v>
                </c:pt>
                <c:pt idx="30">
                  <c:v>29.516749639682118</c:v>
                </c:pt>
                <c:pt idx="31">
                  <c:v>34.437637224882955</c:v>
                </c:pt>
                <c:pt idx="32">
                  <c:v>37.733309647592939</c:v>
                </c:pt>
                <c:pt idx="33">
                  <c:v>38.289253645401701</c:v>
                </c:pt>
                <c:pt idx="34">
                  <c:v>36.642423786317281</c:v>
                </c:pt>
                <c:pt idx="35">
                  <c:v>38.756026081150473</c:v>
                </c:pt>
                <c:pt idx="36">
                  <c:v>40.316484662753837</c:v>
                </c:pt>
                <c:pt idx="37">
                  <c:v>42.818713951805321</c:v>
                </c:pt>
                <c:pt idx="38">
                  <c:v>42.296548386729782</c:v>
                </c:pt>
                <c:pt idx="39">
                  <c:v>37.982534975116835</c:v>
                </c:pt>
                <c:pt idx="40">
                  <c:v>43.851843943640766</c:v>
                </c:pt>
                <c:pt idx="41">
                  <c:v>47.51041574600017</c:v>
                </c:pt>
                <c:pt idx="42">
                  <c:v>48.016217148067632</c:v>
                </c:pt>
                <c:pt idx="43">
                  <c:v>55.222311967453663</c:v>
                </c:pt>
                <c:pt idx="44">
                  <c:v>59.874284724185081</c:v>
                </c:pt>
                <c:pt idx="45">
                  <c:v>57.521258097854158</c:v>
                </c:pt>
                <c:pt idx="46">
                  <c:v>61.618511981280079</c:v>
                </c:pt>
                <c:pt idx="47">
                  <c:v>64.434460652063706</c:v>
                </c:pt>
                <c:pt idx="48">
                  <c:v>62.419218353065098</c:v>
                </c:pt>
                <c:pt idx="49">
                  <c:v>61.926543284961276</c:v>
                </c:pt>
                <c:pt idx="50">
                  <c:v>68.909927971430022</c:v>
                </c:pt>
                <c:pt idx="51" formatCode="0.0">
                  <c:v>66.692802656069844</c:v>
                </c:pt>
              </c:numCache>
            </c:numRef>
          </c:val>
          <c:smooth val="0"/>
          <c:extLst>
            <c:ext xmlns:c16="http://schemas.microsoft.com/office/drawing/2014/chart" uri="{C3380CC4-5D6E-409C-BE32-E72D297353CC}">
              <c16:uniqueId val="{00000001-7F50-4E36-83B0-188B9733B0FE}"/>
            </c:ext>
          </c:extLst>
        </c:ser>
        <c:ser>
          <c:idx val="1"/>
          <c:order val="1"/>
          <c:tx>
            <c:strRef>
              <c:f>Sheet1!$M$154</c:f>
              <c:strCache>
                <c:ptCount val="1"/>
                <c:pt idx="0">
                  <c:v>Dow Jones World Technology</c:v>
                </c:pt>
              </c:strCache>
            </c:strRef>
          </c:tx>
          <c:spPr>
            <a:ln w="28575" cap="rnd">
              <a:solidFill>
                <a:schemeClr val="bg1">
                  <a:lumMod val="50000"/>
                </a:schemeClr>
              </a:solidFill>
              <a:round/>
            </a:ln>
            <a:effectLst/>
          </c:spPr>
          <c:marker>
            <c:symbol val="none"/>
          </c:marker>
          <c:dLbls>
            <c:dLbl>
              <c:idx val="51"/>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F50-4E36-83B0-188B9733B0F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Sheet1!$B$167:$B$219</c:f>
              <c:numCache>
                <c:formatCode>m/d/yyyy</c:formatCode>
                <c:ptCount val="53"/>
                <c:pt idx="0">
                  <c:v>45016</c:v>
                </c:pt>
                <c:pt idx="1">
                  <c:v>45023</c:v>
                </c:pt>
                <c:pt idx="2">
                  <c:v>45030</c:v>
                </c:pt>
                <c:pt idx="3">
                  <c:v>45037</c:v>
                </c:pt>
                <c:pt idx="4">
                  <c:v>45044</c:v>
                </c:pt>
                <c:pt idx="5">
                  <c:v>45051</c:v>
                </c:pt>
                <c:pt idx="6">
                  <c:v>45058</c:v>
                </c:pt>
                <c:pt idx="7">
                  <c:v>45065</c:v>
                </c:pt>
                <c:pt idx="8">
                  <c:v>45072</c:v>
                </c:pt>
                <c:pt idx="9">
                  <c:v>45079</c:v>
                </c:pt>
                <c:pt idx="10">
                  <c:v>45086</c:v>
                </c:pt>
                <c:pt idx="11">
                  <c:v>45093</c:v>
                </c:pt>
                <c:pt idx="12">
                  <c:v>45100</c:v>
                </c:pt>
                <c:pt idx="13">
                  <c:v>45107</c:v>
                </c:pt>
                <c:pt idx="14">
                  <c:v>45114</c:v>
                </c:pt>
                <c:pt idx="15">
                  <c:v>45121</c:v>
                </c:pt>
                <c:pt idx="16">
                  <c:v>45128</c:v>
                </c:pt>
                <c:pt idx="17">
                  <c:v>45135</c:v>
                </c:pt>
                <c:pt idx="18">
                  <c:v>45142</c:v>
                </c:pt>
                <c:pt idx="19">
                  <c:v>45149</c:v>
                </c:pt>
                <c:pt idx="20">
                  <c:v>45156</c:v>
                </c:pt>
                <c:pt idx="21">
                  <c:v>45163</c:v>
                </c:pt>
                <c:pt idx="22">
                  <c:v>45170</c:v>
                </c:pt>
                <c:pt idx="23">
                  <c:v>45177</c:v>
                </c:pt>
                <c:pt idx="24">
                  <c:v>45184</c:v>
                </c:pt>
                <c:pt idx="25">
                  <c:v>45191</c:v>
                </c:pt>
                <c:pt idx="26">
                  <c:v>45198</c:v>
                </c:pt>
                <c:pt idx="27">
                  <c:v>45205</c:v>
                </c:pt>
                <c:pt idx="28">
                  <c:v>45212</c:v>
                </c:pt>
                <c:pt idx="29">
                  <c:v>45219</c:v>
                </c:pt>
                <c:pt idx="30">
                  <c:v>45226</c:v>
                </c:pt>
                <c:pt idx="31">
                  <c:v>45233</c:v>
                </c:pt>
                <c:pt idx="32">
                  <c:v>45240</c:v>
                </c:pt>
                <c:pt idx="33">
                  <c:v>45247</c:v>
                </c:pt>
                <c:pt idx="34">
                  <c:v>45254</c:v>
                </c:pt>
                <c:pt idx="35">
                  <c:v>45261</c:v>
                </c:pt>
                <c:pt idx="36">
                  <c:v>45268</c:v>
                </c:pt>
                <c:pt idx="37">
                  <c:v>45275</c:v>
                </c:pt>
                <c:pt idx="38">
                  <c:v>45282</c:v>
                </c:pt>
                <c:pt idx="39">
                  <c:v>45289</c:v>
                </c:pt>
                <c:pt idx="40">
                  <c:v>45296</c:v>
                </c:pt>
                <c:pt idx="41">
                  <c:v>45303</c:v>
                </c:pt>
                <c:pt idx="42">
                  <c:v>45310</c:v>
                </c:pt>
                <c:pt idx="43">
                  <c:v>45317</c:v>
                </c:pt>
                <c:pt idx="44">
                  <c:v>45324</c:v>
                </c:pt>
                <c:pt idx="45">
                  <c:v>45331</c:v>
                </c:pt>
                <c:pt idx="46">
                  <c:v>45338</c:v>
                </c:pt>
                <c:pt idx="47">
                  <c:v>45345</c:v>
                </c:pt>
                <c:pt idx="48">
                  <c:v>45352</c:v>
                </c:pt>
                <c:pt idx="49">
                  <c:v>45359</c:v>
                </c:pt>
                <c:pt idx="50">
                  <c:v>45366</c:v>
                </c:pt>
                <c:pt idx="51">
                  <c:v>45373</c:v>
                </c:pt>
                <c:pt idx="52">
                  <c:v>45380</c:v>
                </c:pt>
              </c:numCache>
            </c:numRef>
          </c:cat>
          <c:val>
            <c:numRef>
              <c:f>Sheet1!$M$168:$M$219</c:f>
              <c:numCache>
                <c:formatCode>General</c:formatCode>
                <c:ptCount val="52"/>
                <c:pt idx="0">
                  <c:v>-0.72035081084488306</c:v>
                </c:pt>
                <c:pt idx="1">
                  <c:v>-0.82525189767416185</c:v>
                </c:pt>
                <c:pt idx="2">
                  <c:v>-2.219580935915777</c:v>
                </c:pt>
                <c:pt idx="3">
                  <c:v>-0.56637582502678807</c:v>
                </c:pt>
                <c:pt idx="4">
                  <c:v>-0.1305635844656261</c:v>
                </c:pt>
                <c:pt idx="5">
                  <c:v>0.57177845610816291</c:v>
                </c:pt>
                <c:pt idx="6">
                  <c:v>4.8515627110403026</c:v>
                </c:pt>
                <c:pt idx="7">
                  <c:v>9.0755197781319694</c:v>
                </c:pt>
                <c:pt idx="8">
                  <c:v>10.904760618421182</c:v>
                </c:pt>
                <c:pt idx="9">
                  <c:v>10.243838749471013</c:v>
                </c:pt>
                <c:pt idx="10">
                  <c:v>14.819417056106342</c:v>
                </c:pt>
                <c:pt idx="11">
                  <c:v>12.253167292471456</c:v>
                </c:pt>
                <c:pt idx="12">
                  <c:v>14.407016216897617</c:v>
                </c:pt>
                <c:pt idx="13">
                  <c:v>12.946054728652845</c:v>
                </c:pt>
                <c:pt idx="14">
                  <c:v>17.745392005906858</c:v>
                </c:pt>
                <c:pt idx="15">
                  <c:v>15.941363443997215</c:v>
                </c:pt>
                <c:pt idx="16">
                  <c:v>18.949728517788156</c:v>
                </c:pt>
                <c:pt idx="17">
                  <c:v>14.35929297567915</c:v>
                </c:pt>
                <c:pt idx="18">
                  <c:v>11.564331829601016</c:v>
                </c:pt>
                <c:pt idx="19">
                  <c:v>9.8543990923579692</c:v>
                </c:pt>
                <c:pt idx="20">
                  <c:v>12.00959867455451</c:v>
                </c:pt>
                <c:pt idx="21">
                  <c:v>16.889525198771803</c:v>
                </c:pt>
                <c:pt idx="22">
                  <c:v>14.809512232457212</c:v>
                </c:pt>
                <c:pt idx="23">
                  <c:v>13.321987808062531</c:v>
                </c:pt>
                <c:pt idx="24">
                  <c:v>9.7814635727599519</c:v>
                </c:pt>
                <c:pt idx="25">
                  <c:v>9.7562512943803803</c:v>
                </c:pt>
                <c:pt idx="26">
                  <c:v>12.566069675932191</c:v>
                </c:pt>
                <c:pt idx="27">
                  <c:v>12.934799247233419</c:v>
                </c:pt>
                <c:pt idx="28">
                  <c:v>9.6855668710662091</c:v>
                </c:pt>
                <c:pt idx="29">
                  <c:v>6.7951592425511409</c:v>
                </c:pt>
                <c:pt idx="30">
                  <c:v>13.570058618547232</c:v>
                </c:pt>
                <c:pt idx="31">
                  <c:v>18.082606229233633</c:v>
                </c:pt>
                <c:pt idx="32">
                  <c:v>21.081516698632228</c:v>
                </c:pt>
                <c:pt idx="33">
                  <c:v>21.892361580089513</c:v>
                </c:pt>
                <c:pt idx="34">
                  <c:v>22.169246423008016</c:v>
                </c:pt>
                <c:pt idx="35">
                  <c:v>23.056628578117543</c:v>
                </c:pt>
                <c:pt idx="36">
                  <c:v>26.105063165761688</c:v>
                </c:pt>
                <c:pt idx="37">
                  <c:v>26.910055196880833</c:v>
                </c:pt>
                <c:pt idx="38">
                  <c:v>27.683531880025548</c:v>
                </c:pt>
                <c:pt idx="39">
                  <c:v>22.795501409186247</c:v>
                </c:pt>
                <c:pt idx="40">
                  <c:v>28.099084254031691</c:v>
                </c:pt>
                <c:pt idx="41">
                  <c:v>32.41713714578998</c:v>
                </c:pt>
                <c:pt idx="42">
                  <c:v>34.443574020547963</c:v>
                </c:pt>
                <c:pt idx="43">
                  <c:v>35.834301304735369</c:v>
                </c:pt>
                <c:pt idx="44">
                  <c:v>40.03709806675846</c:v>
                </c:pt>
                <c:pt idx="45">
                  <c:v>37.522173298396268</c:v>
                </c:pt>
                <c:pt idx="46">
                  <c:v>39.791278352557647</c:v>
                </c:pt>
                <c:pt idx="47">
                  <c:v>42.153128573615305</c:v>
                </c:pt>
                <c:pt idx="48">
                  <c:v>41.917213683063601</c:v>
                </c:pt>
                <c:pt idx="49">
                  <c:v>40.697119497195104</c:v>
                </c:pt>
                <c:pt idx="50">
                  <c:v>45.414516869715513</c:v>
                </c:pt>
                <c:pt idx="51" formatCode="0.0">
                  <c:v>43.922040033496266</c:v>
                </c:pt>
              </c:numCache>
            </c:numRef>
          </c:val>
          <c:smooth val="0"/>
          <c:extLst>
            <c:ext xmlns:c16="http://schemas.microsoft.com/office/drawing/2014/chart" uri="{C3380CC4-5D6E-409C-BE32-E72D297353CC}">
              <c16:uniqueId val="{00000003-7F50-4E36-83B0-188B9733B0FE}"/>
            </c:ext>
          </c:extLst>
        </c:ser>
        <c:dLbls>
          <c:showLegendKey val="0"/>
          <c:showVal val="0"/>
          <c:showCatName val="0"/>
          <c:showSerName val="0"/>
          <c:showPercent val="0"/>
          <c:showBubbleSize val="0"/>
        </c:dLbls>
        <c:smooth val="0"/>
        <c:axId val="1231430191"/>
        <c:axId val="1033850240"/>
      </c:lineChart>
      <c:dateAx>
        <c:axId val="1231430191"/>
        <c:scaling>
          <c:orientation val="minMax"/>
          <c:max val="45383"/>
        </c:scaling>
        <c:delete val="0"/>
        <c:axPos val="b"/>
        <c:numFmt formatCode="[$-409]mmm\-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3850240"/>
        <c:crosses val="autoZero"/>
        <c:auto val="1"/>
        <c:lblOffset val="100"/>
        <c:baseTimeUnit val="days"/>
        <c:majorUnit val="1"/>
        <c:majorTimeUnit val="months"/>
      </c:dateAx>
      <c:valAx>
        <c:axId val="10338502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31430191"/>
        <c:crosses val="autoZero"/>
        <c:crossBetween val="between"/>
      </c:valAx>
      <c:spPr>
        <a:noFill/>
        <a:ln>
          <a:noFill/>
        </a:ln>
        <a:effectLst/>
      </c:spPr>
    </c:plotArea>
    <c:legend>
      <c:legendPos val="b"/>
      <c:layout>
        <c:manualLayout>
          <c:xMode val="edge"/>
          <c:yMode val="edge"/>
          <c:x val="0.49084362235785617"/>
          <c:y val="4.637034920689604E-2"/>
          <c:w val="0.48832176303405861"/>
          <c:h val="6.364967700567286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02071118441615"/>
          <c:y val="3.8800705467372132E-2"/>
          <c:w val="0.87684157127417894"/>
          <c:h val="0.71996500437445321"/>
        </c:manualLayout>
      </c:layout>
      <c:lineChart>
        <c:grouping val="standard"/>
        <c:varyColors val="0"/>
        <c:ser>
          <c:idx val="0"/>
          <c:order val="0"/>
          <c:tx>
            <c:strRef>
              <c:f>'Performance '!$R$1</c:f>
              <c:strCache>
                <c:ptCount val="1"/>
                <c:pt idx="0">
                  <c:v>Allianz Technology Trust (NAV)</c:v>
                </c:pt>
              </c:strCache>
            </c:strRef>
          </c:tx>
          <c:spPr>
            <a:ln>
              <a:solidFill>
                <a:srgbClr val="003087"/>
              </a:solidFill>
            </a:ln>
          </c:spPr>
          <c:marker>
            <c:symbol val="none"/>
          </c:marker>
          <c:cat>
            <c:numRef>
              <c:f>'Performance '!$I$2:$I$2633</c:f>
              <c:numCache>
                <c:formatCode>m/d/yyyy</c:formatCode>
                <c:ptCount val="2632"/>
                <c:pt idx="0">
                  <c:v>41729</c:v>
                </c:pt>
                <c:pt idx="1">
                  <c:v>41730</c:v>
                </c:pt>
                <c:pt idx="2">
                  <c:v>41731</c:v>
                </c:pt>
                <c:pt idx="3">
                  <c:v>41732</c:v>
                </c:pt>
                <c:pt idx="4">
                  <c:v>41733</c:v>
                </c:pt>
                <c:pt idx="5">
                  <c:v>41736</c:v>
                </c:pt>
                <c:pt idx="6">
                  <c:v>41737</c:v>
                </c:pt>
                <c:pt idx="7">
                  <c:v>41738</c:v>
                </c:pt>
                <c:pt idx="8">
                  <c:v>41739</c:v>
                </c:pt>
                <c:pt idx="9">
                  <c:v>41740</c:v>
                </c:pt>
                <c:pt idx="10">
                  <c:v>41743</c:v>
                </c:pt>
                <c:pt idx="11">
                  <c:v>41744</c:v>
                </c:pt>
                <c:pt idx="12">
                  <c:v>41745</c:v>
                </c:pt>
                <c:pt idx="13">
                  <c:v>41746</c:v>
                </c:pt>
                <c:pt idx="14">
                  <c:v>41747</c:v>
                </c:pt>
                <c:pt idx="15">
                  <c:v>41750</c:v>
                </c:pt>
                <c:pt idx="16">
                  <c:v>41751</c:v>
                </c:pt>
                <c:pt idx="17">
                  <c:v>41752</c:v>
                </c:pt>
                <c:pt idx="18">
                  <c:v>41753</c:v>
                </c:pt>
                <c:pt idx="19">
                  <c:v>41754</c:v>
                </c:pt>
                <c:pt idx="20">
                  <c:v>41757</c:v>
                </c:pt>
                <c:pt idx="21">
                  <c:v>41758</c:v>
                </c:pt>
                <c:pt idx="22">
                  <c:v>41759</c:v>
                </c:pt>
                <c:pt idx="23">
                  <c:v>41760</c:v>
                </c:pt>
                <c:pt idx="24">
                  <c:v>41761</c:v>
                </c:pt>
                <c:pt idx="25">
                  <c:v>41764</c:v>
                </c:pt>
                <c:pt idx="26">
                  <c:v>41765</c:v>
                </c:pt>
                <c:pt idx="27">
                  <c:v>41766</c:v>
                </c:pt>
                <c:pt idx="28">
                  <c:v>41767</c:v>
                </c:pt>
                <c:pt idx="29">
                  <c:v>41768</c:v>
                </c:pt>
                <c:pt idx="30">
                  <c:v>41771</c:v>
                </c:pt>
                <c:pt idx="31">
                  <c:v>41772</c:v>
                </c:pt>
                <c:pt idx="32">
                  <c:v>41773</c:v>
                </c:pt>
                <c:pt idx="33">
                  <c:v>41774</c:v>
                </c:pt>
                <c:pt idx="34">
                  <c:v>41775</c:v>
                </c:pt>
                <c:pt idx="35">
                  <c:v>41778</c:v>
                </c:pt>
                <c:pt idx="36">
                  <c:v>41779</c:v>
                </c:pt>
                <c:pt idx="37">
                  <c:v>41780</c:v>
                </c:pt>
                <c:pt idx="38">
                  <c:v>41781</c:v>
                </c:pt>
                <c:pt idx="39">
                  <c:v>41782</c:v>
                </c:pt>
                <c:pt idx="40">
                  <c:v>41785</c:v>
                </c:pt>
                <c:pt idx="41">
                  <c:v>41786</c:v>
                </c:pt>
                <c:pt idx="42">
                  <c:v>41787</c:v>
                </c:pt>
                <c:pt idx="43">
                  <c:v>41788</c:v>
                </c:pt>
                <c:pt idx="44">
                  <c:v>41789</c:v>
                </c:pt>
                <c:pt idx="45">
                  <c:v>41792</c:v>
                </c:pt>
                <c:pt idx="46">
                  <c:v>41793</c:v>
                </c:pt>
                <c:pt idx="47">
                  <c:v>41794</c:v>
                </c:pt>
                <c:pt idx="48">
                  <c:v>41795</c:v>
                </c:pt>
                <c:pt idx="49">
                  <c:v>41796</c:v>
                </c:pt>
                <c:pt idx="50">
                  <c:v>41799</c:v>
                </c:pt>
                <c:pt idx="51">
                  <c:v>41800</c:v>
                </c:pt>
                <c:pt idx="52">
                  <c:v>41801</c:v>
                </c:pt>
                <c:pt idx="53">
                  <c:v>41802</c:v>
                </c:pt>
                <c:pt idx="54">
                  <c:v>41803</c:v>
                </c:pt>
                <c:pt idx="55">
                  <c:v>41806</c:v>
                </c:pt>
                <c:pt idx="56">
                  <c:v>41807</c:v>
                </c:pt>
                <c:pt idx="57">
                  <c:v>41808</c:v>
                </c:pt>
                <c:pt idx="58">
                  <c:v>41809</c:v>
                </c:pt>
                <c:pt idx="59">
                  <c:v>41810</c:v>
                </c:pt>
                <c:pt idx="60">
                  <c:v>41813</c:v>
                </c:pt>
                <c:pt idx="61">
                  <c:v>41814</c:v>
                </c:pt>
                <c:pt idx="62">
                  <c:v>41815</c:v>
                </c:pt>
                <c:pt idx="63">
                  <c:v>41816</c:v>
                </c:pt>
                <c:pt idx="64">
                  <c:v>41817</c:v>
                </c:pt>
                <c:pt idx="65">
                  <c:v>41820</c:v>
                </c:pt>
                <c:pt idx="66">
                  <c:v>41821</c:v>
                </c:pt>
                <c:pt idx="67">
                  <c:v>41822</c:v>
                </c:pt>
                <c:pt idx="68">
                  <c:v>41823</c:v>
                </c:pt>
                <c:pt idx="69">
                  <c:v>41824</c:v>
                </c:pt>
                <c:pt idx="70">
                  <c:v>41827</c:v>
                </c:pt>
                <c:pt idx="71">
                  <c:v>41828</c:v>
                </c:pt>
                <c:pt idx="72">
                  <c:v>41829</c:v>
                </c:pt>
                <c:pt idx="73">
                  <c:v>41830</c:v>
                </c:pt>
                <c:pt idx="74">
                  <c:v>41831</c:v>
                </c:pt>
                <c:pt idx="75">
                  <c:v>41834</c:v>
                </c:pt>
                <c:pt idx="76">
                  <c:v>41835</c:v>
                </c:pt>
                <c:pt idx="77">
                  <c:v>41836</c:v>
                </c:pt>
                <c:pt idx="78">
                  <c:v>41837</c:v>
                </c:pt>
                <c:pt idx="79">
                  <c:v>41838</c:v>
                </c:pt>
                <c:pt idx="80">
                  <c:v>41841</c:v>
                </c:pt>
                <c:pt idx="81">
                  <c:v>41842</c:v>
                </c:pt>
                <c:pt idx="82">
                  <c:v>41843</c:v>
                </c:pt>
                <c:pt idx="83">
                  <c:v>41844</c:v>
                </c:pt>
                <c:pt idx="84">
                  <c:v>41845</c:v>
                </c:pt>
                <c:pt idx="85">
                  <c:v>41848</c:v>
                </c:pt>
                <c:pt idx="86">
                  <c:v>41849</c:v>
                </c:pt>
                <c:pt idx="87">
                  <c:v>41850</c:v>
                </c:pt>
                <c:pt idx="88">
                  <c:v>41851</c:v>
                </c:pt>
                <c:pt idx="89">
                  <c:v>41852</c:v>
                </c:pt>
                <c:pt idx="90">
                  <c:v>41855</c:v>
                </c:pt>
                <c:pt idx="91">
                  <c:v>41856</c:v>
                </c:pt>
                <c:pt idx="92">
                  <c:v>41857</c:v>
                </c:pt>
                <c:pt idx="93">
                  <c:v>41858</c:v>
                </c:pt>
                <c:pt idx="94">
                  <c:v>41859</c:v>
                </c:pt>
                <c:pt idx="95">
                  <c:v>41862</c:v>
                </c:pt>
                <c:pt idx="96">
                  <c:v>41863</c:v>
                </c:pt>
                <c:pt idx="97">
                  <c:v>41864</c:v>
                </c:pt>
                <c:pt idx="98">
                  <c:v>41865</c:v>
                </c:pt>
                <c:pt idx="99">
                  <c:v>41866</c:v>
                </c:pt>
                <c:pt idx="100">
                  <c:v>41869</c:v>
                </c:pt>
                <c:pt idx="101">
                  <c:v>41870</c:v>
                </c:pt>
                <c:pt idx="102">
                  <c:v>41871</c:v>
                </c:pt>
                <c:pt idx="103">
                  <c:v>41872</c:v>
                </c:pt>
                <c:pt idx="104">
                  <c:v>41873</c:v>
                </c:pt>
                <c:pt idx="105">
                  <c:v>41876</c:v>
                </c:pt>
                <c:pt idx="106">
                  <c:v>41877</c:v>
                </c:pt>
                <c:pt idx="107">
                  <c:v>41878</c:v>
                </c:pt>
                <c:pt idx="108">
                  <c:v>41879</c:v>
                </c:pt>
                <c:pt idx="109">
                  <c:v>41880</c:v>
                </c:pt>
                <c:pt idx="110">
                  <c:v>41883</c:v>
                </c:pt>
                <c:pt idx="111">
                  <c:v>41884</c:v>
                </c:pt>
                <c:pt idx="112">
                  <c:v>41885</c:v>
                </c:pt>
                <c:pt idx="113">
                  <c:v>41886</c:v>
                </c:pt>
                <c:pt idx="114">
                  <c:v>41887</c:v>
                </c:pt>
                <c:pt idx="115">
                  <c:v>41890</c:v>
                </c:pt>
                <c:pt idx="116">
                  <c:v>41891</c:v>
                </c:pt>
                <c:pt idx="117">
                  <c:v>41892</c:v>
                </c:pt>
                <c:pt idx="118">
                  <c:v>41893</c:v>
                </c:pt>
                <c:pt idx="119">
                  <c:v>41894</c:v>
                </c:pt>
                <c:pt idx="120">
                  <c:v>41897</c:v>
                </c:pt>
                <c:pt idx="121">
                  <c:v>41898</c:v>
                </c:pt>
                <c:pt idx="122">
                  <c:v>41899</c:v>
                </c:pt>
                <c:pt idx="123">
                  <c:v>41900</c:v>
                </c:pt>
                <c:pt idx="124">
                  <c:v>41901</c:v>
                </c:pt>
                <c:pt idx="125">
                  <c:v>41904</c:v>
                </c:pt>
                <c:pt idx="126">
                  <c:v>41905</c:v>
                </c:pt>
                <c:pt idx="127">
                  <c:v>41906</c:v>
                </c:pt>
                <c:pt idx="128">
                  <c:v>41907</c:v>
                </c:pt>
                <c:pt idx="129">
                  <c:v>41908</c:v>
                </c:pt>
                <c:pt idx="130">
                  <c:v>41911</c:v>
                </c:pt>
                <c:pt idx="131">
                  <c:v>41912</c:v>
                </c:pt>
                <c:pt idx="132">
                  <c:v>41913</c:v>
                </c:pt>
                <c:pt idx="133">
                  <c:v>41914</c:v>
                </c:pt>
                <c:pt idx="134">
                  <c:v>41915</c:v>
                </c:pt>
                <c:pt idx="135">
                  <c:v>41918</c:v>
                </c:pt>
                <c:pt idx="136">
                  <c:v>41919</c:v>
                </c:pt>
                <c:pt idx="137">
                  <c:v>41920</c:v>
                </c:pt>
                <c:pt idx="138">
                  <c:v>41921</c:v>
                </c:pt>
                <c:pt idx="139">
                  <c:v>41922</c:v>
                </c:pt>
                <c:pt idx="140">
                  <c:v>41925</c:v>
                </c:pt>
                <c:pt idx="141">
                  <c:v>41926</c:v>
                </c:pt>
                <c:pt idx="142">
                  <c:v>41927</c:v>
                </c:pt>
                <c:pt idx="143">
                  <c:v>41928</c:v>
                </c:pt>
                <c:pt idx="144">
                  <c:v>41929</c:v>
                </c:pt>
                <c:pt idx="145">
                  <c:v>41932</c:v>
                </c:pt>
                <c:pt idx="146">
                  <c:v>41933</c:v>
                </c:pt>
                <c:pt idx="147">
                  <c:v>41934</c:v>
                </c:pt>
                <c:pt idx="148">
                  <c:v>41935</c:v>
                </c:pt>
                <c:pt idx="149">
                  <c:v>41936</c:v>
                </c:pt>
                <c:pt idx="150">
                  <c:v>41939</c:v>
                </c:pt>
                <c:pt idx="151">
                  <c:v>41940</c:v>
                </c:pt>
                <c:pt idx="152">
                  <c:v>41941</c:v>
                </c:pt>
                <c:pt idx="153">
                  <c:v>41942</c:v>
                </c:pt>
                <c:pt idx="154">
                  <c:v>41943</c:v>
                </c:pt>
                <c:pt idx="155">
                  <c:v>41946</c:v>
                </c:pt>
                <c:pt idx="156">
                  <c:v>41947</c:v>
                </c:pt>
                <c:pt idx="157">
                  <c:v>41948</c:v>
                </c:pt>
                <c:pt idx="158">
                  <c:v>41949</c:v>
                </c:pt>
                <c:pt idx="159">
                  <c:v>41950</c:v>
                </c:pt>
                <c:pt idx="160">
                  <c:v>41953</c:v>
                </c:pt>
                <c:pt idx="161">
                  <c:v>41954</c:v>
                </c:pt>
                <c:pt idx="162">
                  <c:v>41955</c:v>
                </c:pt>
                <c:pt idx="163">
                  <c:v>41956</c:v>
                </c:pt>
                <c:pt idx="164">
                  <c:v>41957</c:v>
                </c:pt>
                <c:pt idx="165">
                  <c:v>41960</c:v>
                </c:pt>
                <c:pt idx="166">
                  <c:v>41961</c:v>
                </c:pt>
                <c:pt idx="167">
                  <c:v>41962</c:v>
                </c:pt>
                <c:pt idx="168">
                  <c:v>41963</c:v>
                </c:pt>
                <c:pt idx="169">
                  <c:v>41964</c:v>
                </c:pt>
                <c:pt idx="170">
                  <c:v>41967</c:v>
                </c:pt>
                <c:pt idx="171">
                  <c:v>41968</c:v>
                </c:pt>
                <c:pt idx="172">
                  <c:v>41969</c:v>
                </c:pt>
                <c:pt idx="173">
                  <c:v>41970</c:v>
                </c:pt>
                <c:pt idx="174">
                  <c:v>41971</c:v>
                </c:pt>
                <c:pt idx="175">
                  <c:v>41974</c:v>
                </c:pt>
                <c:pt idx="176">
                  <c:v>41975</c:v>
                </c:pt>
                <c:pt idx="177">
                  <c:v>41976</c:v>
                </c:pt>
                <c:pt idx="178">
                  <c:v>41977</c:v>
                </c:pt>
                <c:pt idx="179">
                  <c:v>41978</c:v>
                </c:pt>
                <c:pt idx="180">
                  <c:v>41981</c:v>
                </c:pt>
                <c:pt idx="181">
                  <c:v>41982</c:v>
                </c:pt>
                <c:pt idx="182">
                  <c:v>41983</c:v>
                </c:pt>
                <c:pt idx="183">
                  <c:v>41984</c:v>
                </c:pt>
                <c:pt idx="184">
                  <c:v>41985</c:v>
                </c:pt>
                <c:pt idx="185">
                  <c:v>41988</c:v>
                </c:pt>
                <c:pt idx="186">
                  <c:v>41989</c:v>
                </c:pt>
                <c:pt idx="187">
                  <c:v>41990</c:v>
                </c:pt>
                <c:pt idx="188">
                  <c:v>41991</c:v>
                </c:pt>
                <c:pt idx="189">
                  <c:v>41992</c:v>
                </c:pt>
                <c:pt idx="190">
                  <c:v>41995</c:v>
                </c:pt>
                <c:pt idx="191">
                  <c:v>41996</c:v>
                </c:pt>
                <c:pt idx="192">
                  <c:v>41997</c:v>
                </c:pt>
                <c:pt idx="193">
                  <c:v>41998</c:v>
                </c:pt>
                <c:pt idx="194">
                  <c:v>41999</c:v>
                </c:pt>
                <c:pt idx="195">
                  <c:v>42002</c:v>
                </c:pt>
                <c:pt idx="196">
                  <c:v>42003</c:v>
                </c:pt>
                <c:pt idx="197">
                  <c:v>42004</c:v>
                </c:pt>
                <c:pt idx="198">
                  <c:v>42005</c:v>
                </c:pt>
                <c:pt idx="199">
                  <c:v>42006</c:v>
                </c:pt>
                <c:pt idx="200">
                  <c:v>42009</c:v>
                </c:pt>
                <c:pt idx="201">
                  <c:v>42010</c:v>
                </c:pt>
                <c:pt idx="202">
                  <c:v>42011</c:v>
                </c:pt>
                <c:pt idx="203">
                  <c:v>42012</c:v>
                </c:pt>
                <c:pt idx="204">
                  <c:v>42013</c:v>
                </c:pt>
                <c:pt idx="205">
                  <c:v>42016</c:v>
                </c:pt>
                <c:pt idx="206">
                  <c:v>42017</c:v>
                </c:pt>
                <c:pt idx="207">
                  <c:v>42018</c:v>
                </c:pt>
                <c:pt idx="208">
                  <c:v>42019</c:v>
                </c:pt>
                <c:pt idx="209">
                  <c:v>42020</c:v>
                </c:pt>
                <c:pt idx="210">
                  <c:v>42023</c:v>
                </c:pt>
                <c:pt idx="211">
                  <c:v>42024</c:v>
                </c:pt>
                <c:pt idx="212">
                  <c:v>42025</c:v>
                </c:pt>
                <c:pt idx="213">
                  <c:v>42026</c:v>
                </c:pt>
                <c:pt idx="214">
                  <c:v>42027</c:v>
                </c:pt>
                <c:pt idx="215">
                  <c:v>42030</c:v>
                </c:pt>
                <c:pt idx="216">
                  <c:v>42031</c:v>
                </c:pt>
                <c:pt idx="217">
                  <c:v>42032</c:v>
                </c:pt>
                <c:pt idx="218">
                  <c:v>42033</c:v>
                </c:pt>
                <c:pt idx="219">
                  <c:v>42034</c:v>
                </c:pt>
                <c:pt idx="220">
                  <c:v>42037</c:v>
                </c:pt>
                <c:pt idx="221">
                  <c:v>42038</c:v>
                </c:pt>
                <c:pt idx="222">
                  <c:v>42039</c:v>
                </c:pt>
                <c:pt idx="223">
                  <c:v>42040</c:v>
                </c:pt>
                <c:pt idx="224">
                  <c:v>42041</c:v>
                </c:pt>
                <c:pt idx="225">
                  <c:v>42044</c:v>
                </c:pt>
                <c:pt idx="226">
                  <c:v>42045</c:v>
                </c:pt>
                <c:pt idx="227">
                  <c:v>42046</c:v>
                </c:pt>
                <c:pt idx="228">
                  <c:v>42047</c:v>
                </c:pt>
                <c:pt idx="229">
                  <c:v>42048</c:v>
                </c:pt>
                <c:pt idx="230">
                  <c:v>42051</c:v>
                </c:pt>
                <c:pt idx="231">
                  <c:v>42052</c:v>
                </c:pt>
                <c:pt idx="232">
                  <c:v>42053</c:v>
                </c:pt>
                <c:pt idx="233">
                  <c:v>42054</c:v>
                </c:pt>
                <c:pt idx="234">
                  <c:v>42055</c:v>
                </c:pt>
                <c:pt idx="235">
                  <c:v>42058</c:v>
                </c:pt>
                <c:pt idx="236">
                  <c:v>42059</c:v>
                </c:pt>
                <c:pt idx="237">
                  <c:v>42060</c:v>
                </c:pt>
                <c:pt idx="238">
                  <c:v>42061</c:v>
                </c:pt>
                <c:pt idx="239">
                  <c:v>42062</c:v>
                </c:pt>
                <c:pt idx="240">
                  <c:v>42065</c:v>
                </c:pt>
                <c:pt idx="241">
                  <c:v>42066</c:v>
                </c:pt>
                <c:pt idx="242">
                  <c:v>42067</c:v>
                </c:pt>
                <c:pt idx="243">
                  <c:v>42068</c:v>
                </c:pt>
                <c:pt idx="244">
                  <c:v>42069</c:v>
                </c:pt>
                <c:pt idx="245">
                  <c:v>42072</c:v>
                </c:pt>
                <c:pt idx="246">
                  <c:v>42073</c:v>
                </c:pt>
                <c:pt idx="247">
                  <c:v>42074</c:v>
                </c:pt>
                <c:pt idx="248">
                  <c:v>42075</c:v>
                </c:pt>
                <c:pt idx="249">
                  <c:v>42076</c:v>
                </c:pt>
                <c:pt idx="250">
                  <c:v>42079</c:v>
                </c:pt>
                <c:pt idx="251">
                  <c:v>42080</c:v>
                </c:pt>
                <c:pt idx="252">
                  <c:v>42081</c:v>
                </c:pt>
                <c:pt idx="253">
                  <c:v>42082</c:v>
                </c:pt>
                <c:pt idx="254">
                  <c:v>42083</c:v>
                </c:pt>
                <c:pt idx="255">
                  <c:v>42086</c:v>
                </c:pt>
                <c:pt idx="256">
                  <c:v>42087</c:v>
                </c:pt>
                <c:pt idx="257">
                  <c:v>42088</c:v>
                </c:pt>
                <c:pt idx="258">
                  <c:v>42089</c:v>
                </c:pt>
                <c:pt idx="259">
                  <c:v>42090</c:v>
                </c:pt>
                <c:pt idx="260">
                  <c:v>42093</c:v>
                </c:pt>
                <c:pt idx="261">
                  <c:v>42094</c:v>
                </c:pt>
                <c:pt idx="262">
                  <c:v>42095</c:v>
                </c:pt>
                <c:pt idx="263">
                  <c:v>42096</c:v>
                </c:pt>
                <c:pt idx="264">
                  <c:v>42097</c:v>
                </c:pt>
                <c:pt idx="265">
                  <c:v>42100</c:v>
                </c:pt>
                <c:pt idx="266">
                  <c:v>42101</c:v>
                </c:pt>
                <c:pt idx="267">
                  <c:v>42102</c:v>
                </c:pt>
                <c:pt idx="268">
                  <c:v>42103</c:v>
                </c:pt>
                <c:pt idx="269">
                  <c:v>42104</c:v>
                </c:pt>
                <c:pt idx="270">
                  <c:v>42107</c:v>
                </c:pt>
                <c:pt idx="271">
                  <c:v>42108</c:v>
                </c:pt>
                <c:pt idx="272">
                  <c:v>42109</c:v>
                </c:pt>
                <c:pt idx="273">
                  <c:v>42110</c:v>
                </c:pt>
                <c:pt idx="274">
                  <c:v>42111</c:v>
                </c:pt>
                <c:pt idx="275">
                  <c:v>42114</c:v>
                </c:pt>
                <c:pt idx="276">
                  <c:v>42115</c:v>
                </c:pt>
                <c:pt idx="277">
                  <c:v>42116</c:v>
                </c:pt>
                <c:pt idx="278">
                  <c:v>42117</c:v>
                </c:pt>
                <c:pt idx="279">
                  <c:v>42118</c:v>
                </c:pt>
                <c:pt idx="280">
                  <c:v>42121</c:v>
                </c:pt>
                <c:pt idx="281">
                  <c:v>42122</c:v>
                </c:pt>
                <c:pt idx="282">
                  <c:v>42123</c:v>
                </c:pt>
                <c:pt idx="283">
                  <c:v>42124</c:v>
                </c:pt>
                <c:pt idx="284">
                  <c:v>42125</c:v>
                </c:pt>
                <c:pt idx="285">
                  <c:v>42128</c:v>
                </c:pt>
                <c:pt idx="286">
                  <c:v>42129</c:v>
                </c:pt>
                <c:pt idx="287">
                  <c:v>42130</c:v>
                </c:pt>
                <c:pt idx="288">
                  <c:v>42131</c:v>
                </c:pt>
                <c:pt idx="289">
                  <c:v>42132</c:v>
                </c:pt>
                <c:pt idx="290">
                  <c:v>42135</c:v>
                </c:pt>
                <c:pt idx="291">
                  <c:v>42136</c:v>
                </c:pt>
                <c:pt idx="292">
                  <c:v>42137</c:v>
                </c:pt>
                <c:pt idx="293">
                  <c:v>42138</c:v>
                </c:pt>
                <c:pt idx="294">
                  <c:v>42139</c:v>
                </c:pt>
                <c:pt idx="295">
                  <c:v>42142</c:v>
                </c:pt>
                <c:pt idx="296">
                  <c:v>42143</c:v>
                </c:pt>
                <c:pt idx="297">
                  <c:v>42144</c:v>
                </c:pt>
                <c:pt idx="298">
                  <c:v>42145</c:v>
                </c:pt>
                <c:pt idx="299">
                  <c:v>42146</c:v>
                </c:pt>
                <c:pt idx="300">
                  <c:v>42149</c:v>
                </c:pt>
                <c:pt idx="301">
                  <c:v>42150</c:v>
                </c:pt>
                <c:pt idx="302">
                  <c:v>42151</c:v>
                </c:pt>
                <c:pt idx="303">
                  <c:v>42152</c:v>
                </c:pt>
                <c:pt idx="304">
                  <c:v>42153</c:v>
                </c:pt>
                <c:pt idx="305">
                  <c:v>42156</c:v>
                </c:pt>
                <c:pt idx="306">
                  <c:v>42157</c:v>
                </c:pt>
                <c:pt idx="307">
                  <c:v>42158</c:v>
                </c:pt>
                <c:pt idx="308">
                  <c:v>42159</c:v>
                </c:pt>
                <c:pt idx="309">
                  <c:v>42160</c:v>
                </c:pt>
                <c:pt idx="310">
                  <c:v>42163</c:v>
                </c:pt>
                <c:pt idx="311">
                  <c:v>42164</c:v>
                </c:pt>
                <c:pt idx="312">
                  <c:v>42165</c:v>
                </c:pt>
                <c:pt idx="313">
                  <c:v>42166</c:v>
                </c:pt>
                <c:pt idx="314">
                  <c:v>42167</c:v>
                </c:pt>
                <c:pt idx="315">
                  <c:v>42170</c:v>
                </c:pt>
                <c:pt idx="316">
                  <c:v>42171</c:v>
                </c:pt>
                <c:pt idx="317">
                  <c:v>42172</c:v>
                </c:pt>
                <c:pt idx="318">
                  <c:v>42173</c:v>
                </c:pt>
                <c:pt idx="319">
                  <c:v>42174</c:v>
                </c:pt>
                <c:pt idx="320">
                  <c:v>42177</c:v>
                </c:pt>
                <c:pt idx="321">
                  <c:v>42178</c:v>
                </c:pt>
                <c:pt idx="322">
                  <c:v>42179</c:v>
                </c:pt>
                <c:pt idx="323">
                  <c:v>42180</c:v>
                </c:pt>
                <c:pt idx="324">
                  <c:v>42181</c:v>
                </c:pt>
                <c:pt idx="325">
                  <c:v>42184</c:v>
                </c:pt>
                <c:pt idx="326">
                  <c:v>42185</c:v>
                </c:pt>
                <c:pt idx="327">
                  <c:v>42186</c:v>
                </c:pt>
                <c:pt idx="328">
                  <c:v>42187</c:v>
                </c:pt>
                <c:pt idx="329">
                  <c:v>42188</c:v>
                </c:pt>
                <c:pt idx="330">
                  <c:v>42191</c:v>
                </c:pt>
                <c:pt idx="331">
                  <c:v>42192</c:v>
                </c:pt>
                <c:pt idx="332">
                  <c:v>42193</c:v>
                </c:pt>
                <c:pt idx="333">
                  <c:v>42194</c:v>
                </c:pt>
                <c:pt idx="334">
                  <c:v>42195</c:v>
                </c:pt>
                <c:pt idx="335">
                  <c:v>42198</c:v>
                </c:pt>
                <c:pt idx="336">
                  <c:v>42199</c:v>
                </c:pt>
                <c:pt idx="337">
                  <c:v>42200</c:v>
                </c:pt>
                <c:pt idx="338">
                  <c:v>42201</c:v>
                </c:pt>
                <c:pt idx="339">
                  <c:v>42202</c:v>
                </c:pt>
                <c:pt idx="340">
                  <c:v>42205</c:v>
                </c:pt>
                <c:pt idx="341">
                  <c:v>42206</c:v>
                </c:pt>
                <c:pt idx="342">
                  <c:v>42207</c:v>
                </c:pt>
                <c:pt idx="343">
                  <c:v>42208</c:v>
                </c:pt>
                <c:pt idx="344">
                  <c:v>42209</c:v>
                </c:pt>
                <c:pt idx="345">
                  <c:v>42212</c:v>
                </c:pt>
                <c:pt idx="346">
                  <c:v>42213</c:v>
                </c:pt>
                <c:pt idx="347">
                  <c:v>42214</c:v>
                </c:pt>
                <c:pt idx="348">
                  <c:v>42215</c:v>
                </c:pt>
                <c:pt idx="349">
                  <c:v>42216</c:v>
                </c:pt>
                <c:pt idx="350">
                  <c:v>42219</c:v>
                </c:pt>
                <c:pt idx="351">
                  <c:v>42220</c:v>
                </c:pt>
                <c:pt idx="352">
                  <c:v>42221</c:v>
                </c:pt>
                <c:pt idx="353">
                  <c:v>42222</c:v>
                </c:pt>
                <c:pt idx="354">
                  <c:v>42223</c:v>
                </c:pt>
                <c:pt idx="355">
                  <c:v>42226</c:v>
                </c:pt>
                <c:pt idx="356">
                  <c:v>42227</c:v>
                </c:pt>
                <c:pt idx="357">
                  <c:v>42228</c:v>
                </c:pt>
                <c:pt idx="358">
                  <c:v>42229</c:v>
                </c:pt>
                <c:pt idx="359">
                  <c:v>42230</c:v>
                </c:pt>
                <c:pt idx="360">
                  <c:v>42233</c:v>
                </c:pt>
                <c:pt idx="361">
                  <c:v>42234</c:v>
                </c:pt>
                <c:pt idx="362">
                  <c:v>42235</c:v>
                </c:pt>
                <c:pt idx="363">
                  <c:v>42236</c:v>
                </c:pt>
                <c:pt idx="364">
                  <c:v>42237</c:v>
                </c:pt>
                <c:pt idx="365">
                  <c:v>42240</c:v>
                </c:pt>
                <c:pt idx="366">
                  <c:v>42241</c:v>
                </c:pt>
                <c:pt idx="367">
                  <c:v>42242</c:v>
                </c:pt>
                <c:pt idx="368">
                  <c:v>42243</c:v>
                </c:pt>
                <c:pt idx="369">
                  <c:v>42244</c:v>
                </c:pt>
                <c:pt idx="370">
                  <c:v>42247</c:v>
                </c:pt>
                <c:pt idx="371">
                  <c:v>42248</c:v>
                </c:pt>
                <c:pt idx="372">
                  <c:v>42249</c:v>
                </c:pt>
                <c:pt idx="373">
                  <c:v>42250</c:v>
                </c:pt>
                <c:pt idx="374">
                  <c:v>42251</c:v>
                </c:pt>
                <c:pt idx="375">
                  <c:v>42254</c:v>
                </c:pt>
                <c:pt idx="376">
                  <c:v>42255</c:v>
                </c:pt>
                <c:pt idx="377">
                  <c:v>42256</c:v>
                </c:pt>
                <c:pt idx="378">
                  <c:v>42257</c:v>
                </c:pt>
                <c:pt idx="379">
                  <c:v>42258</c:v>
                </c:pt>
                <c:pt idx="380">
                  <c:v>42261</c:v>
                </c:pt>
                <c:pt idx="381">
                  <c:v>42262</c:v>
                </c:pt>
                <c:pt idx="382">
                  <c:v>42263</c:v>
                </c:pt>
                <c:pt idx="383">
                  <c:v>42264</c:v>
                </c:pt>
                <c:pt idx="384">
                  <c:v>42265</c:v>
                </c:pt>
                <c:pt idx="385">
                  <c:v>42268</c:v>
                </c:pt>
                <c:pt idx="386">
                  <c:v>42269</c:v>
                </c:pt>
                <c:pt idx="387">
                  <c:v>42270</c:v>
                </c:pt>
                <c:pt idx="388">
                  <c:v>42271</c:v>
                </c:pt>
                <c:pt idx="389">
                  <c:v>42272</c:v>
                </c:pt>
                <c:pt idx="390">
                  <c:v>42275</c:v>
                </c:pt>
                <c:pt idx="391">
                  <c:v>42276</c:v>
                </c:pt>
                <c:pt idx="392">
                  <c:v>42277</c:v>
                </c:pt>
                <c:pt idx="393">
                  <c:v>42278</c:v>
                </c:pt>
                <c:pt idx="394">
                  <c:v>42279</c:v>
                </c:pt>
                <c:pt idx="395">
                  <c:v>42282</c:v>
                </c:pt>
                <c:pt idx="396">
                  <c:v>42283</c:v>
                </c:pt>
                <c:pt idx="397">
                  <c:v>42284</c:v>
                </c:pt>
                <c:pt idx="398">
                  <c:v>42285</c:v>
                </c:pt>
                <c:pt idx="399">
                  <c:v>42286</c:v>
                </c:pt>
                <c:pt idx="400">
                  <c:v>42289</c:v>
                </c:pt>
                <c:pt idx="401">
                  <c:v>42290</c:v>
                </c:pt>
                <c:pt idx="402">
                  <c:v>42291</c:v>
                </c:pt>
                <c:pt idx="403">
                  <c:v>42292</c:v>
                </c:pt>
                <c:pt idx="404">
                  <c:v>42293</c:v>
                </c:pt>
                <c:pt idx="405">
                  <c:v>42296</c:v>
                </c:pt>
                <c:pt idx="406">
                  <c:v>42297</c:v>
                </c:pt>
                <c:pt idx="407">
                  <c:v>42298</c:v>
                </c:pt>
                <c:pt idx="408">
                  <c:v>42299</c:v>
                </c:pt>
                <c:pt idx="409">
                  <c:v>42300</c:v>
                </c:pt>
                <c:pt idx="410">
                  <c:v>42303</c:v>
                </c:pt>
                <c:pt idx="411">
                  <c:v>42304</c:v>
                </c:pt>
                <c:pt idx="412">
                  <c:v>42305</c:v>
                </c:pt>
                <c:pt idx="413">
                  <c:v>42306</c:v>
                </c:pt>
                <c:pt idx="414">
                  <c:v>42307</c:v>
                </c:pt>
                <c:pt idx="415">
                  <c:v>42310</c:v>
                </c:pt>
                <c:pt idx="416">
                  <c:v>42311</c:v>
                </c:pt>
                <c:pt idx="417">
                  <c:v>42312</c:v>
                </c:pt>
                <c:pt idx="418">
                  <c:v>42313</c:v>
                </c:pt>
                <c:pt idx="419">
                  <c:v>42314</c:v>
                </c:pt>
                <c:pt idx="420">
                  <c:v>42317</c:v>
                </c:pt>
                <c:pt idx="421">
                  <c:v>42318</c:v>
                </c:pt>
                <c:pt idx="422">
                  <c:v>42319</c:v>
                </c:pt>
                <c:pt idx="423">
                  <c:v>42320</c:v>
                </c:pt>
                <c:pt idx="424">
                  <c:v>42321</c:v>
                </c:pt>
                <c:pt idx="425">
                  <c:v>42324</c:v>
                </c:pt>
                <c:pt idx="426">
                  <c:v>42325</c:v>
                </c:pt>
                <c:pt idx="427">
                  <c:v>42326</c:v>
                </c:pt>
                <c:pt idx="428">
                  <c:v>42327</c:v>
                </c:pt>
                <c:pt idx="429">
                  <c:v>42328</c:v>
                </c:pt>
                <c:pt idx="430">
                  <c:v>42331</c:v>
                </c:pt>
                <c:pt idx="431">
                  <c:v>42332</c:v>
                </c:pt>
                <c:pt idx="432">
                  <c:v>42333</c:v>
                </c:pt>
                <c:pt idx="433">
                  <c:v>42334</c:v>
                </c:pt>
                <c:pt idx="434">
                  <c:v>42335</c:v>
                </c:pt>
                <c:pt idx="435">
                  <c:v>42338</c:v>
                </c:pt>
                <c:pt idx="436">
                  <c:v>42339</c:v>
                </c:pt>
                <c:pt idx="437">
                  <c:v>42340</c:v>
                </c:pt>
                <c:pt idx="438">
                  <c:v>42341</c:v>
                </c:pt>
                <c:pt idx="439">
                  <c:v>42342</c:v>
                </c:pt>
                <c:pt idx="440">
                  <c:v>42345</c:v>
                </c:pt>
                <c:pt idx="441">
                  <c:v>42346</c:v>
                </c:pt>
                <c:pt idx="442">
                  <c:v>42347</c:v>
                </c:pt>
                <c:pt idx="443">
                  <c:v>42348</c:v>
                </c:pt>
                <c:pt idx="444">
                  <c:v>42349</c:v>
                </c:pt>
                <c:pt idx="445">
                  <c:v>42352</c:v>
                </c:pt>
                <c:pt idx="446">
                  <c:v>42353</c:v>
                </c:pt>
                <c:pt idx="447">
                  <c:v>42354</c:v>
                </c:pt>
                <c:pt idx="448">
                  <c:v>42355</c:v>
                </c:pt>
                <c:pt idx="449">
                  <c:v>42356</c:v>
                </c:pt>
                <c:pt idx="450">
                  <c:v>42359</c:v>
                </c:pt>
                <c:pt idx="451">
                  <c:v>42360</c:v>
                </c:pt>
                <c:pt idx="452">
                  <c:v>42361</c:v>
                </c:pt>
                <c:pt idx="453">
                  <c:v>42362</c:v>
                </c:pt>
                <c:pt idx="454">
                  <c:v>42363</c:v>
                </c:pt>
                <c:pt idx="455">
                  <c:v>42366</c:v>
                </c:pt>
                <c:pt idx="456">
                  <c:v>42367</c:v>
                </c:pt>
                <c:pt idx="457">
                  <c:v>42368</c:v>
                </c:pt>
                <c:pt idx="458">
                  <c:v>42369</c:v>
                </c:pt>
                <c:pt idx="459">
                  <c:v>42370</c:v>
                </c:pt>
                <c:pt idx="460">
                  <c:v>42373</c:v>
                </c:pt>
                <c:pt idx="461">
                  <c:v>42374</c:v>
                </c:pt>
                <c:pt idx="462">
                  <c:v>42375</c:v>
                </c:pt>
                <c:pt idx="463">
                  <c:v>42376</c:v>
                </c:pt>
                <c:pt idx="464">
                  <c:v>42377</c:v>
                </c:pt>
                <c:pt idx="465">
                  <c:v>42380</c:v>
                </c:pt>
                <c:pt idx="466">
                  <c:v>42381</c:v>
                </c:pt>
                <c:pt idx="467">
                  <c:v>42382</c:v>
                </c:pt>
                <c:pt idx="468">
                  <c:v>42383</c:v>
                </c:pt>
                <c:pt idx="469">
                  <c:v>42384</c:v>
                </c:pt>
                <c:pt idx="470">
                  <c:v>42387</c:v>
                </c:pt>
                <c:pt idx="471">
                  <c:v>42388</c:v>
                </c:pt>
                <c:pt idx="472">
                  <c:v>42389</c:v>
                </c:pt>
                <c:pt idx="473">
                  <c:v>42390</c:v>
                </c:pt>
                <c:pt idx="474">
                  <c:v>42391</c:v>
                </c:pt>
                <c:pt idx="475">
                  <c:v>42394</c:v>
                </c:pt>
                <c:pt idx="476">
                  <c:v>42395</c:v>
                </c:pt>
                <c:pt idx="477">
                  <c:v>42396</c:v>
                </c:pt>
                <c:pt idx="478">
                  <c:v>42397</c:v>
                </c:pt>
                <c:pt idx="479">
                  <c:v>42398</c:v>
                </c:pt>
                <c:pt idx="480">
                  <c:v>42401</c:v>
                </c:pt>
                <c:pt idx="481">
                  <c:v>42402</c:v>
                </c:pt>
                <c:pt idx="482">
                  <c:v>42403</c:v>
                </c:pt>
                <c:pt idx="483">
                  <c:v>42404</c:v>
                </c:pt>
                <c:pt idx="484">
                  <c:v>42405</c:v>
                </c:pt>
                <c:pt idx="485">
                  <c:v>42408</c:v>
                </c:pt>
                <c:pt idx="486">
                  <c:v>42409</c:v>
                </c:pt>
                <c:pt idx="487">
                  <c:v>42410</c:v>
                </c:pt>
                <c:pt idx="488">
                  <c:v>42411</c:v>
                </c:pt>
                <c:pt idx="489">
                  <c:v>42412</c:v>
                </c:pt>
                <c:pt idx="490">
                  <c:v>42415</c:v>
                </c:pt>
                <c:pt idx="491">
                  <c:v>42416</c:v>
                </c:pt>
                <c:pt idx="492">
                  <c:v>42417</c:v>
                </c:pt>
                <c:pt idx="493">
                  <c:v>42418</c:v>
                </c:pt>
                <c:pt idx="494">
                  <c:v>42419</c:v>
                </c:pt>
                <c:pt idx="495">
                  <c:v>42422</c:v>
                </c:pt>
                <c:pt idx="496">
                  <c:v>42423</c:v>
                </c:pt>
                <c:pt idx="497">
                  <c:v>42424</c:v>
                </c:pt>
                <c:pt idx="498">
                  <c:v>42425</c:v>
                </c:pt>
                <c:pt idx="499">
                  <c:v>42426</c:v>
                </c:pt>
                <c:pt idx="500">
                  <c:v>42429</c:v>
                </c:pt>
                <c:pt idx="501">
                  <c:v>42430</c:v>
                </c:pt>
                <c:pt idx="502">
                  <c:v>42431</c:v>
                </c:pt>
                <c:pt idx="503">
                  <c:v>42432</c:v>
                </c:pt>
                <c:pt idx="504">
                  <c:v>42433</c:v>
                </c:pt>
                <c:pt idx="505">
                  <c:v>42436</c:v>
                </c:pt>
                <c:pt idx="506">
                  <c:v>42437</c:v>
                </c:pt>
                <c:pt idx="507">
                  <c:v>42438</c:v>
                </c:pt>
                <c:pt idx="508">
                  <c:v>42439</c:v>
                </c:pt>
                <c:pt idx="509">
                  <c:v>42440</c:v>
                </c:pt>
                <c:pt idx="510">
                  <c:v>42443</c:v>
                </c:pt>
                <c:pt idx="511">
                  <c:v>42444</c:v>
                </c:pt>
                <c:pt idx="512">
                  <c:v>42445</c:v>
                </c:pt>
                <c:pt idx="513">
                  <c:v>42446</c:v>
                </c:pt>
                <c:pt idx="514">
                  <c:v>42447</c:v>
                </c:pt>
                <c:pt idx="515">
                  <c:v>42450</c:v>
                </c:pt>
                <c:pt idx="516">
                  <c:v>42451</c:v>
                </c:pt>
                <c:pt idx="517">
                  <c:v>42452</c:v>
                </c:pt>
                <c:pt idx="518">
                  <c:v>42453</c:v>
                </c:pt>
                <c:pt idx="519">
                  <c:v>42454</c:v>
                </c:pt>
                <c:pt idx="520">
                  <c:v>42457</c:v>
                </c:pt>
                <c:pt idx="521">
                  <c:v>42458</c:v>
                </c:pt>
                <c:pt idx="522">
                  <c:v>42459</c:v>
                </c:pt>
                <c:pt idx="523">
                  <c:v>42460</c:v>
                </c:pt>
                <c:pt idx="524">
                  <c:v>42461</c:v>
                </c:pt>
                <c:pt idx="525">
                  <c:v>42464</c:v>
                </c:pt>
                <c:pt idx="526">
                  <c:v>42465</c:v>
                </c:pt>
                <c:pt idx="527">
                  <c:v>42466</c:v>
                </c:pt>
                <c:pt idx="528">
                  <c:v>42467</c:v>
                </c:pt>
                <c:pt idx="529">
                  <c:v>42468</c:v>
                </c:pt>
                <c:pt idx="530">
                  <c:v>42471</c:v>
                </c:pt>
                <c:pt idx="531">
                  <c:v>42472</c:v>
                </c:pt>
                <c:pt idx="532">
                  <c:v>42473</c:v>
                </c:pt>
                <c:pt idx="533">
                  <c:v>42474</c:v>
                </c:pt>
                <c:pt idx="534">
                  <c:v>42475</c:v>
                </c:pt>
                <c:pt idx="535">
                  <c:v>42478</c:v>
                </c:pt>
                <c:pt idx="536">
                  <c:v>42479</c:v>
                </c:pt>
                <c:pt idx="537">
                  <c:v>42480</c:v>
                </c:pt>
                <c:pt idx="538">
                  <c:v>42481</c:v>
                </c:pt>
                <c:pt idx="539">
                  <c:v>42482</c:v>
                </c:pt>
                <c:pt idx="540">
                  <c:v>42485</c:v>
                </c:pt>
                <c:pt idx="541">
                  <c:v>42486</c:v>
                </c:pt>
                <c:pt idx="542">
                  <c:v>42487</c:v>
                </c:pt>
                <c:pt idx="543">
                  <c:v>42488</c:v>
                </c:pt>
                <c:pt idx="544">
                  <c:v>42489</c:v>
                </c:pt>
                <c:pt idx="545">
                  <c:v>42492</c:v>
                </c:pt>
                <c:pt idx="546">
                  <c:v>42493</c:v>
                </c:pt>
                <c:pt idx="547">
                  <c:v>42494</c:v>
                </c:pt>
                <c:pt idx="548">
                  <c:v>42495</c:v>
                </c:pt>
                <c:pt idx="549">
                  <c:v>42496</c:v>
                </c:pt>
                <c:pt idx="550">
                  <c:v>42499</c:v>
                </c:pt>
                <c:pt idx="551">
                  <c:v>42500</c:v>
                </c:pt>
                <c:pt idx="552">
                  <c:v>42501</c:v>
                </c:pt>
                <c:pt idx="553">
                  <c:v>42502</c:v>
                </c:pt>
                <c:pt idx="554">
                  <c:v>42503</c:v>
                </c:pt>
                <c:pt idx="555">
                  <c:v>42506</c:v>
                </c:pt>
                <c:pt idx="556">
                  <c:v>42507</c:v>
                </c:pt>
                <c:pt idx="557">
                  <c:v>42508</c:v>
                </c:pt>
                <c:pt idx="558">
                  <c:v>42509</c:v>
                </c:pt>
                <c:pt idx="559">
                  <c:v>42510</c:v>
                </c:pt>
                <c:pt idx="560">
                  <c:v>42513</c:v>
                </c:pt>
                <c:pt idx="561">
                  <c:v>42514</c:v>
                </c:pt>
                <c:pt idx="562">
                  <c:v>42515</c:v>
                </c:pt>
                <c:pt idx="563">
                  <c:v>42516</c:v>
                </c:pt>
                <c:pt idx="564">
                  <c:v>42517</c:v>
                </c:pt>
                <c:pt idx="565">
                  <c:v>42520</c:v>
                </c:pt>
                <c:pt idx="566">
                  <c:v>42521</c:v>
                </c:pt>
                <c:pt idx="567">
                  <c:v>42522</c:v>
                </c:pt>
                <c:pt idx="568">
                  <c:v>42523</c:v>
                </c:pt>
                <c:pt idx="569">
                  <c:v>42524</c:v>
                </c:pt>
                <c:pt idx="570">
                  <c:v>42527</c:v>
                </c:pt>
                <c:pt idx="571">
                  <c:v>42528</c:v>
                </c:pt>
                <c:pt idx="572">
                  <c:v>42529</c:v>
                </c:pt>
                <c:pt idx="573">
                  <c:v>42530</c:v>
                </c:pt>
                <c:pt idx="574">
                  <c:v>42531</c:v>
                </c:pt>
                <c:pt idx="575">
                  <c:v>42534</c:v>
                </c:pt>
                <c:pt idx="576">
                  <c:v>42535</c:v>
                </c:pt>
                <c:pt idx="577">
                  <c:v>42536</c:v>
                </c:pt>
                <c:pt idx="578">
                  <c:v>42537</c:v>
                </c:pt>
                <c:pt idx="579">
                  <c:v>42538</c:v>
                </c:pt>
                <c:pt idx="580">
                  <c:v>42541</c:v>
                </c:pt>
                <c:pt idx="581">
                  <c:v>42542</c:v>
                </c:pt>
                <c:pt idx="582">
                  <c:v>42543</c:v>
                </c:pt>
                <c:pt idx="583">
                  <c:v>42544</c:v>
                </c:pt>
                <c:pt idx="584">
                  <c:v>42545</c:v>
                </c:pt>
                <c:pt idx="585">
                  <c:v>42548</c:v>
                </c:pt>
                <c:pt idx="586">
                  <c:v>42549</c:v>
                </c:pt>
                <c:pt idx="587">
                  <c:v>42550</c:v>
                </c:pt>
                <c:pt idx="588">
                  <c:v>42551</c:v>
                </c:pt>
                <c:pt idx="589">
                  <c:v>42552</c:v>
                </c:pt>
                <c:pt idx="590">
                  <c:v>42555</c:v>
                </c:pt>
                <c:pt idx="591">
                  <c:v>42556</c:v>
                </c:pt>
                <c:pt idx="592">
                  <c:v>42557</c:v>
                </c:pt>
                <c:pt idx="593">
                  <c:v>42558</c:v>
                </c:pt>
                <c:pt idx="594">
                  <c:v>42559</c:v>
                </c:pt>
                <c:pt idx="595">
                  <c:v>42562</c:v>
                </c:pt>
                <c:pt idx="596">
                  <c:v>42563</c:v>
                </c:pt>
                <c:pt idx="597">
                  <c:v>42564</c:v>
                </c:pt>
                <c:pt idx="598">
                  <c:v>42565</c:v>
                </c:pt>
                <c:pt idx="599">
                  <c:v>42566</c:v>
                </c:pt>
                <c:pt idx="600">
                  <c:v>42569</c:v>
                </c:pt>
                <c:pt idx="601">
                  <c:v>42570</c:v>
                </c:pt>
                <c:pt idx="602">
                  <c:v>42571</c:v>
                </c:pt>
                <c:pt idx="603">
                  <c:v>42572</c:v>
                </c:pt>
                <c:pt idx="604">
                  <c:v>42573</c:v>
                </c:pt>
                <c:pt idx="605">
                  <c:v>42576</c:v>
                </c:pt>
                <c:pt idx="606">
                  <c:v>42577</c:v>
                </c:pt>
                <c:pt idx="607">
                  <c:v>42578</c:v>
                </c:pt>
                <c:pt idx="608">
                  <c:v>42579</c:v>
                </c:pt>
                <c:pt idx="609">
                  <c:v>42580</c:v>
                </c:pt>
                <c:pt idx="610">
                  <c:v>42583</c:v>
                </c:pt>
                <c:pt idx="611">
                  <c:v>42584</c:v>
                </c:pt>
                <c:pt idx="612">
                  <c:v>42585</c:v>
                </c:pt>
                <c:pt idx="613">
                  <c:v>42586</c:v>
                </c:pt>
                <c:pt idx="614">
                  <c:v>42587</c:v>
                </c:pt>
                <c:pt idx="615">
                  <c:v>42590</c:v>
                </c:pt>
                <c:pt idx="616">
                  <c:v>42591</c:v>
                </c:pt>
                <c:pt idx="617">
                  <c:v>42592</c:v>
                </c:pt>
                <c:pt idx="618">
                  <c:v>42593</c:v>
                </c:pt>
                <c:pt idx="619">
                  <c:v>42594</c:v>
                </c:pt>
                <c:pt idx="620">
                  <c:v>42597</c:v>
                </c:pt>
                <c:pt idx="621">
                  <c:v>42598</c:v>
                </c:pt>
                <c:pt idx="622">
                  <c:v>42599</c:v>
                </c:pt>
                <c:pt idx="623">
                  <c:v>42600</c:v>
                </c:pt>
                <c:pt idx="624">
                  <c:v>42601</c:v>
                </c:pt>
                <c:pt idx="625">
                  <c:v>42604</c:v>
                </c:pt>
                <c:pt idx="626">
                  <c:v>42605</c:v>
                </c:pt>
                <c:pt idx="627">
                  <c:v>42606</c:v>
                </c:pt>
                <c:pt idx="628">
                  <c:v>42607</c:v>
                </c:pt>
                <c:pt idx="629">
                  <c:v>42608</c:v>
                </c:pt>
                <c:pt idx="630">
                  <c:v>42611</c:v>
                </c:pt>
                <c:pt idx="631">
                  <c:v>42612</c:v>
                </c:pt>
                <c:pt idx="632">
                  <c:v>42613</c:v>
                </c:pt>
                <c:pt idx="633">
                  <c:v>42614</c:v>
                </c:pt>
                <c:pt idx="634">
                  <c:v>42615</c:v>
                </c:pt>
                <c:pt idx="635">
                  <c:v>42618</c:v>
                </c:pt>
                <c:pt idx="636">
                  <c:v>42619</c:v>
                </c:pt>
                <c:pt idx="637">
                  <c:v>42620</c:v>
                </c:pt>
                <c:pt idx="638">
                  <c:v>42621</c:v>
                </c:pt>
                <c:pt idx="639">
                  <c:v>42622</c:v>
                </c:pt>
                <c:pt idx="640">
                  <c:v>42625</c:v>
                </c:pt>
                <c:pt idx="641">
                  <c:v>42626</c:v>
                </c:pt>
                <c:pt idx="642">
                  <c:v>42627</c:v>
                </c:pt>
                <c:pt idx="643">
                  <c:v>42628</c:v>
                </c:pt>
                <c:pt idx="644">
                  <c:v>42629</c:v>
                </c:pt>
                <c:pt idx="645">
                  <c:v>42632</c:v>
                </c:pt>
                <c:pt idx="646">
                  <c:v>42633</c:v>
                </c:pt>
                <c:pt idx="647">
                  <c:v>42634</c:v>
                </c:pt>
                <c:pt idx="648">
                  <c:v>42635</c:v>
                </c:pt>
                <c:pt idx="649">
                  <c:v>42636</c:v>
                </c:pt>
                <c:pt idx="650">
                  <c:v>42639</c:v>
                </c:pt>
                <c:pt idx="651">
                  <c:v>42640</c:v>
                </c:pt>
                <c:pt idx="652">
                  <c:v>42641</c:v>
                </c:pt>
                <c:pt idx="653">
                  <c:v>42642</c:v>
                </c:pt>
                <c:pt idx="654">
                  <c:v>42643</c:v>
                </c:pt>
                <c:pt idx="655">
                  <c:v>42646</c:v>
                </c:pt>
                <c:pt idx="656">
                  <c:v>42647</c:v>
                </c:pt>
                <c:pt idx="657">
                  <c:v>42648</c:v>
                </c:pt>
                <c:pt idx="658">
                  <c:v>42649</c:v>
                </c:pt>
                <c:pt idx="659">
                  <c:v>42650</c:v>
                </c:pt>
                <c:pt idx="660">
                  <c:v>42653</c:v>
                </c:pt>
                <c:pt idx="661">
                  <c:v>42654</c:v>
                </c:pt>
                <c:pt idx="662">
                  <c:v>42655</c:v>
                </c:pt>
                <c:pt idx="663">
                  <c:v>42656</c:v>
                </c:pt>
                <c:pt idx="664">
                  <c:v>42657</c:v>
                </c:pt>
                <c:pt idx="665">
                  <c:v>42660</c:v>
                </c:pt>
                <c:pt idx="666">
                  <c:v>42661</c:v>
                </c:pt>
                <c:pt idx="667">
                  <c:v>42662</c:v>
                </c:pt>
                <c:pt idx="668">
                  <c:v>42663</c:v>
                </c:pt>
                <c:pt idx="669">
                  <c:v>42664</c:v>
                </c:pt>
                <c:pt idx="670">
                  <c:v>42667</c:v>
                </c:pt>
                <c:pt idx="671">
                  <c:v>42668</c:v>
                </c:pt>
                <c:pt idx="672">
                  <c:v>42669</c:v>
                </c:pt>
                <c:pt idx="673">
                  <c:v>42670</c:v>
                </c:pt>
                <c:pt idx="674">
                  <c:v>42671</c:v>
                </c:pt>
                <c:pt idx="675">
                  <c:v>42674</c:v>
                </c:pt>
                <c:pt idx="676">
                  <c:v>42675</c:v>
                </c:pt>
                <c:pt idx="677">
                  <c:v>42676</c:v>
                </c:pt>
                <c:pt idx="678">
                  <c:v>42677</c:v>
                </c:pt>
                <c:pt idx="679">
                  <c:v>42678</c:v>
                </c:pt>
                <c:pt idx="680">
                  <c:v>42681</c:v>
                </c:pt>
                <c:pt idx="681">
                  <c:v>42682</c:v>
                </c:pt>
                <c:pt idx="682">
                  <c:v>42683</c:v>
                </c:pt>
                <c:pt idx="683">
                  <c:v>42684</c:v>
                </c:pt>
                <c:pt idx="684">
                  <c:v>42685</c:v>
                </c:pt>
                <c:pt idx="685">
                  <c:v>42688</c:v>
                </c:pt>
                <c:pt idx="686">
                  <c:v>42689</c:v>
                </c:pt>
                <c:pt idx="687">
                  <c:v>42690</c:v>
                </c:pt>
                <c:pt idx="688">
                  <c:v>42691</c:v>
                </c:pt>
                <c:pt idx="689">
                  <c:v>42692</c:v>
                </c:pt>
                <c:pt idx="690">
                  <c:v>42695</c:v>
                </c:pt>
                <c:pt idx="691">
                  <c:v>42696</c:v>
                </c:pt>
                <c:pt idx="692">
                  <c:v>42697</c:v>
                </c:pt>
                <c:pt idx="693">
                  <c:v>42698</c:v>
                </c:pt>
                <c:pt idx="694">
                  <c:v>42699</c:v>
                </c:pt>
                <c:pt idx="695">
                  <c:v>42702</c:v>
                </c:pt>
                <c:pt idx="696">
                  <c:v>42703</c:v>
                </c:pt>
                <c:pt idx="697">
                  <c:v>42704</c:v>
                </c:pt>
                <c:pt idx="698">
                  <c:v>42705</c:v>
                </c:pt>
                <c:pt idx="699">
                  <c:v>42706</c:v>
                </c:pt>
                <c:pt idx="700">
                  <c:v>42709</c:v>
                </c:pt>
                <c:pt idx="701">
                  <c:v>42710</c:v>
                </c:pt>
                <c:pt idx="702">
                  <c:v>42711</c:v>
                </c:pt>
                <c:pt idx="703">
                  <c:v>42712</c:v>
                </c:pt>
                <c:pt idx="704">
                  <c:v>42713</c:v>
                </c:pt>
                <c:pt idx="705">
                  <c:v>42716</c:v>
                </c:pt>
                <c:pt idx="706">
                  <c:v>42717</c:v>
                </c:pt>
                <c:pt idx="707">
                  <c:v>42718</c:v>
                </c:pt>
                <c:pt idx="708">
                  <c:v>42719</c:v>
                </c:pt>
                <c:pt idx="709">
                  <c:v>42720</c:v>
                </c:pt>
                <c:pt idx="710">
                  <c:v>42723</c:v>
                </c:pt>
                <c:pt idx="711">
                  <c:v>42724</c:v>
                </c:pt>
                <c:pt idx="712">
                  <c:v>42725</c:v>
                </c:pt>
                <c:pt idx="713">
                  <c:v>42726</c:v>
                </c:pt>
                <c:pt idx="714">
                  <c:v>42727</c:v>
                </c:pt>
                <c:pt idx="715">
                  <c:v>42730</c:v>
                </c:pt>
                <c:pt idx="716">
                  <c:v>42731</c:v>
                </c:pt>
                <c:pt idx="717">
                  <c:v>42732</c:v>
                </c:pt>
                <c:pt idx="718">
                  <c:v>42733</c:v>
                </c:pt>
                <c:pt idx="719">
                  <c:v>42734</c:v>
                </c:pt>
                <c:pt idx="720">
                  <c:v>42737</c:v>
                </c:pt>
                <c:pt idx="721">
                  <c:v>42738</c:v>
                </c:pt>
                <c:pt idx="722">
                  <c:v>42739</c:v>
                </c:pt>
                <c:pt idx="723">
                  <c:v>42740</c:v>
                </c:pt>
                <c:pt idx="724">
                  <c:v>42741</c:v>
                </c:pt>
                <c:pt idx="725">
                  <c:v>42744</c:v>
                </c:pt>
                <c:pt idx="726">
                  <c:v>42745</c:v>
                </c:pt>
                <c:pt idx="727">
                  <c:v>42746</c:v>
                </c:pt>
                <c:pt idx="728">
                  <c:v>42747</c:v>
                </c:pt>
                <c:pt idx="729">
                  <c:v>42748</c:v>
                </c:pt>
                <c:pt idx="730">
                  <c:v>42751</c:v>
                </c:pt>
                <c:pt idx="731">
                  <c:v>42752</c:v>
                </c:pt>
                <c:pt idx="732">
                  <c:v>42753</c:v>
                </c:pt>
                <c:pt idx="733">
                  <c:v>42754</c:v>
                </c:pt>
                <c:pt idx="734">
                  <c:v>42755</c:v>
                </c:pt>
                <c:pt idx="735">
                  <c:v>42758</c:v>
                </c:pt>
                <c:pt idx="736">
                  <c:v>42759</c:v>
                </c:pt>
                <c:pt idx="737">
                  <c:v>42760</c:v>
                </c:pt>
                <c:pt idx="738">
                  <c:v>42761</c:v>
                </c:pt>
                <c:pt idx="739">
                  <c:v>42762</c:v>
                </c:pt>
                <c:pt idx="740">
                  <c:v>42765</c:v>
                </c:pt>
                <c:pt idx="741">
                  <c:v>42766</c:v>
                </c:pt>
                <c:pt idx="742">
                  <c:v>42767</c:v>
                </c:pt>
                <c:pt idx="743">
                  <c:v>42768</c:v>
                </c:pt>
                <c:pt idx="744">
                  <c:v>42769</c:v>
                </c:pt>
                <c:pt idx="745">
                  <c:v>42772</c:v>
                </c:pt>
                <c:pt idx="746">
                  <c:v>42773</c:v>
                </c:pt>
                <c:pt idx="747">
                  <c:v>42774</c:v>
                </c:pt>
                <c:pt idx="748">
                  <c:v>42775</c:v>
                </c:pt>
                <c:pt idx="749">
                  <c:v>42776</c:v>
                </c:pt>
                <c:pt idx="750">
                  <c:v>42779</c:v>
                </c:pt>
                <c:pt idx="751">
                  <c:v>42780</c:v>
                </c:pt>
                <c:pt idx="752">
                  <c:v>42781</c:v>
                </c:pt>
                <c:pt idx="753">
                  <c:v>42782</c:v>
                </c:pt>
                <c:pt idx="754">
                  <c:v>42783</c:v>
                </c:pt>
                <c:pt idx="755">
                  <c:v>42786</c:v>
                </c:pt>
                <c:pt idx="756">
                  <c:v>42787</c:v>
                </c:pt>
                <c:pt idx="757">
                  <c:v>42788</c:v>
                </c:pt>
                <c:pt idx="758">
                  <c:v>42789</c:v>
                </c:pt>
                <c:pt idx="759">
                  <c:v>42790</c:v>
                </c:pt>
                <c:pt idx="760">
                  <c:v>42793</c:v>
                </c:pt>
                <c:pt idx="761">
                  <c:v>42794</c:v>
                </c:pt>
                <c:pt idx="762">
                  <c:v>42795</c:v>
                </c:pt>
                <c:pt idx="763">
                  <c:v>42796</c:v>
                </c:pt>
                <c:pt idx="764">
                  <c:v>42797</c:v>
                </c:pt>
                <c:pt idx="765">
                  <c:v>42800</c:v>
                </c:pt>
                <c:pt idx="766">
                  <c:v>42801</c:v>
                </c:pt>
                <c:pt idx="767">
                  <c:v>42802</c:v>
                </c:pt>
                <c:pt idx="768">
                  <c:v>42803</c:v>
                </c:pt>
                <c:pt idx="769">
                  <c:v>42804</c:v>
                </c:pt>
                <c:pt idx="770">
                  <c:v>42807</c:v>
                </c:pt>
                <c:pt idx="771">
                  <c:v>42808</c:v>
                </c:pt>
                <c:pt idx="772">
                  <c:v>42809</c:v>
                </c:pt>
                <c:pt idx="773">
                  <c:v>42810</c:v>
                </c:pt>
                <c:pt idx="774">
                  <c:v>42811</c:v>
                </c:pt>
                <c:pt idx="775">
                  <c:v>42814</c:v>
                </c:pt>
                <c:pt idx="776">
                  <c:v>42815</c:v>
                </c:pt>
                <c:pt idx="777">
                  <c:v>42816</c:v>
                </c:pt>
                <c:pt idx="778">
                  <c:v>42817</c:v>
                </c:pt>
                <c:pt idx="779">
                  <c:v>42818</c:v>
                </c:pt>
                <c:pt idx="780">
                  <c:v>42821</c:v>
                </c:pt>
                <c:pt idx="781">
                  <c:v>42822</c:v>
                </c:pt>
                <c:pt idx="782">
                  <c:v>42823</c:v>
                </c:pt>
                <c:pt idx="783">
                  <c:v>42824</c:v>
                </c:pt>
                <c:pt idx="784">
                  <c:v>42825</c:v>
                </c:pt>
                <c:pt idx="785">
                  <c:v>42828</c:v>
                </c:pt>
                <c:pt idx="786">
                  <c:v>42829</c:v>
                </c:pt>
                <c:pt idx="787">
                  <c:v>42830</c:v>
                </c:pt>
                <c:pt idx="788">
                  <c:v>42831</c:v>
                </c:pt>
                <c:pt idx="789">
                  <c:v>42832</c:v>
                </c:pt>
                <c:pt idx="790">
                  <c:v>42835</c:v>
                </c:pt>
                <c:pt idx="791">
                  <c:v>42836</c:v>
                </c:pt>
                <c:pt idx="792">
                  <c:v>42837</c:v>
                </c:pt>
                <c:pt idx="793">
                  <c:v>42838</c:v>
                </c:pt>
                <c:pt idx="794">
                  <c:v>42839</c:v>
                </c:pt>
                <c:pt idx="795">
                  <c:v>42842</c:v>
                </c:pt>
                <c:pt idx="796">
                  <c:v>42843</c:v>
                </c:pt>
                <c:pt idx="797">
                  <c:v>42844</c:v>
                </c:pt>
                <c:pt idx="798">
                  <c:v>42845</c:v>
                </c:pt>
                <c:pt idx="799">
                  <c:v>42846</c:v>
                </c:pt>
                <c:pt idx="800">
                  <c:v>42849</c:v>
                </c:pt>
                <c:pt idx="801">
                  <c:v>42850</c:v>
                </c:pt>
                <c:pt idx="802">
                  <c:v>42851</c:v>
                </c:pt>
                <c:pt idx="803">
                  <c:v>42852</c:v>
                </c:pt>
                <c:pt idx="804">
                  <c:v>42853</c:v>
                </c:pt>
                <c:pt idx="805">
                  <c:v>42856</c:v>
                </c:pt>
                <c:pt idx="806">
                  <c:v>42857</c:v>
                </c:pt>
                <c:pt idx="807">
                  <c:v>42858</c:v>
                </c:pt>
                <c:pt idx="808">
                  <c:v>42859</c:v>
                </c:pt>
                <c:pt idx="809">
                  <c:v>42860</c:v>
                </c:pt>
                <c:pt idx="810">
                  <c:v>42863</c:v>
                </c:pt>
                <c:pt idx="811">
                  <c:v>42864</c:v>
                </c:pt>
                <c:pt idx="812">
                  <c:v>42865</c:v>
                </c:pt>
                <c:pt idx="813">
                  <c:v>42866</c:v>
                </c:pt>
                <c:pt idx="814">
                  <c:v>42867</c:v>
                </c:pt>
                <c:pt idx="815">
                  <c:v>42870</c:v>
                </c:pt>
                <c:pt idx="816">
                  <c:v>42871</c:v>
                </c:pt>
                <c:pt idx="817">
                  <c:v>42872</c:v>
                </c:pt>
                <c:pt idx="818">
                  <c:v>42873</c:v>
                </c:pt>
                <c:pt idx="819">
                  <c:v>42874</c:v>
                </c:pt>
                <c:pt idx="820">
                  <c:v>42877</c:v>
                </c:pt>
                <c:pt idx="821">
                  <c:v>42878</c:v>
                </c:pt>
                <c:pt idx="822">
                  <c:v>42879</c:v>
                </c:pt>
                <c:pt idx="823">
                  <c:v>42880</c:v>
                </c:pt>
                <c:pt idx="824">
                  <c:v>42881</c:v>
                </c:pt>
                <c:pt idx="825">
                  <c:v>42884</c:v>
                </c:pt>
                <c:pt idx="826">
                  <c:v>42885</c:v>
                </c:pt>
                <c:pt idx="827">
                  <c:v>42886</c:v>
                </c:pt>
                <c:pt idx="828">
                  <c:v>42887</c:v>
                </c:pt>
                <c:pt idx="829">
                  <c:v>42888</c:v>
                </c:pt>
                <c:pt idx="830">
                  <c:v>42891</c:v>
                </c:pt>
                <c:pt idx="831">
                  <c:v>42892</c:v>
                </c:pt>
                <c:pt idx="832">
                  <c:v>42893</c:v>
                </c:pt>
                <c:pt idx="833">
                  <c:v>42894</c:v>
                </c:pt>
                <c:pt idx="834">
                  <c:v>42895</c:v>
                </c:pt>
                <c:pt idx="835">
                  <c:v>42898</c:v>
                </c:pt>
                <c:pt idx="836">
                  <c:v>42899</c:v>
                </c:pt>
                <c:pt idx="837">
                  <c:v>42900</c:v>
                </c:pt>
                <c:pt idx="838">
                  <c:v>42901</c:v>
                </c:pt>
                <c:pt idx="839">
                  <c:v>42902</c:v>
                </c:pt>
                <c:pt idx="840">
                  <c:v>42905</c:v>
                </c:pt>
                <c:pt idx="841">
                  <c:v>42906</c:v>
                </c:pt>
                <c:pt idx="842">
                  <c:v>42907</c:v>
                </c:pt>
                <c:pt idx="843">
                  <c:v>42908</c:v>
                </c:pt>
                <c:pt idx="844">
                  <c:v>42909</c:v>
                </c:pt>
                <c:pt idx="845">
                  <c:v>42912</c:v>
                </c:pt>
                <c:pt idx="846">
                  <c:v>42913</c:v>
                </c:pt>
                <c:pt idx="847">
                  <c:v>42914</c:v>
                </c:pt>
                <c:pt idx="848">
                  <c:v>42915</c:v>
                </c:pt>
                <c:pt idx="849">
                  <c:v>42916</c:v>
                </c:pt>
                <c:pt idx="850">
                  <c:v>42919</c:v>
                </c:pt>
                <c:pt idx="851">
                  <c:v>42920</c:v>
                </c:pt>
                <c:pt idx="852">
                  <c:v>42921</c:v>
                </c:pt>
                <c:pt idx="853">
                  <c:v>42922</c:v>
                </c:pt>
                <c:pt idx="854">
                  <c:v>42923</c:v>
                </c:pt>
                <c:pt idx="855">
                  <c:v>42926</c:v>
                </c:pt>
                <c:pt idx="856">
                  <c:v>42927</c:v>
                </c:pt>
                <c:pt idx="857">
                  <c:v>42928</c:v>
                </c:pt>
                <c:pt idx="858">
                  <c:v>42929</c:v>
                </c:pt>
                <c:pt idx="859">
                  <c:v>42930</c:v>
                </c:pt>
                <c:pt idx="860">
                  <c:v>42933</c:v>
                </c:pt>
                <c:pt idx="861">
                  <c:v>42934</c:v>
                </c:pt>
                <c:pt idx="862">
                  <c:v>42935</c:v>
                </c:pt>
                <c:pt idx="863">
                  <c:v>42936</c:v>
                </c:pt>
                <c:pt idx="864">
                  <c:v>42937</c:v>
                </c:pt>
                <c:pt idx="865">
                  <c:v>42940</c:v>
                </c:pt>
                <c:pt idx="866">
                  <c:v>42941</c:v>
                </c:pt>
                <c:pt idx="867">
                  <c:v>42942</c:v>
                </c:pt>
                <c:pt idx="868">
                  <c:v>42943</c:v>
                </c:pt>
                <c:pt idx="869">
                  <c:v>42944</c:v>
                </c:pt>
                <c:pt idx="870">
                  <c:v>42947</c:v>
                </c:pt>
                <c:pt idx="871">
                  <c:v>42948</c:v>
                </c:pt>
                <c:pt idx="872">
                  <c:v>42949</c:v>
                </c:pt>
                <c:pt idx="873">
                  <c:v>42950</c:v>
                </c:pt>
                <c:pt idx="874">
                  <c:v>42951</c:v>
                </c:pt>
                <c:pt idx="875">
                  <c:v>42954</c:v>
                </c:pt>
                <c:pt idx="876">
                  <c:v>42955</c:v>
                </c:pt>
                <c:pt idx="877">
                  <c:v>42956</c:v>
                </c:pt>
                <c:pt idx="878">
                  <c:v>42957</c:v>
                </c:pt>
                <c:pt idx="879">
                  <c:v>42958</c:v>
                </c:pt>
                <c:pt idx="880">
                  <c:v>42961</c:v>
                </c:pt>
                <c:pt idx="881">
                  <c:v>42962</c:v>
                </c:pt>
                <c:pt idx="882">
                  <c:v>42963</c:v>
                </c:pt>
                <c:pt idx="883">
                  <c:v>42964</c:v>
                </c:pt>
                <c:pt idx="884">
                  <c:v>42965</c:v>
                </c:pt>
                <c:pt idx="885">
                  <c:v>42968</c:v>
                </c:pt>
                <c:pt idx="886">
                  <c:v>42969</c:v>
                </c:pt>
                <c:pt idx="887">
                  <c:v>42970</c:v>
                </c:pt>
                <c:pt idx="888">
                  <c:v>42971</c:v>
                </c:pt>
                <c:pt idx="889">
                  <c:v>42972</c:v>
                </c:pt>
                <c:pt idx="890">
                  <c:v>42975</c:v>
                </c:pt>
                <c:pt idx="891">
                  <c:v>42976</c:v>
                </c:pt>
                <c:pt idx="892">
                  <c:v>42977</c:v>
                </c:pt>
                <c:pt idx="893">
                  <c:v>42978</c:v>
                </c:pt>
                <c:pt idx="894">
                  <c:v>42979</c:v>
                </c:pt>
                <c:pt idx="895">
                  <c:v>42982</c:v>
                </c:pt>
                <c:pt idx="896">
                  <c:v>42983</c:v>
                </c:pt>
                <c:pt idx="897">
                  <c:v>42984</c:v>
                </c:pt>
                <c:pt idx="898">
                  <c:v>42985</c:v>
                </c:pt>
                <c:pt idx="899">
                  <c:v>42986</c:v>
                </c:pt>
                <c:pt idx="900">
                  <c:v>42989</c:v>
                </c:pt>
                <c:pt idx="901">
                  <c:v>42990</c:v>
                </c:pt>
                <c:pt idx="902">
                  <c:v>42991</c:v>
                </c:pt>
                <c:pt idx="903">
                  <c:v>42992</c:v>
                </c:pt>
                <c:pt idx="904">
                  <c:v>42993</c:v>
                </c:pt>
                <c:pt idx="905">
                  <c:v>42996</c:v>
                </c:pt>
                <c:pt idx="906">
                  <c:v>42997</c:v>
                </c:pt>
                <c:pt idx="907">
                  <c:v>42998</c:v>
                </c:pt>
                <c:pt idx="908">
                  <c:v>42999</c:v>
                </c:pt>
                <c:pt idx="909">
                  <c:v>43000</c:v>
                </c:pt>
                <c:pt idx="910">
                  <c:v>43003</c:v>
                </c:pt>
                <c:pt idx="911">
                  <c:v>43004</c:v>
                </c:pt>
                <c:pt idx="912">
                  <c:v>43005</c:v>
                </c:pt>
                <c:pt idx="913">
                  <c:v>43006</c:v>
                </c:pt>
                <c:pt idx="914">
                  <c:v>43007</c:v>
                </c:pt>
                <c:pt idx="915">
                  <c:v>43010</c:v>
                </c:pt>
                <c:pt idx="916">
                  <c:v>43011</c:v>
                </c:pt>
                <c:pt idx="917">
                  <c:v>43012</c:v>
                </c:pt>
                <c:pt idx="918">
                  <c:v>43013</c:v>
                </c:pt>
                <c:pt idx="919">
                  <c:v>43014</c:v>
                </c:pt>
                <c:pt idx="920">
                  <c:v>43017</c:v>
                </c:pt>
                <c:pt idx="921">
                  <c:v>43018</c:v>
                </c:pt>
                <c:pt idx="922">
                  <c:v>43019</c:v>
                </c:pt>
                <c:pt idx="923">
                  <c:v>43020</c:v>
                </c:pt>
                <c:pt idx="924">
                  <c:v>43021</c:v>
                </c:pt>
                <c:pt idx="925">
                  <c:v>43024</c:v>
                </c:pt>
                <c:pt idx="926">
                  <c:v>43025</c:v>
                </c:pt>
                <c:pt idx="927">
                  <c:v>43026</c:v>
                </c:pt>
                <c:pt idx="928">
                  <c:v>43027</c:v>
                </c:pt>
                <c:pt idx="929">
                  <c:v>43028</c:v>
                </c:pt>
                <c:pt idx="930">
                  <c:v>43031</c:v>
                </c:pt>
                <c:pt idx="931">
                  <c:v>43032</c:v>
                </c:pt>
                <c:pt idx="932">
                  <c:v>43033</c:v>
                </c:pt>
                <c:pt idx="933">
                  <c:v>43034</c:v>
                </c:pt>
                <c:pt idx="934">
                  <c:v>43035</c:v>
                </c:pt>
                <c:pt idx="935">
                  <c:v>43038</c:v>
                </c:pt>
                <c:pt idx="936">
                  <c:v>43039</c:v>
                </c:pt>
                <c:pt idx="937">
                  <c:v>43040</c:v>
                </c:pt>
                <c:pt idx="938">
                  <c:v>43041</c:v>
                </c:pt>
                <c:pt idx="939">
                  <c:v>43042</c:v>
                </c:pt>
                <c:pt idx="940">
                  <c:v>43045</c:v>
                </c:pt>
                <c:pt idx="941">
                  <c:v>43046</c:v>
                </c:pt>
                <c:pt idx="942">
                  <c:v>43047</c:v>
                </c:pt>
                <c:pt idx="943">
                  <c:v>43048</c:v>
                </c:pt>
                <c:pt idx="944">
                  <c:v>43049</c:v>
                </c:pt>
                <c:pt idx="945">
                  <c:v>43052</c:v>
                </c:pt>
                <c:pt idx="946">
                  <c:v>43053</c:v>
                </c:pt>
                <c:pt idx="947">
                  <c:v>43054</c:v>
                </c:pt>
                <c:pt idx="948">
                  <c:v>43055</c:v>
                </c:pt>
                <c:pt idx="949">
                  <c:v>43056</c:v>
                </c:pt>
                <c:pt idx="950">
                  <c:v>43059</c:v>
                </c:pt>
                <c:pt idx="951">
                  <c:v>43060</c:v>
                </c:pt>
                <c:pt idx="952">
                  <c:v>43061</c:v>
                </c:pt>
                <c:pt idx="953">
                  <c:v>43062</c:v>
                </c:pt>
                <c:pt idx="954">
                  <c:v>43063</c:v>
                </c:pt>
                <c:pt idx="955">
                  <c:v>43066</c:v>
                </c:pt>
                <c:pt idx="956">
                  <c:v>43067</c:v>
                </c:pt>
                <c:pt idx="957">
                  <c:v>43068</c:v>
                </c:pt>
                <c:pt idx="958">
                  <c:v>43069</c:v>
                </c:pt>
                <c:pt idx="959">
                  <c:v>43070</c:v>
                </c:pt>
                <c:pt idx="960">
                  <c:v>43073</c:v>
                </c:pt>
                <c:pt idx="961">
                  <c:v>43074</c:v>
                </c:pt>
                <c:pt idx="962">
                  <c:v>43075</c:v>
                </c:pt>
                <c:pt idx="963">
                  <c:v>43076</c:v>
                </c:pt>
                <c:pt idx="964">
                  <c:v>43077</c:v>
                </c:pt>
                <c:pt idx="965">
                  <c:v>43080</c:v>
                </c:pt>
                <c:pt idx="966">
                  <c:v>43081</c:v>
                </c:pt>
                <c:pt idx="967">
                  <c:v>43082</c:v>
                </c:pt>
                <c:pt idx="968">
                  <c:v>43083</c:v>
                </c:pt>
                <c:pt idx="969">
                  <c:v>43084</c:v>
                </c:pt>
                <c:pt idx="970">
                  <c:v>43087</c:v>
                </c:pt>
                <c:pt idx="971">
                  <c:v>43088</c:v>
                </c:pt>
                <c:pt idx="972">
                  <c:v>43089</c:v>
                </c:pt>
                <c:pt idx="973">
                  <c:v>43090</c:v>
                </c:pt>
                <c:pt idx="974">
                  <c:v>43091</c:v>
                </c:pt>
                <c:pt idx="975">
                  <c:v>43094</c:v>
                </c:pt>
                <c:pt idx="976">
                  <c:v>43095</c:v>
                </c:pt>
                <c:pt idx="977">
                  <c:v>43096</c:v>
                </c:pt>
                <c:pt idx="978">
                  <c:v>43097</c:v>
                </c:pt>
                <c:pt idx="979">
                  <c:v>43098</c:v>
                </c:pt>
                <c:pt idx="980">
                  <c:v>43101</c:v>
                </c:pt>
                <c:pt idx="981">
                  <c:v>43102</c:v>
                </c:pt>
                <c:pt idx="982">
                  <c:v>43103</c:v>
                </c:pt>
                <c:pt idx="983">
                  <c:v>43104</c:v>
                </c:pt>
                <c:pt idx="984">
                  <c:v>43105</c:v>
                </c:pt>
                <c:pt idx="985">
                  <c:v>43108</c:v>
                </c:pt>
                <c:pt idx="986">
                  <c:v>43109</c:v>
                </c:pt>
                <c:pt idx="987">
                  <c:v>43110</c:v>
                </c:pt>
                <c:pt idx="988">
                  <c:v>43111</c:v>
                </c:pt>
                <c:pt idx="989">
                  <c:v>43112</c:v>
                </c:pt>
                <c:pt idx="990">
                  <c:v>43115</c:v>
                </c:pt>
                <c:pt idx="991">
                  <c:v>43116</c:v>
                </c:pt>
                <c:pt idx="992">
                  <c:v>43117</c:v>
                </c:pt>
                <c:pt idx="993">
                  <c:v>43118</c:v>
                </c:pt>
                <c:pt idx="994">
                  <c:v>43119</c:v>
                </c:pt>
                <c:pt idx="995">
                  <c:v>43122</c:v>
                </c:pt>
                <c:pt idx="996">
                  <c:v>43123</c:v>
                </c:pt>
                <c:pt idx="997">
                  <c:v>43124</c:v>
                </c:pt>
                <c:pt idx="998">
                  <c:v>43125</c:v>
                </c:pt>
                <c:pt idx="999">
                  <c:v>43126</c:v>
                </c:pt>
                <c:pt idx="1000">
                  <c:v>43129</c:v>
                </c:pt>
                <c:pt idx="1001">
                  <c:v>43130</c:v>
                </c:pt>
                <c:pt idx="1002">
                  <c:v>43131</c:v>
                </c:pt>
                <c:pt idx="1003">
                  <c:v>43132</c:v>
                </c:pt>
                <c:pt idx="1004">
                  <c:v>43133</c:v>
                </c:pt>
                <c:pt idx="1005">
                  <c:v>43136</c:v>
                </c:pt>
                <c:pt idx="1006">
                  <c:v>43137</c:v>
                </c:pt>
                <c:pt idx="1007">
                  <c:v>43138</c:v>
                </c:pt>
                <c:pt idx="1008">
                  <c:v>43139</c:v>
                </c:pt>
                <c:pt idx="1009">
                  <c:v>43140</c:v>
                </c:pt>
                <c:pt idx="1010">
                  <c:v>43143</c:v>
                </c:pt>
                <c:pt idx="1011">
                  <c:v>43144</c:v>
                </c:pt>
                <c:pt idx="1012">
                  <c:v>43145</c:v>
                </c:pt>
                <c:pt idx="1013">
                  <c:v>43146</c:v>
                </c:pt>
                <c:pt idx="1014">
                  <c:v>43147</c:v>
                </c:pt>
                <c:pt idx="1015">
                  <c:v>43150</c:v>
                </c:pt>
                <c:pt idx="1016">
                  <c:v>43151</c:v>
                </c:pt>
                <c:pt idx="1017">
                  <c:v>43152</c:v>
                </c:pt>
                <c:pt idx="1018">
                  <c:v>43153</c:v>
                </c:pt>
                <c:pt idx="1019">
                  <c:v>43154</c:v>
                </c:pt>
                <c:pt idx="1020">
                  <c:v>43157</c:v>
                </c:pt>
                <c:pt idx="1021">
                  <c:v>43158</c:v>
                </c:pt>
                <c:pt idx="1022">
                  <c:v>43159</c:v>
                </c:pt>
                <c:pt idx="1023">
                  <c:v>43160</c:v>
                </c:pt>
                <c:pt idx="1024">
                  <c:v>43161</c:v>
                </c:pt>
                <c:pt idx="1025">
                  <c:v>43164</c:v>
                </c:pt>
                <c:pt idx="1026">
                  <c:v>43165</c:v>
                </c:pt>
                <c:pt idx="1027">
                  <c:v>43166</c:v>
                </c:pt>
                <c:pt idx="1028">
                  <c:v>43167</c:v>
                </c:pt>
                <c:pt idx="1029">
                  <c:v>43168</c:v>
                </c:pt>
                <c:pt idx="1030">
                  <c:v>43171</c:v>
                </c:pt>
                <c:pt idx="1031">
                  <c:v>43172</c:v>
                </c:pt>
                <c:pt idx="1032">
                  <c:v>43173</c:v>
                </c:pt>
                <c:pt idx="1033">
                  <c:v>43174</c:v>
                </c:pt>
                <c:pt idx="1034">
                  <c:v>43175</c:v>
                </c:pt>
                <c:pt idx="1035">
                  <c:v>43178</c:v>
                </c:pt>
                <c:pt idx="1036">
                  <c:v>43179</c:v>
                </c:pt>
                <c:pt idx="1037">
                  <c:v>43180</c:v>
                </c:pt>
                <c:pt idx="1038">
                  <c:v>43181</c:v>
                </c:pt>
                <c:pt idx="1039">
                  <c:v>43182</c:v>
                </c:pt>
                <c:pt idx="1040">
                  <c:v>43185</c:v>
                </c:pt>
                <c:pt idx="1041">
                  <c:v>43186</c:v>
                </c:pt>
                <c:pt idx="1042">
                  <c:v>43187</c:v>
                </c:pt>
                <c:pt idx="1043">
                  <c:v>43188</c:v>
                </c:pt>
                <c:pt idx="1044">
                  <c:v>43189</c:v>
                </c:pt>
                <c:pt idx="1045">
                  <c:v>43192</c:v>
                </c:pt>
                <c:pt idx="1046">
                  <c:v>43193</c:v>
                </c:pt>
                <c:pt idx="1047">
                  <c:v>43194</c:v>
                </c:pt>
                <c:pt idx="1048">
                  <c:v>43195</c:v>
                </c:pt>
                <c:pt idx="1049">
                  <c:v>43196</c:v>
                </c:pt>
                <c:pt idx="1050">
                  <c:v>43199</c:v>
                </c:pt>
                <c:pt idx="1051">
                  <c:v>43200</c:v>
                </c:pt>
                <c:pt idx="1052">
                  <c:v>43201</c:v>
                </c:pt>
                <c:pt idx="1053">
                  <c:v>43202</c:v>
                </c:pt>
                <c:pt idx="1054">
                  <c:v>43203</c:v>
                </c:pt>
                <c:pt idx="1055">
                  <c:v>43206</c:v>
                </c:pt>
                <c:pt idx="1056">
                  <c:v>43207</c:v>
                </c:pt>
                <c:pt idx="1057">
                  <c:v>43208</c:v>
                </c:pt>
                <c:pt idx="1058">
                  <c:v>43209</c:v>
                </c:pt>
                <c:pt idx="1059">
                  <c:v>43210</c:v>
                </c:pt>
                <c:pt idx="1060">
                  <c:v>43213</c:v>
                </c:pt>
                <c:pt idx="1061">
                  <c:v>43214</c:v>
                </c:pt>
                <c:pt idx="1062">
                  <c:v>43215</c:v>
                </c:pt>
                <c:pt idx="1063">
                  <c:v>43216</c:v>
                </c:pt>
                <c:pt idx="1064">
                  <c:v>43217</c:v>
                </c:pt>
                <c:pt idx="1065">
                  <c:v>43220</c:v>
                </c:pt>
                <c:pt idx="1066">
                  <c:v>43221</c:v>
                </c:pt>
                <c:pt idx="1067">
                  <c:v>43222</c:v>
                </c:pt>
                <c:pt idx="1068">
                  <c:v>43223</c:v>
                </c:pt>
                <c:pt idx="1069">
                  <c:v>43224</c:v>
                </c:pt>
                <c:pt idx="1070">
                  <c:v>43227</c:v>
                </c:pt>
                <c:pt idx="1071">
                  <c:v>43228</c:v>
                </c:pt>
                <c:pt idx="1072">
                  <c:v>43229</c:v>
                </c:pt>
                <c:pt idx="1073">
                  <c:v>43230</c:v>
                </c:pt>
                <c:pt idx="1074">
                  <c:v>43231</c:v>
                </c:pt>
                <c:pt idx="1075">
                  <c:v>43234</c:v>
                </c:pt>
                <c:pt idx="1076">
                  <c:v>43235</c:v>
                </c:pt>
                <c:pt idx="1077">
                  <c:v>43236</c:v>
                </c:pt>
                <c:pt idx="1078">
                  <c:v>43237</c:v>
                </c:pt>
                <c:pt idx="1079">
                  <c:v>43238</c:v>
                </c:pt>
                <c:pt idx="1080">
                  <c:v>43241</c:v>
                </c:pt>
                <c:pt idx="1081">
                  <c:v>43242</c:v>
                </c:pt>
                <c:pt idx="1082">
                  <c:v>43243</c:v>
                </c:pt>
                <c:pt idx="1083">
                  <c:v>43244</c:v>
                </c:pt>
                <c:pt idx="1084">
                  <c:v>43245</c:v>
                </c:pt>
                <c:pt idx="1085">
                  <c:v>43248</c:v>
                </c:pt>
                <c:pt idx="1086">
                  <c:v>43249</c:v>
                </c:pt>
                <c:pt idx="1087">
                  <c:v>43250</c:v>
                </c:pt>
                <c:pt idx="1088">
                  <c:v>43251</c:v>
                </c:pt>
                <c:pt idx="1089">
                  <c:v>43252</c:v>
                </c:pt>
                <c:pt idx="1090">
                  <c:v>43255</c:v>
                </c:pt>
                <c:pt idx="1091">
                  <c:v>43256</c:v>
                </c:pt>
                <c:pt idx="1092">
                  <c:v>43257</c:v>
                </c:pt>
                <c:pt idx="1093">
                  <c:v>43258</c:v>
                </c:pt>
                <c:pt idx="1094">
                  <c:v>43259</c:v>
                </c:pt>
                <c:pt idx="1095">
                  <c:v>43262</c:v>
                </c:pt>
                <c:pt idx="1096">
                  <c:v>43263</c:v>
                </c:pt>
                <c:pt idx="1097">
                  <c:v>43264</c:v>
                </c:pt>
                <c:pt idx="1098">
                  <c:v>43265</c:v>
                </c:pt>
                <c:pt idx="1099">
                  <c:v>43266</c:v>
                </c:pt>
                <c:pt idx="1100">
                  <c:v>43269</c:v>
                </c:pt>
                <c:pt idx="1101">
                  <c:v>43270</c:v>
                </c:pt>
                <c:pt idx="1102">
                  <c:v>43271</c:v>
                </c:pt>
                <c:pt idx="1103">
                  <c:v>43272</c:v>
                </c:pt>
                <c:pt idx="1104">
                  <c:v>43273</c:v>
                </c:pt>
                <c:pt idx="1105">
                  <c:v>43276</c:v>
                </c:pt>
                <c:pt idx="1106">
                  <c:v>43277</c:v>
                </c:pt>
                <c:pt idx="1107">
                  <c:v>43278</c:v>
                </c:pt>
                <c:pt idx="1108">
                  <c:v>43279</c:v>
                </c:pt>
                <c:pt idx="1109">
                  <c:v>43280</c:v>
                </c:pt>
                <c:pt idx="1110">
                  <c:v>43283</c:v>
                </c:pt>
                <c:pt idx="1111">
                  <c:v>43284</c:v>
                </c:pt>
                <c:pt idx="1112">
                  <c:v>43285</c:v>
                </c:pt>
                <c:pt idx="1113">
                  <c:v>43286</c:v>
                </c:pt>
                <c:pt idx="1114">
                  <c:v>43287</c:v>
                </c:pt>
                <c:pt idx="1115">
                  <c:v>43290</c:v>
                </c:pt>
                <c:pt idx="1116">
                  <c:v>43291</c:v>
                </c:pt>
                <c:pt idx="1117">
                  <c:v>43292</c:v>
                </c:pt>
                <c:pt idx="1118">
                  <c:v>43293</c:v>
                </c:pt>
                <c:pt idx="1119">
                  <c:v>43294</c:v>
                </c:pt>
                <c:pt idx="1120">
                  <c:v>43297</c:v>
                </c:pt>
                <c:pt idx="1121">
                  <c:v>43298</c:v>
                </c:pt>
                <c:pt idx="1122">
                  <c:v>43299</c:v>
                </c:pt>
                <c:pt idx="1123">
                  <c:v>43300</c:v>
                </c:pt>
                <c:pt idx="1124">
                  <c:v>43301</c:v>
                </c:pt>
                <c:pt idx="1125">
                  <c:v>43304</c:v>
                </c:pt>
                <c:pt idx="1126">
                  <c:v>43305</c:v>
                </c:pt>
                <c:pt idx="1127">
                  <c:v>43306</c:v>
                </c:pt>
                <c:pt idx="1128">
                  <c:v>43307</c:v>
                </c:pt>
                <c:pt idx="1129">
                  <c:v>43308</c:v>
                </c:pt>
                <c:pt idx="1130">
                  <c:v>43311</c:v>
                </c:pt>
                <c:pt idx="1131">
                  <c:v>43312</c:v>
                </c:pt>
                <c:pt idx="1132">
                  <c:v>43313</c:v>
                </c:pt>
                <c:pt idx="1133">
                  <c:v>43314</c:v>
                </c:pt>
                <c:pt idx="1134">
                  <c:v>43315</c:v>
                </c:pt>
                <c:pt idx="1135">
                  <c:v>43318</c:v>
                </c:pt>
                <c:pt idx="1136">
                  <c:v>43319</c:v>
                </c:pt>
                <c:pt idx="1137">
                  <c:v>43320</c:v>
                </c:pt>
                <c:pt idx="1138">
                  <c:v>43321</c:v>
                </c:pt>
                <c:pt idx="1139">
                  <c:v>43322</c:v>
                </c:pt>
                <c:pt idx="1140">
                  <c:v>43325</c:v>
                </c:pt>
                <c:pt idx="1141">
                  <c:v>43326</c:v>
                </c:pt>
                <c:pt idx="1142">
                  <c:v>43327</c:v>
                </c:pt>
                <c:pt idx="1143">
                  <c:v>43328</c:v>
                </c:pt>
                <c:pt idx="1144">
                  <c:v>43329</c:v>
                </c:pt>
                <c:pt idx="1145">
                  <c:v>43332</c:v>
                </c:pt>
                <c:pt idx="1146">
                  <c:v>43333</c:v>
                </c:pt>
                <c:pt idx="1147">
                  <c:v>43334</c:v>
                </c:pt>
                <c:pt idx="1148">
                  <c:v>43335</c:v>
                </c:pt>
                <c:pt idx="1149">
                  <c:v>43336</c:v>
                </c:pt>
                <c:pt idx="1150">
                  <c:v>43339</c:v>
                </c:pt>
                <c:pt idx="1151">
                  <c:v>43340</c:v>
                </c:pt>
                <c:pt idx="1152">
                  <c:v>43341</c:v>
                </c:pt>
                <c:pt idx="1153">
                  <c:v>43342</c:v>
                </c:pt>
                <c:pt idx="1154">
                  <c:v>43343</c:v>
                </c:pt>
                <c:pt idx="1155">
                  <c:v>43346</c:v>
                </c:pt>
                <c:pt idx="1156">
                  <c:v>43347</c:v>
                </c:pt>
                <c:pt idx="1157">
                  <c:v>43348</c:v>
                </c:pt>
                <c:pt idx="1158">
                  <c:v>43349</c:v>
                </c:pt>
                <c:pt idx="1159">
                  <c:v>43350</c:v>
                </c:pt>
                <c:pt idx="1160">
                  <c:v>43353</c:v>
                </c:pt>
                <c:pt idx="1161">
                  <c:v>43354</c:v>
                </c:pt>
                <c:pt idx="1162">
                  <c:v>43355</c:v>
                </c:pt>
                <c:pt idx="1163">
                  <c:v>43356</c:v>
                </c:pt>
                <c:pt idx="1164">
                  <c:v>43357</c:v>
                </c:pt>
                <c:pt idx="1165">
                  <c:v>43360</c:v>
                </c:pt>
                <c:pt idx="1166">
                  <c:v>43361</c:v>
                </c:pt>
                <c:pt idx="1167">
                  <c:v>43362</c:v>
                </c:pt>
                <c:pt idx="1168">
                  <c:v>43363</c:v>
                </c:pt>
                <c:pt idx="1169">
                  <c:v>43364</c:v>
                </c:pt>
                <c:pt idx="1170">
                  <c:v>43367</c:v>
                </c:pt>
                <c:pt idx="1171">
                  <c:v>43368</c:v>
                </c:pt>
                <c:pt idx="1172">
                  <c:v>43369</c:v>
                </c:pt>
                <c:pt idx="1173">
                  <c:v>43370</c:v>
                </c:pt>
                <c:pt idx="1174">
                  <c:v>43371</c:v>
                </c:pt>
                <c:pt idx="1175">
                  <c:v>43374</c:v>
                </c:pt>
                <c:pt idx="1176">
                  <c:v>43375</c:v>
                </c:pt>
                <c:pt idx="1177">
                  <c:v>43376</c:v>
                </c:pt>
                <c:pt idx="1178">
                  <c:v>43377</c:v>
                </c:pt>
                <c:pt idx="1179">
                  <c:v>43378</c:v>
                </c:pt>
                <c:pt idx="1180">
                  <c:v>43381</c:v>
                </c:pt>
                <c:pt idx="1181">
                  <c:v>43382</c:v>
                </c:pt>
                <c:pt idx="1182">
                  <c:v>43383</c:v>
                </c:pt>
                <c:pt idx="1183">
                  <c:v>43384</c:v>
                </c:pt>
                <c:pt idx="1184">
                  <c:v>43385</c:v>
                </c:pt>
                <c:pt idx="1185">
                  <c:v>43388</c:v>
                </c:pt>
                <c:pt idx="1186">
                  <c:v>43389</c:v>
                </c:pt>
                <c:pt idx="1187">
                  <c:v>43390</c:v>
                </c:pt>
                <c:pt idx="1188">
                  <c:v>43391</c:v>
                </c:pt>
                <c:pt idx="1189">
                  <c:v>43392</c:v>
                </c:pt>
                <c:pt idx="1190">
                  <c:v>43395</c:v>
                </c:pt>
                <c:pt idx="1191">
                  <c:v>43396</c:v>
                </c:pt>
                <c:pt idx="1192">
                  <c:v>43397</c:v>
                </c:pt>
                <c:pt idx="1193">
                  <c:v>43398</c:v>
                </c:pt>
                <c:pt idx="1194">
                  <c:v>43399</c:v>
                </c:pt>
                <c:pt idx="1195">
                  <c:v>43402</c:v>
                </c:pt>
                <c:pt idx="1196">
                  <c:v>43403</c:v>
                </c:pt>
                <c:pt idx="1197">
                  <c:v>43404</c:v>
                </c:pt>
                <c:pt idx="1198">
                  <c:v>43405</c:v>
                </c:pt>
                <c:pt idx="1199">
                  <c:v>43406</c:v>
                </c:pt>
                <c:pt idx="1200">
                  <c:v>43409</c:v>
                </c:pt>
                <c:pt idx="1201">
                  <c:v>43410</c:v>
                </c:pt>
                <c:pt idx="1202">
                  <c:v>43411</c:v>
                </c:pt>
                <c:pt idx="1203">
                  <c:v>43412</c:v>
                </c:pt>
                <c:pt idx="1204">
                  <c:v>43413</c:v>
                </c:pt>
                <c:pt idx="1205">
                  <c:v>43416</c:v>
                </c:pt>
                <c:pt idx="1206">
                  <c:v>43417</c:v>
                </c:pt>
                <c:pt idx="1207">
                  <c:v>43418</c:v>
                </c:pt>
                <c:pt idx="1208">
                  <c:v>43419</c:v>
                </c:pt>
                <c:pt idx="1209">
                  <c:v>43420</c:v>
                </c:pt>
                <c:pt idx="1210">
                  <c:v>43423</c:v>
                </c:pt>
                <c:pt idx="1211">
                  <c:v>43424</c:v>
                </c:pt>
                <c:pt idx="1212">
                  <c:v>43425</c:v>
                </c:pt>
                <c:pt idx="1213">
                  <c:v>43426</c:v>
                </c:pt>
                <c:pt idx="1214">
                  <c:v>43427</c:v>
                </c:pt>
                <c:pt idx="1215">
                  <c:v>43430</c:v>
                </c:pt>
                <c:pt idx="1216">
                  <c:v>43431</c:v>
                </c:pt>
                <c:pt idx="1217">
                  <c:v>43432</c:v>
                </c:pt>
                <c:pt idx="1218">
                  <c:v>43433</c:v>
                </c:pt>
                <c:pt idx="1219">
                  <c:v>43434</c:v>
                </c:pt>
                <c:pt idx="1220">
                  <c:v>43437</c:v>
                </c:pt>
                <c:pt idx="1221">
                  <c:v>43438</c:v>
                </c:pt>
                <c:pt idx="1222">
                  <c:v>43439</c:v>
                </c:pt>
                <c:pt idx="1223">
                  <c:v>43440</c:v>
                </c:pt>
                <c:pt idx="1224">
                  <c:v>43441</c:v>
                </c:pt>
                <c:pt idx="1225">
                  <c:v>43444</c:v>
                </c:pt>
                <c:pt idx="1226">
                  <c:v>43445</c:v>
                </c:pt>
                <c:pt idx="1227">
                  <c:v>43446</c:v>
                </c:pt>
                <c:pt idx="1228">
                  <c:v>43447</c:v>
                </c:pt>
                <c:pt idx="1229">
                  <c:v>43448</c:v>
                </c:pt>
                <c:pt idx="1230">
                  <c:v>43451</c:v>
                </c:pt>
                <c:pt idx="1231">
                  <c:v>43452</c:v>
                </c:pt>
                <c:pt idx="1232">
                  <c:v>43453</c:v>
                </c:pt>
                <c:pt idx="1233">
                  <c:v>43454</c:v>
                </c:pt>
                <c:pt idx="1234">
                  <c:v>43455</c:v>
                </c:pt>
                <c:pt idx="1235">
                  <c:v>43458</c:v>
                </c:pt>
                <c:pt idx="1236">
                  <c:v>43459</c:v>
                </c:pt>
                <c:pt idx="1237">
                  <c:v>43460</c:v>
                </c:pt>
                <c:pt idx="1238">
                  <c:v>43461</c:v>
                </c:pt>
                <c:pt idx="1239">
                  <c:v>43462</c:v>
                </c:pt>
                <c:pt idx="1240">
                  <c:v>43465</c:v>
                </c:pt>
                <c:pt idx="1241">
                  <c:v>43466</c:v>
                </c:pt>
                <c:pt idx="1242">
                  <c:v>43467</c:v>
                </c:pt>
                <c:pt idx="1243">
                  <c:v>43468</c:v>
                </c:pt>
                <c:pt idx="1244">
                  <c:v>43469</c:v>
                </c:pt>
                <c:pt idx="1245">
                  <c:v>43472</c:v>
                </c:pt>
                <c:pt idx="1246">
                  <c:v>43473</c:v>
                </c:pt>
                <c:pt idx="1247">
                  <c:v>43474</c:v>
                </c:pt>
                <c:pt idx="1248">
                  <c:v>43475</c:v>
                </c:pt>
                <c:pt idx="1249">
                  <c:v>43476</c:v>
                </c:pt>
                <c:pt idx="1250">
                  <c:v>43479</c:v>
                </c:pt>
                <c:pt idx="1251">
                  <c:v>43480</c:v>
                </c:pt>
                <c:pt idx="1252">
                  <c:v>43481</c:v>
                </c:pt>
                <c:pt idx="1253">
                  <c:v>43482</c:v>
                </c:pt>
                <c:pt idx="1254">
                  <c:v>43483</c:v>
                </c:pt>
                <c:pt idx="1255">
                  <c:v>43486</c:v>
                </c:pt>
                <c:pt idx="1256">
                  <c:v>43487</c:v>
                </c:pt>
                <c:pt idx="1257">
                  <c:v>43488</c:v>
                </c:pt>
                <c:pt idx="1258">
                  <c:v>43489</c:v>
                </c:pt>
                <c:pt idx="1259">
                  <c:v>43490</c:v>
                </c:pt>
                <c:pt idx="1260">
                  <c:v>43493</c:v>
                </c:pt>
                <c:pt idx="1261">
                  <c:v>43494</c:v>
                </c:pt>
                <c:pt idx="1262">
                  <c:v>43495</c:v>
                </c:pt>
                <c:pt idx="1263">
                  <c:v>43496</c:v>
                </c:pt>
                <c:pt idx="1264">
                  <c:v>43497</c:v>
                </c:pt>
                <c:pt idx="1265">
                  <c:v>43500</c:v>
                </c:pt>
                <c:pt idx="1266">
                  <c:v>43501</c:v>
                </c:pt>
                <c:pt idx="1267">
                  <c:v>43502</c:v>
                </c:pt>
                <c:pt idx="1268">
                  <c:v>43503</c:v>
                </c:pt>
                <c:pt idx="1269">
                  <c:v>43504</c:v>
                </c:pt>
                <c:pt idx="1270">
                  <c:v>43507</c:v>
                </c:pt>
                <c:pt idx="1271">
                  <c:v>43508</c:v>
                </c:pt>
                <c:pt idx="1272">
                  <c:v>43509</c:v>
                </c:pt>
                <c:pt idx="1273">
                  <c:v>43510</c:v>
                </c:pt>
                <c:pt idx="1274">
                  <c:v>43511</c:v>
                </c:pt>
                <c:pt idx="1275">
                  <c:v>43514</c:v>
                </c:pt>
                <c:pt idx="1276">
                  <c:v>43515</c:v>
                </c:pt>
                <c:pt idx="1277">
                  <c:v>43516</c:v>
                </c:pt>
                <c:pt idx="1278">
                  <c:v>43517</c:v>
                </c:pt>
                <c:pt idx="1279">
                  <c:v>43518</c:v>
                </c:pt>
                <c:pt idx="1280">
                  <c:v>43521</c:v>
                </c:pt>
                <c:pt idx="1281">
                  <c:v>43522</c:v>
                </c:pt>
                <c:pt idx="1282">
                  <c:v>43523</c:v>
                </c:pt>
                <c:pt idx="1283">
                  <c:v>43524</c:v>
                </c:pt>
                <c:pt idx="1284">
                  <c:v>43525</c:v>
                </c:pt>
                <c:pt idx="1285">
                  <c:v>43528</c:v>
                </c:pt>
                <c:pt idx="1286">
                  <c:v>43529</c:v>
                </c:pt>
                <c:pt idx="1287">
                  <c:v>43530</c:v>
                </c:pt>
                <c:pt idx="1288">
                  <c:v>43531</c:v>
                </c:pt>
                <c:pt idx="1289">
                  <c:v>43532</c:v>
                </c:pt>
                <c:pt idx="1290">
                  <c:v>43535</c:v>
                </c:pt>
                <c:pt idx="1291">
                  <c:v>43536</c:v>
                </c:pt>
                <c:pt idx="1292">
                  <c:v>43537</c:v>
                </c:pt>
                <c:pt idx="1293">
                  <c:v>43538</c:v>
                </c:pt>
                <c:pt idx="1294">
                  <c:v>43539</c:v>
                </c:pt>
                <c:pt idx="1295">
                  <c:v>43542</c:v>
                </c:pt>
                <c:pt idx="1296">
                  <c:v>43543</c:v>
                </c:pt>
                <c:pt idx="1297">
                  <c:v>43544</c:v>
                </c:pt>
                <c:pt idx="1298">
                  <c:v>43545</c:v>
                </c:pt>
                <c:pt idx="1299">
                  <c:v>43546</c:v>
                </c:pt>
                <c:pt idx="1300">
                  <c:v>43549</c:v>
                </c:pt>
                <c:pt idx="1301">
                  <c:v>43550</c:v>
                </c:pt>
                <c:pt idx="1302">
                  <c:v>43551</c:v>
                </c:pt>
                <c:pt idx="1303">
                  <c:v>43552</c:v>
                </c:pt>
                <c:pt idx="1304">
                  <c:v>43553</c:v>
                </c:pt>
                <c:pt idx="1305">
                  <c:v>43556</c:v>
                </c:pt>
                <c:pt idx="1306">
                  <c:v>43557</c:v>
                </c:pt>
                <c:pt idx="1307">
                  <c:v>43558</c:v>
                </c:pt>
                <c:pt idx="1308">
                  <c:v>43559</c:v>
                </c:pt>
                <c:pt idx="1309">
                  <c:v>43560</c:v>
                </c:pt>
                <c:pt idx="1310">
                  <c:v>43563</c:v>
                </c:pt>
                <c:pt idx="1311">
                  <c:v>43564</c:v>
                </c:pt>
                <c:pt idx="1312">
                  <c:v>43565</c:v>
                </c:pt>
                <c:pt idx="1313">
                  <c:v>43566</c:v>
                </c:pt>
                <c:pt idx="1314">
                  <c:v>43567</c:v>
                </c:pt>
                <c:pt idx="1315">
                  <c:v>43570</c:v>
                </c:pt>
                <c:pt idx="1316">
                  <c:v>43571</c:v>
                </c:pt>
                <c:pt idx="1317">
                  <c:v>43572</c:v>
                </c:pt>
                <c:pt idx="1318">
                  <c:v>43573</c:v>
                </c:pt>
                <c:pt idx="1319">
                  <c:v>43574</c:v>
                </c:pt>
                <c:pt idx="1320">
                  <c:v>43577</c:v>
                </c:pt>
                <c:pt idx="1321">
                  <c:v>43578</c:v>
                </c:pt>
                <c:pt idx="1322">
                  <c:v>43579</c:v>
                </c:pt>
                <c:pt idx="1323">
                  <c:v>43580</c:v>
                </c:pt>
                <c:pt idx="1324">
                  <c:v>43581</c:v>
                </c:pt>
                <c:pt idx="1325">
                  <c:v>43584</c:v>
                </c:pt>
                <c:pt idx="1326">
                  <c:v>43585</c:v>
                </c:pt>
                <c:pt idx="1327">
                  <c:v>43586</c:v>
                </c:pt>
                <c:pt idx="1328">
                  <c:v>43587</c:v>
                </c:pt>
                <c:pt idx="1329">
                  <c:v>43588</c:v>
                </c:pt>
                <c:pt idx="1330">
                  <c:v>43591</c:v>
                </c:pt>
                <c:pt idx="1331">
                  <c:v>43592</c:v>
                </c:pt>
                <c:pt idx="1332">
                  <c:v>43593</c:v>
                </c:pt>
                <c:pt idx="1333">
                  <c:v>43594</c:v>
                </c:pt>
                <c:pt idx="1334">
                  <c:v>43595</c:v>
                </c:pt>
                <c:pt idx="1335">
                  <c:v>43598</c:v>
                </c:pt>
                <c:pt idx="1336">
                  <c:v>43599</c:v>
                </c:pt>
                <c:pt idx="1337">
                  <c:v>43600</c:v>
                </c:pt>
                <c:pt idx="1338">
                  <c:v>43601</c:v>
                </c:pt>
                <c:pt idx="1339">
                  <c:v>43602</c:v>
                </c:pt>
                <c:pt idx="1340">
                  <c:v>43605</c:v>
                </c:pt>
                <c:pt idx="1341">
                  <c:v>43606</c:v>
                </c:pt>
                <c:pt idx="1342">
                  <c:v>43607</c:v>
                </c:pt>
                <c:pt idx="1343">
                  <c:v>43608</c:v>
                </c:pt>
                <c:pt idx="1344">
                  <c:v>43609</c:v>
                </c:pt>
                <c:pt idx="1345">
                  <c:v>43612</c:v>
                </c:pt>
                <c:pt idx="1346">
                  <c:v>43613</c:v>
                </c:pt>
                <c:pt idx="1347">
                  <c:v>43614</c:v>
                </c:pt>
                <c:pt idx="1348">
                  <c:v>43615</c:v>
                </c:pt>
                <c:pt idx="1349">
                  <c:v>43616</c:v>
                </c:pt>
                <c:pt idx="1350">
                  <c:v>43619</c:v>
                </c:pt>
                <c:pt idx="1351">
                  <c:v>43620</c:v>
                </c:pt>
                <c:pt idx="1352">
                  <c:v>43621</c:v>
                </c:pt>
                <c:pt idx="1353">
                  <c:v>43622</c:v>
                </c:pt>
                <c:pt idx="1354">
                  <c:v>43623</c:v>
                </c:pt>
                <c:pt idx="1355">
                  <c:v>43626</c:v>
                </c:pt>
                <c:pt idx="1356">
                  <c:v>43627</c:v>
                </c:pt>
                <c:pt idx="1357">
                  <c:v>43628</c:v>
                </c:pt>
                <c:pt idx="1358">
                  <c:v>43629</c:v>
                </c:pt>
                <c:pt idx="1359">
                  <c:v>43630</c:v>
                </c:pt>
                <c:pt idx="1360">
                  <c:v>43633</c:v>
                </c:pt>
                <c:pt idx="1361">
                  <c:v>43634</c:v>
                </c:pt>
                <c:pt idx="1362">
                  <c:v>43635</c:v>
                </c:pt>
                <c:pt idx="1363">
                  <c:v>43636</c:v>
                </c:pt>
                <c:pt idx="1364">
                  <c:v>43637</c:v>
                </c:pt>
                <c:pt idx="1365">
                  <c:v>43640</c:v>
                </c:pt>
                <c:pt idx="1366">
                  <c:v>43641</c:v>
                </c:pt>
                <c:pt idx="1367">
                  <c:v>43642</c:v>
                </c:pt>
                <c:pt idx="1368">
                  <c:v>43643</c:v>
                </c:pt>
                <c:pt idx="1369">
                  <c:v>43644</c:v>
                </c:pt>
                <c:pt idx="1370">
                  <c:v>43647</c:v>
                </c:pt>
                <c:pt idx="1371">
                  <c:v>43648</c:v>
                </c:pt>
                <c:pt idx="1372">
                  <c:v>43649</c:v>
                </c:pt>
                <c:pt idx="1373">
                  <c:v>43650</c:v>
                </c:pt>
                <c:pt idx="1374">
                  <c:v>43651</c:v>
                </c:pt>
                <c:pt idx="1375">
                  <c:v>43654</c:v>
                </c:pt>
                <c:pt idx="1376">
                  <c:v>43655</c:v>
                </c:pt>
                <c:pt idx="1377">
                  <c:v>43656</c:v>
                </c:pt>
                <c:pt idx="1378">
                  <c:v>43657</c:v>
                </c:pt>
                <c:pt idx="1379">
                  <c:v>43658</c:v>
                </c:pt>
                <c:pt idx="1380">
                  <c:v>43661</c:v>
                </c:pt>
                <c:pt idx="1381">
                  <c:v>43662</c:v>
                </c:pt>
                <c:pt idx="1382">
                  <c:v>43663</c:v>
                </c:pt>
                <c:pt idx="1383">
                  <c:v>43664</c:v>
                </c:pt>
                <c:pt idx="1384">
                  <c:v>43665</c:v>
                </c:pt>
                <c:pt idx="1385">
                  <c:v>43668</c:v>
                </c:pt>
                <c:pt idx="1386">
                  <c:v>43669</c:v>
                </c:pt>
                <c:pt idx="1387">
                  <c:v>43670</c:v>
                </c:pt>
                <c:pt idx="1388">
                  <c:v>43671</c:v>
                </c:pt>
                <c:pt idx="1389">
                  <c:v>43672</c:v>
                </c:pt>
                <c:pt idx="1390">
                  <c:v>43675</c:v>
                </c:pt>
                <c:pt idx="1391">
                  <c:v>43676</c:v>
                </c:pt>
                <c:pt idx="1392">
                  <c:v>43677</c:v>
                </c:pt>
                <c:pt idx="1393">
                  <c:v>43678</c:v>
                </c:pt>
                <c:pt idx="1394">
                  <c:v>43679</c:v>
                </c:pt>
                <c:pt idx="1395">
                  <c:v>43682</c:v>
                </c:pt>
                <c:pt idx="1396">
                  <c:v>43683</c:v>
                </c:pt>
                <c:pt idx="1397">
                  <c:v>43684</c:v>
                </c:pt>
                <c:pt idx="1398">
                  <c:v>43685</c:v>
                </c:pt>
                <c:pt idx="1399">
                  <c:v>43686</c:v>
                </c:pt>
                <c:pt idx="1400">
                  <c:v>43689</c:v>
                </c:pt>
                <c:pt idx="1401">
                  <c:v>43690</c:v>
                </c:pt>
                <c:pt idx="1402">
                  <c:v>43691</c:v>
                </c:pt>
                <c:pt idx="1403">
                  <c:v>43692</c:v>
                </c:pt>
                <c:pt idx="1404">
                  <c:v>43693</c:v>
                </c:pt>
                <c:pt idx="1405">
                  <c:v>43696</c:v>
                </c:pt>
                <c:pt idx="1406">
                  <c:v>43697</c:v>
                </c:pt>
                <c:pt idx="1407">
                  <c:v>43698</c:v>
                </c:pt>
                <c:pt idx="1408">
                  <c:v>43699</c:v>
                </c:pt>
                <c:pt idx="1409">
                  <c:v>43700</c:v>
                </c:pt>
                <c:pt idx="1410">
                  <c:v>43703</c:v>
                </c:pt>
                <c:pt idx="1411">
                  <c:v>43704</c:v>
                </c:pt>
                <c:pt idx="1412">
                  <c:v>43705</c:v>
                </c:pt>
                <c:pt idx="1413">
                  <c:v>43706</c:v>
                </c:pt>
                <c:pt idx="1414">
                  <c:v>43707</c:v>
                </c:pt>
                <c:pt idx="1415">
                  <c:v>43710</c:v>
                </c:pt>
                <c:pt idx="1416">
                  <c:v>43711</c:v>
                </c:pt>
                <c:pt idx="1417">
                  <c:v>43712</c:v>
                </c:pt>
                <c:pt idx="1418">
                  <c:v>43713</c:v>
                </c:pt>
                <c:pt idx="1419">
                  <c:v>43714</c:v>
                </c:pt>
                <c:pt idx="1420">
                  <c:v>43717</c:v>
                </c:pt>
                <c:pt idx="1421">
                  <c:v>43718</c:v>
                </c:pt>
                <c:pt idx="1422">
                  <c:v>43719</c:v>
                </c:pt>
                <c:pt idx="1423">
                  <c:v>43720</c:v>
                </c:pt>
                <c:pt idx="1424">
                  <c:v>43721</c:v>
                </c:pt>
                <c:pt idx="1425">
                  <c:v>43724</c:v>
                </c:pt>
                <c:pt idx="1426">
                  <c:v>43725</c:v>
                </c:pt>
                <c:pt idx="1427">
                  <c:v>43726</c:v>
                </c:pt>
                <c:pt idx="1428">
                  <c:v>43727</c:v>
                </c:pt>
                <c:pt idx="1429">
                  <c:v>43728</c:v>
                </c:pt>
                <c:pt idx="1430">
                  <c:v>43731</c:v>
                </c:pt>
                <c:pt idx="1431">
                  <c:v>43732</c:v>
                </c:pt>
                <c:pt idx="1432">
                  <c:v>43733</c:v>
                </c:pt>
                <c:pt idx="1433">
                  <c:v>43734</c:v>
                </c:pt>
                <c:pt idx="1434">
                  <c:v>43735</c:v>
                </c:pt>
                <c:pt idx="1435">
                  <c:v>43738</c:v>
                </c:pt>
                <c:pt idx="1436">
                  <c:v>43739</c:v>
                </c:pt>
                <c:pt idx="1437">
                  <c:v>43740</c:v>
                </c:pt>
                <c:pt idx="1438">
                  <c:v>43741</c:v>
                </c:pt>
                <c:pt idx="1439">
                  <c:v>43742</c:v>
                </c:pt>
                <c:pt idx="1440">
                  <c:v>43745</c:v>
                </c:pt>
                <c:pt idx="1441">
                  <c:v>43746</c:v>
                </c:pt>
                <c:pt idx="1442">
                  <c:v>43747</c:v>
                </c:pt>
                <c:pt idx="1443">
                  <c:v>43748</c:v>
                </c:pt>
                <c:pt idx="1444">
                  <c:v>43749</c:v>
                </c:pt>
                <c:pt idx="1445">
                  <c:v>43752</c:v>
                </c:pt>
                <c:pt idx="1446">
                  <c:v>43753</c:v>
                </c:pt>
                <c:pt idx="1447">
                  <c:v>43754</c:v>
                </c:pt>
                <c:pt idx="1448">
                  <c:v>43755</c:v>
                </c:pt>
                <c:pt idx="1449">
                  <c:v>43756</c:v>
                </c:pt>
                <c:pt idx="1450">
                  <c:v>43759</c:v>
                </c:pt>
                <c:pt idx="1451">
                  <c:v>43760</c:v>
                </c:pt>
                <c:pt idx="1452">
                  <c:v>43761</c:v>
                </c:pt>
                <c:pt idx="1453">
                  <c:v>43762</c:v>
                </c:pt>
                <c:pt idx="1454">
                  <c:v>43763</c:v>
                </c:pt>
                <c:pt idx="1455">
                  <c:v>43766</c:v>
                </c:pt>
                <c:pt idx="1456">
                  <c:v>43767</c:v>
                </c:pt>
                <c:pt idx="1457">
                  <c:v>43768</c:v>
                </c:pt>
                <c:pt idx="1458">
                  <c:v>43769</c:v>
                </c:pt>
                <c:pt idx="1459">
                  <c:v>43770</c:v>
                </c:pt>
                <c:pt idx="1460">
                  <c:v>43773</c:v>
                </c:pt>
                <c:pt idx="1461">
                  <c:v>43774</c:v>
                </c:pt>
                <c:pt idx="1462">
                  <c:v>43775</c:v>
                </c:pt>
                <c:pt idx="1463">
                  <c:v>43776</c:v>
                </c:pt>
                <c:pt idx="1464">
                  <c:v>43777</c:v>
                </c:pt>
                <c:pt idx="1465">
                  <c:v>43780</c:v>
                </c:pt>
                <c:pt idx="1466">
                  <c:v>43781</c:v>
                </c:pt>
                <c:pt idx="1467">
                  <c:v>43782</c:v>
                </c:pt>
                <c:pt idx="1468">
                  <c:v>43783</c:v>
                </c:pt>
                <c:pt idx="1469">
                  <c:v>43784</c:v>
                </c:pt>
                <c:pt idx="1470">
                  <c:v>43787</c:v>
                </c:pt>
                <c:pt idx="1471">
                  <c:v>43788</c:v>
                </c:pt>
                <c:pt idx="1472">
                  <c:v>43789</c:v>
                </c:pt>
                <c:pt idx="1473">
                  <c:v>43790</c:v>
                </c:pt>
                <c:pt idx="1474">
                  <c:v>43791</c:v>
                </c:pt>
                <c:pt idx="1475">
                  <c:v>43794</c:v>
                </c:pt>
                <c:pt idx="1476">
                  <c:v>43795</c:v>
                </c:pt>
                <c:pt idx="1477">
                  <c:v>43796</c:v>
                </c:pt>
                <c:pt idx="1478">
                  <c:v>43797</c:v>
                </c:pt>
                <c:pt idx="1479">
                  <c:v>43798</c:v>
                </c:pt>
                <c:pt idx="1480">
                  <c:v>43801</c:v>
                </c:pt>
                <c:pt idx="1481">
                  <c:v>43802</c:v>
                </c:pt>
                <c:pt idx="1482">
                  <c:v>43803</c:v>
                </c:pt>
                <c:pt idx="1483">
                  <c:v>43804</c:v>
                </c:pt>
                <c:pt idx="1484">
                  <c:v>43805</c:v>
                </c:pt>
                <c:pt idx="1485">
                  <c:v>43808</c:v>
                </c:pt>
                <c:pt idx="1486">
                  <c:v>43809</c:v>
                </c:pt>
                <c:pt idx="1487">
                  <c:v>43810</c:v>
                </c:pt>
                <c:pt idx="1488">
                  <c:v>43811</c:v>
                </c:pt>
                <c:pt idx="1489">
                  <c:v>43812</c:v>
                </c:pt>
                <c:pt idx="1490">
                  <c:v>43815</c:v>
                </c:pt>
                <c:pt idx="1491">
                  <c:v>43816</c:v>
                </c:pt>
                <c:pt idx="1492">
                  <c:v>43817</c:v>
                </c:pt>
                <c:pt idx="1493">
                  <c:v>43818</c:v>
                </c:pt>
                <c:pt idx="1494">
                  <c:v>43819</c:v>
                </c:pt>
                <c:pt idx="1495">
                  <c:v>43822</c:v>
                </c:pt>
                <c:pt idx="1496">
                  <c:v>43823</c:v>
                </c:pt>
                <c:pt idx="1497">
                  <c:v>43824</c:v>
                </c:pt>
                <c:pt idx="1498">
                  <c:v>43825</c:v>
                </c:pt>
                <c:pt idx="1499">
                  <c:v>43826</c:v>
                </c:pt>
                <c:pt idx="1500">
                  <c:v>43829</c:v>
                </c:pt>
                <c:pt idx="1501">
                  <c:v>43830</c:v>
                </c:pt>
                <c:pt idx="1502">
                  <c:v>43831</c:v>
                </c:pt>
                <c:pt idx="1503">
                  <c:v>43832</c:v>
                </c:pt>
                <c:pt idx="1504">
                  <c:v>43833</c:v>
                </c:pt>
                <c:pt idx="1505">
                  <c:v>43836</c:v>
                </c:pt>
                <c:pt idx="1506">
                  <c:v>43837</c:v>
                </c:pt>
                <c:pt idx="1507">
                  <c:v>43838</c:v>
                </c:pt>
                <c:pt idx="1508">
                  <c:v>43839</c:v>
                </c:pt>
                <c:pt idx="1509">
                  <c:v>43840</c:v>
                </c:pt>
                <c:pt idx="1510">
                  <c:v>43843</c:v>
                </c:pt>
                <c:pt idx="1511">
                  <c:v>43844</c:v>
                </c:pt>
                <c:pt idx="1512">
                  <c:v>43845</c:v>
                </c:pt>
                <c:pt idx="1513">
                  <c:v>43846</c:v>
                </c:pt>
                <c:pt idx="1514">
                  <c:v>43847</c:v>
                </c:pt>
                <c:pt idx="1515">
                  <c:v>43850</c:v>
                </c:pt>
                <c:pt idx="1516">
                  <c:v>43851</c:v>
                </c:pt>
                <c:pt idx="1517">
                  <c:v>43852</c:v>
                </c:pt>
                <c:pt idx="1518">
                  <c:v>43853</c:v>
                </c:pt>
                <c:pt idx="1519">
                  <c:v>43854</c:v>
                </c:pt>
                <c:pt idx="1520">
                  <c:v>43857</c:v>
                </c:pt>
                <c:pt idx="1521">
                  <c:v>43858</c:v>
                </c:pt>
                <c:pt idx="1522">
                  <c:v>43859</c:v>
                </c:pt>
                <c:pt idx="1523">
                  <c:v>43860</c:v>
                </c:pt>
                <c:pt idx="1524">
                  <c:v>43861</c:v>
                </c:pt>
                <c:pt idx="1525">
                  <c:v>43864</c:v>
                </c:pt>
                <c:pt idx="1526">
                  <c:v>43865</c:v>
                </c:pt>
                <c:pt idx="1527">
                  <c:v>43866</c:v>
                </c:pt>
                <c:pt idx="1528">
                  <c:v>43867</c:v>
                </c:pt>
                <c:pt idx="1529">
                  <c:v>43868</c:v>
                </c:pt>
                <c:pt idx="1530">
                  <c:v>43871</c:v>
                </c:pt>
                <c:pt idx="1531">
                  <c:v>43872</c:v>
                </c:pt>
                <c:pt idx="1532">
                  <c:v>43873</c:v>
                </c:pt>
                <c:pt idx="1533">
                  <c:v>43874</c:v>
                </c:pt>
                <c:pt idx="1534">
                  <c:v>43875</c:v>
                </c:pt>
                <c:pt idx="1535">
                  <c:v>43878</c:v>
                </c:pt>
                <c:pt idx="1536">
                  <c:v>43879</c:v>
                </c:pt>
                <c:pt idx="1537">
                  <c:v>43880</c:v>
                </c:pt>
                <c:pt idx="1538">
                  <c:v>43881</c:v>
                </c:pt>
                <c:pt idx="1539">
                  <c:v>43882</c:v>
                </c:pt>
                <c:pt idx="1540">
                  <c:v>43885</c:v>
                </c:pt>
                <c:pt idx="1541">
                  <c:v>43886</c:v>
                </c:pt>
                <c:pt idx="1542">
                  <c:v>43887</c:v>
                </c:pt>
                <c:pt idx="1543">
                  <c:v>43888</c:v>
                </c:pt>
                <c:pt idx="1544">
                  <c:v>43889</c:v>
                </c:pt>
                <c:pt idx="1545">
                  <c:v>43892</c:v>
                </c:pt>
                <c:pt idx="1546">
                  <c:v>43893</c:v>
                </c:pt>
                <c:pt idx="1547">
                  <c:v>43894</c:v>
                </c:pt>
                <c:pt idx="1548">
                  <c:v>43895</c:v>
                </c:pt>
                <c:pt idx="1549">
                  <c:v>43896</c:v>
                </c:pt>
                <c:pt idx="1550">
                  <c:v>43899</c:v>
                </c:pt>
                <c:pt idx="1551">
                  <c:v>43900</c:v>
                </c:pt>
                <c:pt idx="1552">
                  <c:v>43901</c:v>
                </c:pt>
                <c:pt idx="1553">
                  <c:v>43902</c:v>
                </c:pt>
                <c:pt idx="1554">
                  <c:v>43903</c:v>
                </c:pt>
                <c:pt idx="1555">
                  <c:v>43906</c:v>
                </c:pt>
                <c:pt idx="1556">
                  <c:v>43907</c:v>
                </c:pt>
                <c:pt idx="1557">
                  <c:v>43908</c:v>
                </c:pt>
                <c:pt idx="1558">
                  <c:v>43909</c:v>
                </c:pt>
                <c:pt idx="1559">
                  <c:v>43910</c:v>
                </c:pt>
                <c:pt idx="1560">
                  <c:v>43913</c:v>
                </c:pt>
                <c:pt idx="1561">
                  <c:v>43914</c:v>
                </c:pt>
                <c:pt idx="1562">
                  <c:v>43915</c:v>
                </c:pt>
                <c:pt idx="1563">
                  <c:v>43916</c:v>
                </c:pt>
                <c:pt idx="1564">
                  <c:v>43917</c:v>
                </c:pt>
                <c:pt idx="1565">
                  <c:v>43920</c:v>
                </c:pt>
                <c:pt idx="1566">
                  <c:v>43921</c:v>
                </c:pt>
                <c:pt idx="1567">
                  <c:v>43922</c:v>
                </c:pt>
                <c:pt idx="1568">
                  <c:v>43923</c:v>
                </c:pt>
                <c:pt idx="1569">
                  <c:v>43924</c:v>
                </c:pt>
                <c:pt idx="1570">
                  <c:v>43927</c:v>
                </c:pt>
                <c:pt idx="1571">
                  <c:v>43928</c:v>
                </c:pt>
                <c:pt idx="1572">
                  <c:v>43929</c:v>
                </c:pt>
                <c:pt idx="1573">
                  <c:v>43930</c:v>
                </c:pt>
                <c:pt idx="1574">
                  <c:v>43931</c:v>
                </c:pt>
                <c:pt idx="1575">
                  <c:v>43934</c:v>
                </c:pt>
                <c:pt idx="1576">
                  <c:v>43935</c:v>
                </c:pt>
                <c:pt idx="1577">
                  <c:v>43936</c:v>
                </c:pt>
                <c:pt idx="1578">
                  <c:v>43937</c:v>
                </c:pt>
                <c:pt idx="1579">
                  <c:v>43938</c:v>
                </c:pt>
                <c:pt idx="1580">
                  <c:v>43941</c:v>
                </c:pt>
                <c:pt idx="1581">
                  <c:v>43942</c:v>
                </c:pt>
                <c:pt idx="1582">
                  <c:v>43943</c:v>
                </c:pt>
                <c:pt idx="1583">
                  <c:v>43944</c:v>
                </c:pt>
                <c:pt idx="1584">
                  <c:v>43945</c:v>
                </c:pt>
                <c:pt idx="1585">
                  <c:v>43948</c:v>
                </c:pt>
                <c:pt idx="1586">
                  <c:v>43949</c:v>
                </c:pt>
                <c:pt idx="1587">
                  <c:v>43950</c:v>
                </c:pt>
                <c:pt idx="1588">
                  <c:v>43951</c:v>
                </c:pt>
                <c:pt idx="1589">
                  <c:v>43952</c:v>
                </c:pt>
                <c:pt idx="1590">
                  <c:v>43955</c:v>
                </c:pt>
                <c:pt idx="1591">
                  <c:v>43956</c:v>
                </c:pt>
                <c:pt idx="1592">
                  <c:v>43957</c:v>
                </c:pt>
                <c:pt idx="1593">
                  <c:v>43958</c:v>
                </c:pt>
                <c:pt idx="1594">
                  <c:v>43959</c:v>
                </c:pt>
                <c:pt idx="1595">
                  <c:v>43962</c:v>
                </c:pt>
                <c:pt idx="1596">
                  <c:v>43963</c:v>
                </c:pt>
                <c:pt idx="1597">
                  <c:v>43964</c:v>
                </c:pt>
                <c:pt idx="1598">
                  <c:v>43965</c:v>
                </c:pt>
                <c:pt idx="1599">
                  <c:v>43966</c:v>
                </c:pt>
                <c:pt idx="1600">
                  <c:v>43969</c:v>
                </c:pt>
                <c:pt idx="1601">
                  <c:v>43970</c:v>
                </c:pt>
                <c:pt idx="1602">
                  <c:v>43971</c:v>
                </c:pt>
                <c:pt idx="1603">
                  <c:v>43972</c:v>
                </c:pt>
                <c:pt idx="1604">
                  <c:v>43973</c:v>
                </c:pt>
                <c:pt idx="1605">
                  <c:v>43976</c:v>
                </c:pt>
                <c:pt idx="1606">
                  <c:v>43977</c:v>
                </c:pt>
                <c:pt idx="1607">
                  <c:v>43978</c:v>
                </c:pt>
                <c:pt idx="1608">
                  <c:v>43979</c:v>
                </c:pt>
                <c:pt idx="1609">
                  <c:v>43980</c:v>
                </c:pt>
                <c:pt idx="1610">
                  <c:v>43983</c:v>
                </c:pt>
                <c:pt idx="1611">
                  <c:v>43984</c:v>
                </c:pt>
                <c:pt idx="1612">
                  <c:v>43985</c:v>
                </c:pt>
                <c:pt idx="1613">
                  <c:v>43986</c:v>
                </c:pt>
                <c:pt idx="1614">
                  <c:v>43987</c:v>
                </c:pt>
                <c:pt idx="1615">
                  <c:v>43990</c:v>
                </c:pt>
                <c:pt idx="1616">
                  <c:v>43991</c:v>
                </c:pt>
                <c:pt idx="1617">
                  <c:v>43992</c:v>
                </c:pt>
                <c:pt idx="1618">
                  <c:v>43993</c:v>
                </c:pt>
                <c:pt idx="1619">
                  <c:v>43994</c:v>
                </c:pt>
                <c:pt idx="1620">
                  <c:v>43997</c:v>
                </c:pt>
                <c:pt idx="1621">
                  <c:v>43998</c:v>
                </c:pt>
                <c:pt idx="1622">
                  <c:v>43999</c:v>
                </c:pt>
                <c:pt idx="1623">
                  <c:v>44000</c:v>
                </c:pt>
                <c:pt idx="1624">
                  <c:v>44001</c:v>
                </c:pt>
                <c:pt idx="1625">
                  <c:v>44004</c:v>
                </c:pt>
                <c:pt idx="1626">
                  <c:v>44005</c:v>
                </c:pt>
                <c:pt idx="1627">
                  <c:v>44006</c:v>
                </c:pt>
                <c:pt idx="1628">
                  <c:v>44007</c:v>
                </c:pt>
                <c:pt idx="1629">
                  <c:v>44008</c:v>
                </c:pt>
                <c:pt idx="1630">
                  <c:v>44011</c:v>
                </c:pt>
                <c:pt idx="1631">
                  <c:v>44012</c:v>
                </c:pt>
                <c:pt idx="1632">
                  <c:v>44013</c:v>
                </c:pt>
                <c:pt idx="1633">
                  <c:v>44014</c:v>
                </c:pt>
                <c:pt idx="1634">
                  <c:v>44015</c:v>
                </c:pt>
                <c:pt idx="1635">
                  <c:v>44018</c:v>
                </c:pt>
                <c:pt idx="1636">
                  <c:v>44019</c:v>
                </c:pt>
                <c:pt idx="1637">
                  <c:v>44020</c:v>
                </c:pt>
                <c:pt idx="1638">
                  <c:v>44021</c:v>
                </c:pt>
                <c:pt idx="1639">
                  <c:v>44022</c:v>
                </c:pt>
                <c:pt idx="1640">
                  <c:v>44025</c:v>
                </c:pt>
                <c:pt idx="1641">
                  <c:v>44026</c:v>
                </c:pt>
                <c:pt idx="1642">
                  <c:v>44027</c:v>
                </c:pt>
                <c:pt idx="1643">
                  <c:v>44028</c:v>
                </c:pt>
                <c:pt idx="1644">
                  <c:v>44029</c:v>
                </c:pt>
                <c:pt idx="1645">
                  <c:v>44032</c:v>
                </c:pt>
                <c:pt idx="1646">
                  <c:v>44033</c:v>
                </c:pt>
                <c:pt idx="1647">
                  <c:v>44034</c:v>
                </c:pt>
                <c:pt idx="1648">
                  <c:v>44035</c:v>
                </c:pt>
                <c:pt idx="1649">
                  <c:v>44036</c:v>
                </c:pt>
                <c:pt idx="1650">
                  <c:v>44039</c:v>
                </c:pt>
                <c:pt idx="1651">
                  <c:v>44040</c:v>
                </c:pt>
                <c:pt idx="1652">
                  <c:v>44041</c:v>
                </c:pt>
                <c:pt idx="1653">
                  <c:v>44042</c:v>
                </c:pt>
                <c:pt idx="1654">
                  <c:v>44043</c:v>
                </c:pt>
                <c:pt idx="1655">
                  <c:v>44046</c:v>
                </c:pt>
                <c:pt idx="1656">
                  <c:v>44047</c:v>
                </c:pt>
                <c:pt idx="1657">
                  <c:v>44048</c:v>
                </c:pt>
                <c:pt idx="1658">
                  <c:v>44049</c:v>
                </c:pt>
                <c:pt idx="1659">
                  <c:v>44050</c:v>
                </c:pt>
                <c:pt idx="1660">
                  <c:v>44053</c:v>
                </c:pt>
                <c:pt idx="1661">
                  <c:v>44054</c:v>
                </c:pt>
                <c:pt idx="1662">
                  <c:v>44055</c:v>
                </c:pt>
                <c:pt idx="1663">
                  <c:v>44056</c:v>
                </c:pt>
                <c:pt idx="1664">
                  <c:v>44057</c:v>
                </c:pt>
                <c:pt idx="1665">
                  <c:v>44060</c:v>
                </c:pt>
                <c:pt idx="1666">
                  <c:v>44061</c:v>
                </c:pt>
                <c:pt idx="1667">
                  <c:v>44062</c:v>
                </c:pt>
                <c:pt idx="1668">
                  <c:v>44063</c:v>
                </c:pt>
                <c:pt idx="1669">
                  <c:v>44064</c:v>
                </c:pt>
                <c:pt idx="1670">
                  <c:v>44067</c:v>
                </c:pt>
                <c:pt idx="1671">
                  <c:v>44068</c:v>
                </c:pt>
                <c:pt idx="1672">
                  <c:v>44069</c:v>
                </c:pt>
                <c:pt idx="1673">
                  <c:v>44070</c:v>
                </c:pt>
                <c:pt idx="1674">
                  <c:v>44071</c:v>
                </c:pt>
                <c:pt idx="1675">
                  <c:v>44074</c:v>
                </c:pt>
                <c:pt idx="1676">
                  <c:v>44075</c:v>
                </c:pt>
                <c:pt idx="1677">
                  <c:v>44076</c:v>
                </c:pt>
                <c:pt idx="1678">
                  <c:v>44077</c:v>
                </c:pt>
                <c:pt idx="1679">
                  <c:v>44078</c:v>
                </c:pt>
                <c:pt idx="1680">
                  <c:v>44081</c:v>
                </c:pt>
                <c:pt idx="1681">
                  <c:v>44082</c:v>
                </c:pt>
                <c:pt idx="1682">
                  <c:v>44083</c:v>
                </c:pt>
                <c:pt idx="1683">
                  <c:v>44084</c:v>
                </c:pt>
                <c:pt idx="1684">
                  <c:v>44085</c:v>
                </c:pt>
                <c:pt idx="1685">
                  <c:v>44088</c:v>
                </c:pt>
                <c:pt idx="1686">
                  <c:v>44089</c:v>
                </c:pt>
                <c:pt idx="1687">
                  <c:v>44090</c:v>
                </c:pt>
                <c:pt idx="1688">
                  <c:v>44091</c:v>
                </c:pt>
                <c:pt idx="1689">
                  <c:v>44092</c:v>
                </c:pt>
                <c:pt idx="1690">
                  <c:v>44095</c:v>
                </c:pt>
                <c:pt idx="1691">
                  <c:v>44096</c:v>
                </c:pt>
                <c:pt idx="1692">
                  <c:v>44097</c:v>
                </c:pt>
                <c:pt idx="1693">
                  <c:v>44098</c:v>
                </c:pt>
                <c:pt idx="1694">
                  <c:v>44099</c:v>
                </c:pt>
                <c:pt idx="1695">
                  <c:v>44102</c:v>
                </c:pt>
                <c:pt idx="1696">
                  <c:v>44103</c:v>
                </c:pt>
                <c:pt idx="1697">
                  <c:v>44104</c:v>
                </c:pt>
                <c:pt idx="1698">
                  <c:v>44105</c:v>
                </c:pt>
                <c:pt idx="1699">
                  <c:v>44106</c:v>
                </c:pt>
                <c:pt idx="1700">
                  <c:v>44109</c:v>
                </c:pt>
                <c:pt idx="1701">
                  <c:v>44110</c:v>
                </c:pt>
                <c:pt idx="1702">
                  <c:v>44111</c:v>
                </c:pt>
                <c:pt idx="1703">
                  <c:v>44112</c:v>
                </c:pt>
                <c:pt idx="1704">
                  <c:v>44113</c:v>
                </c:pt>
                <c:pt idx="1705">
                  <c:v>44116</c:v>
                </c:pt>
                <c:pt idx="1706">
                  <c:v>44117</c:v>
                </c:pt>
                <c:pt idx="1707">
                  <c:v>44118</c:v>
                </c:pt>
                <c:pt idx="1708">
                  <c:v>44119</c:v>
                </c:pt>
                <c:pt idx="1709">
                  <c:v>44120</c:v>
                </c:pt>
                <c:pt idx="1710">
                  <c:v>44123</c:v>
                </c:pt>
                <c:pt idx="1711">
                  <c:v>44124</c:v>
                </c:pt>
                <c:pt idx="1712">
                  <c:v>44125</c:v>
                </c:pt>
                <c:pt idx="1713">
                  <c:v>44126</c:v>
                </c:pt>
                <c:pt idx="1714">
                  <c:v>44127</c:v>
                </c:pt>
                <c:pt idx="1715">
                  <c:v>44130</c:v>
                </c:pt>
                <c:pt idx="1716">
                  <c:v>44131</c:v>
                </c:pt>
                <c:pt idx="1717">
                  <c:v>44132</c:v>
                </c:pt>
                <c:pt idx="1718">
                  <c:v>44133</c:v>
                </c:pt>
                <c:pt idx="1719">
                  <c:v>44134</c:v>
                </c:pt>
                <c:pt idx="1720">
                  <c:v>44137</c:v>
                </c:pt>
                <c:pt idx="1721">
                  <c:v>44138</c:v>
                </c:pt>
                <c:pt idx="1722">
                  <c:v>44139</c:v>
                </c:pt>
                <c:pt idx="1723">
                  <c:v>44140</c:v>
                </c:pt>
                <c:pt idx="1724">
                  <c:v>44141</c:v>
                </c:pt>
                <c:pt idx="1725">
                  <c:v>44144</c:v>
                </c:pt>
                <c:pt idx="1726">
                  <c:v>44145</c:v>
                </c:pt>
                <c:pt idx="1727">
                  <c:v>44146</c:v>
                </c:pt>
                <c:pt idx="1728">
                  <c:v>44147</c:v>
                </c:pt>
                <c:pt idx="1729">
                  <c:v>44148</c:v>
                </c:pt>
                <c:pt idx="1730">
                  <c:v>44151</c:v>
                </c:pt>
                <c:pt idx="1731">
                  <c:v>44152</c:v>
                </c:pt>
                <c:pt idx="1732">
                  <c:v>44153</c:v>
                </c:pt>
                <c:pt idx="1733">
                  <c:v>44154</c:v>
                </c:pt>
                <c:pt idx="1734">
                  <c:v>44155</c:v>
                </c:pt>
                <c:pt idx="1735">
                  <c:v>44158</c:v>
                </c:pt>
                <c:pt idx="1736">
                  <c:v>44159</c:v>
                </c:pt>
                <c:pt idx="1737">
                  <c:v>44160</c:v>
                </c:pt>
                <c:pt idx="1738">
                  <c:v>44161</c:v>
                </c:pt>
                <c:pt idx="1739">
                  <c:v>44162</c:v>
                </c:pt>
                <c:pt idx="1740">
                  <c:v>44165</c:v>
                </c:pt>
                <c:pt idx="1741">
                  <c:v>44166</c:v>
                </c:pt>
                <c:pt idx="1742">
                  <c:v>44167</c:v>
                </c:pt>
                <c:pt idx="1743">
                  <c:v>44168</c:v>
                </c:pt>
                <c:pt idx="1744">
                  <c:v>44169</c:v>
                </c:pt>
                <c:pt idx="1745">
                  <c:v>44172</c:v>
                </c:pt>
                <c:pt idx="1746">
                  <c:v>44173</c:v>
                </c:pt>
                <c:pt idx="1747">
                  <c:v>44174</c:v>
                </c:pt>
                <c:pt idx="1748">
                  <c:v>44175</c:v>
                </c:pt>
                <c:pt idx="1749">
                  <c:v>44176</c:v>
                </c:pt>
                <c:pt idx="1750">
                  <c:v>44179</c:v>
                </c:pt>
                <c:pt idx="1751">
                  <c:v>44180</c:v>
                </c:pt>
                <c:pt idx="1752">
                  <c:v>44181</c:v>
                </c:pt>
                <c:pt idx="1753">
                  <c:v>44182</c:v>
                </c:pt>
                <c:pt idx="1754">
                  <c:v>44183</c:v>
                </c:pt>
                <c:pt idx="1755">
                  <c:v>44186</c:v>
                </c:pt>
                <c:pt idx="1756">
                  <c:v>44187</c:v>
                </c:pt>
                <c:pt idx="1757">
                  <c:v>44188</c:v>
                </c:pt>
                <c:pt idx="1758">
                  <c:v>44189</c:v>
                </c:pt>
                <c:pt idx="1759">
                  <c:v>44190</c:v>
                </c:pt>
                <c:pt idx="1760">
                  <c:v>44193</c:v>
                </c:pt>
                <c:pt idx="1761">
                  <c:v>44194</c:v>
                </c:pt>
                <c:pt idx="1762">
                  <c:v>44195</c:v>
                </c:pt>
                <c:pt idx="1763">
                  <c:v>44196</c:v>
                </c:pt>
                <c:pt idx="1764">
                  <c:v>44197</c:v>
                </c:pt>
                <c:pt idx="1765">
                  <c:v>44200</c:v>
                </c:pt>
                <c:pt idx="1766">
                  <c:v>44201</c:v>
                </c:pt>
                <c:pt idx="1767">
                  <c:v>44202</c:v>
                </c:pt>
                <c:pt idx="1768">
                  <c:v>44203</c:v>
                </c:pt>
                <c:pt idx="1769">
                  <c:v>44204</c:v>
                </c:pt>
                <c:pt idx="1770">
                  <c:v>44207</c:v>
                </c:pt>
                <c:pt idx="1771">
                  <c:v>44208</c:v>
                </c:pt>
                <c:pt idx="1772">
                  <c:v>44209</c:v>
                </c:pt>
                <c:pt idx="1773">
                  <c:v>44210</c:v>
                </c:pt>
                <c:pt idx="1774">
                  <c:v>44211</c:v>
                </c:pt>
                <c:pt idx="1775">
                  <c:v>44214</c:v>
                </c:pt>
                <c:pt idx="1776">
                  <c:v>44215</c:v>
                </c:pt>
                <c:pt idx="1777">
                  <c:v>44216</c:v>
                </c:pt>
                <c:pt idx="1778">
                  <c:v>44217</c:v>
                </c:pt>
                <c:pt idx="1779">
                  <c:v>44218</c:v>
                </c:pt>
                <c:pt idx="1780">
                  <c:v>44221</c:v>
                </c:pt>
                <c:pt idx="1781">
                  <c:v>44222</c:v>
                </c:pt>
                <c:pt idx="1782">
                  <c:v>44223</c:v>
                </c:pt>
                <c:pt idx="1783">
                  <c:v>44224</c:v>
                </c:pt>
                <c:pt idx="1784">
                  <c:v>44225</c:v>
                </c:pt>
                <c:pt idx="1785">
                  <c:v>44228</c:v>
                </c:pt>
                <c:pt idx="1786">
                  <c:v>44229</c:v>
                </c:pt>
                <c:pt idx="1787">
                  <c:v>44230</c:v>
                </c:pt>
                <c:pt idx="1788">
                  <c:v>44231</c:v>
                </c:pt>
                <c:pt idx="1789">
                  <c:v>44232</c:v>
                </c:pt>
                <c:pt idx="1790">
                  <c:v>44235</c:v>
                </c:pt>
                <c:pt idx="1791">
                  <c:v>44236</c:v>
                </c:pt>
                <c:pt idx="1792">
                  <c:v>44237</c:v>
                </c:pt>
                <c:pt idx="1793">
                  <c:v>44238</c:v>
                </c:pt>
                <c:pt idx="1794">
                  <c:v>44239</c:v>
                </c:pt>
                <c:pt idx="1795">
                  <c:v>44242</c:v>
                </c:pt>
                <c:pt idx="1796">
                  <c:v>44243</c:v>
                </c:pt>
                <c:pt idx="1797">
                  <c:v>44244</c:v>
                </c:pt>
                <c:pt idx="1798">
                  <c:v>44245</c:v>
                </c:pt>
                <c:pt idx="1799">
                  <c:v>44246</c:v>
                </c:pt>
                <c:pt idx="1800">
                  <c:v>44249</c:v>
                </c:pt>
                <c:pt idx="1801">
                  <c:v>44250</c:v>
                </c:pt>
                <c:pt idx="1802">
                  <c:v>44251</c:v>
                </c:pt>
                <c:pt idx="1803">
                  <c:v>44252</c:v>
                </c:pt>
                <c:pt idx="1804">
                  <c:v>44253</c:v>
                </c:pt>
                <c:pt idx="1805">
                  <c:v>44256</c:v>
                </c:pt>
                <c:pt idx="1806">
                  <c:v>44257</c:v>
                </c:pt>
                <c:pt idx="1807">
                  <c:v>44258</c:v>
                </c:pt>
                <c:pt idx="1808">
                  <c:v>44259</c:v>
                </c:pt>
                <c:pt idx="1809">
                  <c:v>44260</c:v>
                </c:pt>
                <c:pt idx="1810">
                  <c:v>44263</c:v>
                </c:pt>
                <c:pt idx="1811">
                  <c:v>44264</c:v>
                </c:pt>
                <c:pt idx="1812">
                  <c:v>44265</c:v>
                </c:pt>
                <c:pt idx="1813">
                  <c:v>44266</c:v>
                </c:pt>
                <c:pt idx="1814">
                  <c:v>44267</c:v>
                </c:pt>
                <c:pt idx="1815">
                  <c:v>44270</c:v>
                </c:pt>
                <c:pt idx="1816">
                  <c:v>44271</c:v>
                </c:pt>
                <c:pt idx="1817">
                  <c:v>44272</c:v>
                </c:pt>
                <c:pt idx="1818">
                  <c:v>44273</c:v>
                </c:pt>
                <c:pt idx="1819">
                  <c:v>44274</c:v>
                </c:pt>
                <c:pt idx="1820">
                  <c:v>44277</c:v>
                </c:pt>
                <c:pt idx="1821">
                  <c:v>44278</c:v>
                </c:pt>
                <c:pt idx="1822">
                  <c:v>44279</c:v>
                </c:pt>
                <c:pt idx="1823">
                  <c:v>44280</c:v>
                </c:pt>
                <c:pt idx="1824">
                  <c:v>44281</c:v>
                </c:pt>
                <c:pt idx="1825">
                  <c:v>44284</c:v>
                </c:pt>
                <c:pt idx="1826">
                  <c:v>44285</c:v>
                </c:pt>
                <c:pt idx="1827">
                  <c:v>44286</c:v>
                </c:pt>
                <c:pt idx="1828">
                  <c:v>44287</c:v>
                </c:pt>
                <c:pt idx="1829">
                  <c:v>44288</c:v>
                </c:pt>
                <c:pt idx="1830">
                  <c:v>44291</c:v>
                </c:pt>
                <c:pt idx="1831">
                  <c:v>44292</c:v>
                </c:pt>
                <c:pt idx="1832">
                  <c:v>44293</c:v>
                </c:pt>
                <c:pt idx="1833">
                  <c:v>44294</c:v>
                </c:pt>
                <c:pt idx="1834">
                  <c:v>44295</c:v>
                </c:pt>
                <c:pt idx="1835">
                  <c:v>44298</c:v>
                </c:pt>
                <c:pt idx="1836">
                  <c:v>44299</c:v>
                </c:pt>
                <c:pt idx="1837">
                  <c:v>44300</c:v>
                </c:pt>
                <c:pt idx="1838">
                  <c:v>44301</c:v>
                </c:pt>
                <c:pt idx="1839">
                  <c:v>44302</c:v>
                </c:pt>
                <c:pt idx="1840">
                  <c:v>44305</c:v>
                </c:pt>
                <c:pt idx="1841">
                  <c:v>44306</c:v>
                </c:pt>
                <c:pt idx="1842">
                  <c:v>44307</c:v>
                </c:pt>
                <c:pt idx="1843">
                  <c:v>44308</c:v>
                </c:pt>
                <c:pt idx="1844">
                  <c:v>44309</c:v>
                </c:pt>
                <c:pt idx="1845">
                  <c:v>44312</c:v>
                </c:pt>
                <c:pt idx="1846">
                  <c:v>44313</c:v>
                </c:pt>
                <c:pt idx="1847">
                  <c:v>44314</c:v>
                </c:pt>
                <c:pt idx="1848">
                  <c:v>44315</c:v>
                </c:pt>
                <c:pt idx="1849">
                  <c:v>44316</c:v>
                </c:pt>
                <c:pt idx="1850">
                  <c:v>44319</c:v>
                </c:pt>
                <c:pt idx="1851">
                  <c:v>44320</c:v>
                </c:pt>
                <c:pt idx="1852">
                  <c:v>44321</c:v>
                </c:pt>
                <c:pt idx="1853">
                  <c:v>44322</c:v>
                </c:pt>
                <c:pt idx="1854">
                  <c:v>44323</c:v>
                </c:pt>
                <c:pt idx="1855">
                  <c:v>44326</c:v>
                </c:pt>
                <c:pt idx="1856">
                  <c:v>44327</c:v>
                </c:pt>
                <c:pt idx="1857">
                  <c:v>44328</c:v>
                </c:pt>
                <c:pt idx="1858">
                  <c:v>44329</c:v>
                </c:pt>
                <c:pt idx="1859">
                  <c:v>44330</c:v>
                </c:pt>
                <c:pt idx="1860">
                  <c:v>44333</c:v>
                </c:pt>
                <c:pt idx="1861">
                  <c:v>44334</c:v>
                </c:pt>
                <c:pt idx="1862">
                  <c:v>44335</c:v>
                </c:pt>
                <c:pt idx="1863">
                  <c:v>44336</c:v>
                </c:pt>
                <c:pt idx="1864">
                  <c:v>44337</c:v>
                </c:pt>
                <c:pt idx="1865">
                  <c:v>44340</c:v>
                </c:pt>
                <c:pt idx="1866">
                  <c:v>44341</c:v>
                </c:pt>
                <c:pt idx="1867">
                  <c:v>44342</c:v>
                </c:pt>
                <c:pt idx="1868">
                  <c:v>44343</c:v>
                </c:pt>
                <c:pt idx="1869">
                  <c:v>44344</c:v>
                </c:pt>
                <c:pt idx="1870">
                  <c:v>44347</c:v>
                </c:pt>
                <c:pt idx="1871">
                  <c:v>44348</c:v>
                </c:pt>
                <c:pt idx="1872">
                  <c:v>44349</c:v>
                </c:pt>
                <c:pt idx="1873">
                  <c:v>44350</c:v>
                </c:pt>
                <c:pt idx="1874">
                  <c:v>44351</c:v>
                </c:pt>
                <c:pt idx="1875">
                  <c:v>44354</c:v>
                </c:pt>
                <c:pt idx="1876">
                  <c:v>44355</c:v>
                </c:pt>
                <c:pt idx="1877">
                  <c:v>44356</c:v>
                </c:pt>
                <c:pt idx="1878">
                  <c:v>44357</c:v>
                </c:pt>
                <c:pt idx="1879">
                  <c:v>44358</c:v>
                </c:pt>
                <c:pt idx="1880">
                  <c:v>44361</c:v>
                </c:pt>
                <c:pt idx="1881">
                  <c:v>44362</c:v>
                </c:pt>
                <c:pt idx="1882">
                  <c:v>44363</c:v>
                </c:pt>
                <c:pt idx="1883">
                  <c:v>44364</c:v>
                </c:pt>
                <c:pt idx="1884">
                  <c:v>44365</c:v>
                </c:pt>
                <c:pt idx="1885">
                  <c:v>44368</c:v>
                </c:pt>
                <c:pt idx="1886">
                  <c:v>44369</c:v>
                </c:pt>
                <c:pt idx="1887">
                  <c:v>44370</c:v>
                </c:pt>
                <c:pt idx="1888">
                  <c:v>44371</c:v>
                </c:pt>
                <c:pt idx="1889">
                  <c:v>44372</c:v>
                </c:pt>
                <c:pt idx="1890">
                  <c:v>44375</c:v>
                </c:pt>
                <c:pt idx="1891">
                  <c:v>44376</c:v>
                </c:pt>
                <c:pt idx="1892">
                  <c:v>44377</c:v>
                </c:pt>
                <c:pt idx="1893">
                  <c:v>44378</c:v>
                </c:pt>
                <c:pt idx="1894">
                  <c:v>44379</c:v>
                </c:pt>
                <c:pt idx="1895">
                  <c:v>44382</c:v>
                </c:pt>
                <c:pt idx="1896">
                  <c:v>44383</c:v>
                </c:pt>
                <c:pt idx="1897">
                  <c:v>44384</c:v>
                </c:pt>
                <c:pt idx="1898">
                  <c:v>44385</c:v>
                </c:pt>
                <c:pt idx="1899">
                  <c:v>44386</c:v>
                </c:pt>
                <c:pt idx="1900">
                  <c:v>44389</c:v>
                </c:pt>
                <c:pt idx="1901">
                  <c:v>44390</c:v>
                </c:pt>
                <c:pt idx="1902">
                  <c:v>44391</c:v>
                </c:pt>
                <c:pt idx="1903">
                  <c:v>44392</c:v>
                </c:pt>
                <c:pt idx="1904">
                  <c:v>44393</c:v>
                </c:pt>
                <c:pt idx="1905">
                  <c:v>44396</c:v>
                </c:pt>
                <c:pt idx="1906">
                  <c:v>44397</c:v>
                </c:pt>
                <c:pt idx="1907">
                  <c:v>44398</c:v>
                </c:pt>
                <c:pt idx="1908">
                  <c:v>44399</c:v>
                </c:pt>
                <c:pt idx="1909">
                  <c:v>44400</c:v>
                </c:pt>
                <c:pt idx="1910">
                  <c:v>44403</c:v>
                </c:pt>
                <c:pt idx="1911">
                  <c:v>44404</c:v>
                </c:pt>
                <c:pt idx="1912">
                  <c:v>44405</c:v>
                </c:pt>
                <c:pt idx="1913">
                  <c:v>44406</c:v>
                </c:pt>
                <c:pt idx="1914">
                  <c:v>44407</c:v>
                </c:pt>
                <c:pt idx="1915">
                  <c:v>44410</c:v>
                </c:pt>
                <c:pt idx="1916">
                  <c:v>44411</c:v>
                </c:pt>
                <c:pt idx="1917">
                  <c:v>44412</c:v>
                </c:pt>
                <c:pt idx="1918">
                  <c:v>44413</c:v>
                </c:pt>
                <c:pt idx="1919">
                  <c:v>44414</c:v>
                </c:pt>
                <c:pt idx="1920">
                  <c:v>44417</c:v>
                </c:pt>
                <c:pt idx="1921">
                  <c:v>44418</c:v>
                </c:pt>
                <c:pt idx="1922">
                  <c:v>44419</c:v>
                </c:pt>
                <c:pt idx="1923">
                  <c:v>44420</c:v>
                </c:pt>
                <c:pt idx="1924">
                  <c:v>44421</c:v>
                </c:pt>
                <c:pt idx="1925">
                  <c:v>44424</c:v>
                </c:pt>
                <c:pt idx="1926">
                  <c:v>44425</c:v>
                </c:pt>
                <c:pt idx="1927">
                  <c:v>44426</c:v>
                </c:pt>
                <c:pt idx="1928">
                  <c:v>44427</c:v>
                </c:pt>
                <c:pt idx="1929">
                  <c:v>44428</c:v>
                </c:pt>
                <c:pt idx="1930">
                  <c:v>44431</c:v>
                </c:pt>
                <c:pt idx="1931">
                  <c:v>44432</c:v>
                </c:pt>
                <c:pt idx="1932">
                  <c:v>44433</c:v>
                </c:pt>
                <c:pt idx="1933">
                  <c:v>44434</c:v>
                </c:pt>
                <c:pt idx="1934">
                  <c:v>44435</c:v>
                </c:pt>
                <c:pt idx="1935">
                  <c:v>44438</c:v>
                </c:pt>
                <c:pt idx="1936">
                  <c:v>44439</c:v>
                </c:pt>
                <c:pt idx="1937">
                  <c:v>44440</c:v>
                </c:pt>
                <c:pt idx="1938">
                  <c:v>44441</c:v>
                </c:pt>
                <c:pt idx="1939">
                  <c:v>44442</c:v>
                </c:pt>
                <c:pt idx="1940">
                  <c:v>44445</c:v>
                </c:pt>
                <c:pt idx="1941">
                  <c:v>44446</c:v>
                </c:pt>
                <c:pt idx="1942">
                  <c:v>44447</c:v>
                </c:pt>
                <c:pt idx="1943">
                  <c:v>44448</c:v>
                </c:pt>
                <c:pt idx="1944">
                  <c:v>44449</c:v>
                </c:pt>
                <c:pt idx="1945">
                  <c:v>44452</c:v>
                </c:pt>
                <c:pt idx="1946">
                  <c:v>44453</c:v>
                </c:pt>
                <c:pt idx="1947">
                  <c:v>44454</c:v>
                </c:pt>
                <c:pt idx="1948">
                  <c:v>44455</c:v>
                </c:pt>
                <c:pt idx="1949">
                  <c:v>44456</c:v>
                </c:pt>
                <c:pt idx="1950">
                  <c:v>44459</c:v>
                </c:pt>
                <c:pt idx="1951">
                  <c:v>44460</c:v>
                </c:pt>
                <c:pt idx="1952">
                  <c:v>44461</c:v>
                </c:pt>
                <c:pt idx="1953">
                  <c:v>44462</c:v>
                </c:pt>
                <c:pt idx="1954">
                  <c:v>44463</c:v>
                </c:pt>
                <c:pt idx="1955">
                  <c:v>44466</c:v>
                </c:pt>
                <c:pt idx="1956">
                  <c:v>44467</c:v>
                </c:pt>
                <c:pt idx="1957">
                  <c:v>44468</c:v>
                </c:pt>
                <c:pt idx="1958">
                  <c:v>44469</c:v>
                </c:pt>
                <c:pt idx="1959">
                  <c:v>44470</c:v>
                </c:pt>
                <c:pt idx="1960">
                  <c:v>44473</c:v>
                </c:pt>
                <c:pt idx="1961">
                  <c:v>44474</c:v>
                </c:pt>
                <c:pt idx="1962">
                  <c:v>44475</c:v>
                </c:pt>
                <c:pt idx="1963">
                  <c:v>44476</c:v>
                </c:pt>
                <c:pt idx="1964">
                  <c:v>44477</c:v>
                </c:pt>
                <c:pt idx="1965">
                  <c:v>44480</c:v>
                </c:pt>
                <c:pt idx="1966">
                  <c:v>44481</c:v>
                </c:pt>
                <c:pt idx="1967">
                  <c:v>44482</c:v>
                </c:pt>
                <c:pt idx="1968">
                  <c:v>44483</c:v>
                </c:pt>
                <c:pt idx="1969">
                  <c:v>44484</c:v>
                </c:pt>
                <c:pt idx="1970">
                  <c:v>44487</c:v>
                </c:pt>
                <c:pt idx="1971">
                  <c:v>44488</c:v>
                </c:pt>
                <c:pt idx="1972">
                  <c:v>44489</c:v>
                </c:pt>
                <c:pt idx="1973">
                  <c:v>44490</c:v>
                </c:pt>
                <c:pt idx="1974">
                  <c:v>44491</c:v>
                </c:pt>
                <c:pt idx="1975">
                  <c:v>44494</c:v>
                </c:pt>
                <c:pt idx="1976">
                  <c:v>44495</c:v>
                </c:pt>
                <c:pt idx="1977">
                  <c:v>44496</c:v>
                </c:pt>
                <c:pt idx="1978">
                  <c:v>44497</c:v>
                </c:pt>
                <c:pt idx="1979">
                  <c:v>44498</c:v>
                </c:pt>
                <c:pt idx="1980">
                  <c:v>44501</c:v>
                </c:pt>
                <c:pt idx="1981">
                  <c:v>44502</c:v>
                </c:pt>
                <c:pt idx="1982">
                  <c:v>44503</c:v>
                </c:pt>
                <c:pt idx="1983">
                  <c:v>44504</c:v>
                </c:pt>
                <c:pt idx="1984">
                  <c:v>44505</c:v>
                </c:pt>
                <c:pt idx="1985">
                  <c:v>44508</c:v>
                </c:pt>
                <c:pt idx="1986">
                  <c:v>44509</c:v>
                </c:pt>
                <c:pt idx="1987">
                  <c:v>44510</c:v>
                </c:pt>
                <c:pt idx="1988">
                  <c:v>44511</c:v>
                </c:pt>
                <c:pt idx="1989">
                  <c:v>44512</c:v>
                </c:pt>
                <c:pt idx="1990">
                  <c:v>44515</c:v>
                </c:pt>
                <c:pt idx="1991">
                  <c:v>44516</c:v>
                </c:pt>
                <c:pt idx="1992">
                  <c:v>44517</c:v>
                </c:pt>
                <c:pt idx="1993">
                  <c:v>44518</c:v>
                </c:pt>
                <c:pt idx="1994">
                  <c:v>44519</c:v>
                </c:pt>
                <c:pt idx="1995">
                  <c:v>44522</c:v>
                </c:pt>
                <c:pt idx="1996">
                  <c:v>44523</c:v>
                </c:pt>
                <c:pt idx="1997">
                  <c:v>44524</c:v>
                </c:pt>
                <c:pt idx="1998">
                  <c:v>44525</c:v>
                </c:pt>
                <c:pt idx="1999">
                  <c:v>44526</c:v>
                </c:pt>
                <c:pt idx="2000">
                  <c:v>44529</c:v>
                </c:pt>
                <c:pt idx="2001">
                  <c:v>44530</c:v>
                </c:pt>
                <c:pt idx="2002">
                  <c:v>44531</c:v>
                </c:pt>
                <c:pt idx="2003">
                  <c:v>44532</c:v>
                </c:pt>
                <c:pt idx="2004">
                  <c:v>44533</c:v>
                </c:pt>
                <c:pt idx="2005">
                  <c:v>44536</c:v>
                </c:pt>
                <c:pt idx="2006">
                  <c:v>44537</c:v>
                </c:pt>
                <c:pt idx="2007">
                  <c:v>44538</c:v>
                </c:pt>
                <c:pt idx="2008">
                  <c:v>44539</c:v>
                </c:pt>
                <c:pt idx="2009">
                  <c:v>44540</c:v>
                </c:pt>
                <c:pt idx="2010">
                  <c:v>44543</c:v>
                </c:pt>
                <c:pt idx="2011">
                  <c:v>44544</c:v>
                </c:pt>
                <c:pt idx="2012">
                  <c:v>44545</c:v>
                </c:pt>
                <c:pt idx="2013">
                  <c:v>44546</c:v>
                </c:pt>
                <c:pt idx="2014">
                  <c:v>44547</c:v>
                </c:pt>
                <c:pt idx="2015">
                  <c:v>44550</c:v>
                </c:pt>
                <c:pt idx="2016">
                  <c:v>44551</c:v>
                </c:pt>
                <c:pt idx="2017">
                  <c:v>44552</c:v>
                </c:pt>
                <c:pt idx="2018">
                  <c:v>44553</c:v>
                </c:pt>
                <c:pt idx="2019">
                  <c:v>44554</c:v>
                </c:pt>
                <c:pt idx="2020">
                  <c:v>44557</c:v>
                </c:pt>
                <c:pt idx="2021">
                  <c:v>44558</c:v>
                </c:pt>
                <c:pt idx="2022">
                  <c:v>44559</c:v>
                </c:pt>
                <c:pt idx="2023">
                  <c:v>44560</c:v>
                </c:pt>
                <c:pt idx="2024">
                  <c:v>44561</c:v>
                </c:pt>
                <c:pt idx="2025">
                  <c:v>44564</c:v>
                </c:pt>
                <c:pt idx="2026">
                  <c:v>44565</c:v>
                </c:pt>
                <c:pt idx="2027">
                  <c:v>44566</c:v>
                </c:pt>
                <c:pt idx="2028">
                  <c:v>44567</c:v>
                </c:pt>
                <c:pt idx="2029">
                  <c:v>44568</c:v>
                </c:pt>
                <c:pt idx="2030">
                  <c:v>44571</c:v>
                </c:pt>
                <c:pt idx="2031">
                  <c:v>44572</c:v>
                </c:pt>
                <c:pt idx="2032">
                  <c:v>44573</c:v>
                </c:pt>
                <c:pt idx="2033">
                  <c:v>44574</c:v>
                </c:pt>
                <c:pt idx="2034">
                  <c:v>44575</c:v>
                </c:pt>
                <c:pt idx="2035">
                  <c:v>44578</c:v>
                </c:pt>
                <c:pt idx="2036">
                  <c:v>44579</c:v>
                </c:pt>
                <c:pt idx="2037">
                  <c:v>44580</c:v>
                </c:pt>
                <c:pt idx="2038">
                  <c:v>44581</c:v>
                </c:pt>
                <c:pt idx="2039">
                  <c:v>44582</c:v>
                </c:pt>
                <c:pt idx="2040">
                  <c:v>44585</c:v>
                </c:pt>
                <c:pt idx="2041">
                  <c:v>44586</c:v>
                </c:pt>
                <c:pt idx="2042">
                  <c:v>44587</c:v>
                </c:pt>
                <c:pt idx="2043">
                  <c:v>44588</c:v>
                </c:pt>
                <c:pt idx="2044">
                  <c:v>44589</c:v>
                </c:pt>
                <c:pt idx="2045">
                  <c:v>44592</c:v>
                </c:pt>
                <c:pt idx="2046">
                  <c:v>44593</c:v>
                </c:pt>
                <c:pt idx="2047">
                  <c:v>44594</c:v>
                </c:pt>
                <c:pt idx="2048">
                  <c:v>44595</c:v>
                </c:pt>
                <c:pt idx="2049">
                  <c:v>44596</c:v>
                </c:pt>
                <c:pt idx="2050">
                  <c:v>44599</c:v>
                </c:pt>
                <c:pt idx="2051">
                  <c:v>44600</c:v>
                </c:pt>
                <c:pt idx="2052">
                  <c:v>44601</c:v>
                </c:pt>
                <c:pt idx="2053">
                  <c:v>44602</c:v>
                </c:pt>
                <c:pt idx="2054">
                  <c:v>44603</c:v>
                </c:pt>
                <c:pt idx="2055">
                  <c:v>44606</c:v>
                </c:pt>
                <c:pt idx="2056">
                  <c:v>44607</c:v>
                </c:pt>
                <c:pt idx="2057">
                  <c:v>44608</c:v>
                </c:pt>
                <c:pt idx="2058">
                  <c:v>44609</c:v>
                </c:pt>
                <c:pt idx="2059">
                  <c:v>44610</c:v>
                </c:pt>
                <c:pt idx="2060">
                  <c:v>44613</c:v>
                </c:pt>
                <c:pt idx="2061">
                  <c:v>44614</c:v>
                </c:pt>
                <c:pt idx="2062">
                  <c:v>44615</c:v>
                </c:pt>
                <c:pt idx="2063">
                  <c:v>44616</c:v>
                </c:pt>
                <c:pt idx="2064">
                  <c:v>44617</c:v>
                </c:pt>
                <c:pt idx="2065">
                  <c:v>44620</c:v>
                </c:pt>
                <c:pt idx="2066">
                  <c:v>44621</c:v>
                </c:pt>
                <c:pt idx="2067">
                  <c:v>44622</c:v>
                </c:pt>
                <c:pt idx="2068">
                  <c:v>44623</c:v>
                </c:pt>
                <c:pt idx="2069">
                  <c:v>44624</c:v>
                </c:pt>
                <c:pt idx="2070">
                  <c:v>44627</c:v>
                </c:pt>
                <c:pt idx="2071">
                  <c:v>44628</c:v>
                </c:pt>
                <c:pt idx="2072">
                  <c:v>44629</c:v>
                </c:pt>
                <c:pt idx="2073">
                  <c:v>44630</c:v>
                </c:pt>
                <c:pt idx="2074">
                  <c:v>44631</c:v>
                </c:pt>
                <c:pt idx="2075">
                  <c:v>44634</c:v>
                </c:pt>
                <c:pt idx="2076">
                  <c:v>44635</c:v>
                </c:pt>
                <c:pt idx="2077">
                  <c:v>44636</c:v>
                </c:pt>
                <c:pt idx="2078">
                  <c:v>44637</c:v>
                </c:pt>
                <c:pt idx="2079">
                  <c:v>44638</c:v>
                </c:pt>
                <c:pt idx="2080">
                  <c:v>44641</c:v>
                </c:pt>
                <c:pt idx="2081">
                  <c:v>44642</c:v>
                </c:pt>
                <c:pt idx="2082">
                  <c:v>44643</c:v>
                </c:pt>
                <c:pt idx="2083">
                  <c:v>44644</c:v>
                </c:pt>
                <c:pt idx="2084">
                  <c:v>44645</c:v>
                </c:pt>
                <c:pt idx="2085">
                  <c:v>44648</c:v>
                </c:pt>
                <c:pt idx="2086">
                  <c:v>44649</c:v>
                </c:pt>
                <c:pt idx="2087">
                  <c:v>44650</c:v>
                </c:pt>
                <c:pt idx="2088">
                  <c:v>44651</c:v>
                </c:pt>
                <c:pt idx="2089">
                  <c:v>44652</c:v>
                </c:pt>
                <c:pt idx="2090">
                  <c:v>44655</c:v>
                </c:pt>
                <c:pt idx="2091">
                  <c:v>44656</c:v>
                </c:pt>
                <c:pt idx="2092">
                  <c:v>44657</c:v>
                </c:pt>
                <c:pt idx="2093">
                  <c:v>44658</c:v>
                </c:pt>
                <c:pt idx="2094">
                  <c:v>44659</c:v>
                </c:pt>
                <c:pt idx="2095">
                  <c:v>44662</c:v>
                </c:pt>
                <c:pt idx="2096">
                  <c:v>44663</c:v>
                </c:pt>
                <c:pt idx="2097">
                  <c:v>44664</c:v>
                </c:pt>
                <c:pt idx="2098">
                  <c:v>44665</c:v>
                </c:pt>
                <c:pt idx="2099">
                  <c:v>44666</c:v>
                </c:pt>
                <c:pt idx="2100">
                  <c:v>44669</c:v>
                </c:pt>
                <c:pt idx="2101">
                  <c:v>44670</c:v>
                </c:pt>
                <c:pt idx="2102">
                  <c:v>44671</c:v>
                </c:pt>
                <c:pt idx="2103">
                  <c:v>44672</c:v>
                </c:pt>
                <c:pt idx="2104">
                  <c:v>44673</c:v>
                </c:pt>
                <c:pt idx="2105">
                  <c:v>44676</c:v>
                </c:pt>
                <c:pt idx="2106">
                  <c:v>44677</c:v>
                </c:pt>
                <c:pt idx="2107">
                  <c:v>44678</c:v>
                </c:pt>
                <c:pt idx="2108">
                  <c:v>44679</c:v>
                </c:pt>
                <c:pt idx="2109">
                  <c:v>44680</c:v>
                </c:pt>
                <c:pt idx="2110">
                  <c:v>44683</c:v>
                </c:pt>
                <c:pt idx="2111">
                  <c:v>44684</c:v>
                </c:pt>
                <c:pt idx="2112">
                  <c:v>44685</c:v>
                </c:pt>
                <c:pt idx="2113">
                  <c:v>44686</c:v>
                </c:pt>
                <c:pt idx="2114">
                  <c:v>44687</c:v>
                </c:pt>
                <c:pt idx="2115">
                  <c:v>44690</c:v>
                </c:pt>
                <c:pt idx="2116">
                  <c:v>44691</c:v>
                </c:pt>
                <c:pt idx="2117">
                  <c:v>44692</c:v>
                </c:pt>
                <c:pt idx="2118">
                  <c:v>44693</c:v>
                </c:pt>
                <c:pt idx="2119">
                  <c:v>44694</c:v>
                </c:pt>
                <c:pt idx="2120">
                  <c:v>44697</c:v>
                </c:pt>
                <c:pt idx="2121">
                  <c:v>44698</c:v>
                </c:pt>
                <c:pt idx="2122">
                  <c:v>44699</c:v>
                </c:pt>
                <c:pt idx="2123">
                  <c:v>44700</c:v>
                </c:pt>
                <c:pt idx="2124">
                  <c:v>44701</c:v>
                </c:pt>
                <c:pt idx="2125">
                  <c:v>44704</c:v>
                </c:pt>
                <c:pt idx="2126">
                  <c:v>44705</c:v>
                </c:pt>
                <c:pt idx="2127">
                  <c:v>44706</c:v>
                </c:pt>
                <c:pt idx="2128">
                  <c:v>44707</c:v>
                </c:pt>
                <c:pt idx="2129">
                  <c:v>44708</c:v>
                </c:pt>
                <c:pt idx="2130">
                  <c:v>44711</c:v>
                </c:pt>
                <c:pt idx="2131">
                  <c:v>44712</c:v>
                </c:pt>
                <c:pt idx="2132">
                  <c:v>44713</c:v>
                </c:pt>
                <c:pt idx="2133">
                  <c:v>44714</c:v>
                </c:pt>
                <c:pt idx="2134">
                  <c:v>44715</c:v>
                </c:pt>
                <c:pt idx="2135">
                  <c:v>44718</c:v>
                </c:pt>
                <c:pt idx="2136">
                  <c:v>44719</c:v>
                </c:pt>
                <c:pt idx="2137">
                  <c:v>44720</c:v>
                </c:pt>
                <c:pt idx="2138">
                  <c:v>44721</c:v>
                </c:pt>
                <c:pt idx="2139">
                  <c:v>44722</c:v>
                </c:pt>
                <c:pt idx="2140">
                  <c:v>44725</c:v>
                </c:pt>
                <c:pt idx="2141">
                  <c:v>44726</c:v>
                </c:pt>
                <c:pt idx="2142">
                  <c:v>44727</c:v>
                </c:pt>
                <c:pt idx="2143">
                  <c:v>44728</c:v>
                </c:pt>
                <c:pt idx="2144">
                  <c:v>44729</c:v>
                </c:pt>
                <c:pt idx="2145">
                  <c:v>44732</c:v>
                </c:pt>
                <c:pt idx="2146">
                  <c:v>44733</c:v>
                </c:pt>
                <c:pt idx="2147">
                  <c:v>44734</c:v>
                </c:pt>
                <c:pt idx="2148">
                  <c:v>44735</c:v>
                </c:pt>
                <c:pt idx="2149">
                  <c:v>44736</c:v>
                </c:pt>
                <c:pt idx="2150">
                  <c:v>44739</c:v>
                </c:pt>
                <c:pt idx="2151">
                  <c:v>44740</c:v>
                </c:pt>
                <c:pt idx="2152">
                  <c:v>44741</c:v>
                </c:pt>
                <c:pt idx="2153">
                  <c:v>44742</c:v>
                </c:pt>
                <c:pt idx="2154">
                  <c:v>44743</c:v>
                </c:pt>
                <c:pt idx="2155">
                  <c:v>44746</c:v>
                </c:pt>
                <c:pt idx="2156">
                  <c:v>44747</c:v>
                </c:pt>
                <c:pt idx="2157">
                  <c:v>44748</c:v>
                </c:pt>
                <c:pt idx="2158">
                  <c:v>44749</c:v>
                </c:pt>
                <c:pt idx="2159">
                  <c:v>44750</c:v>
                </c:pt>
                <c:pt idx="2160">
                  <c:v>44753</c:v>
                </c:pt>
                <c:pt idx="2161">
                  <c:v>44754</c:v>
                </c:pt>
                <c:pt idx="2162">
                  <c:v>44755</c:v>
                </c:pt>
                <c:pt idx="2163">
                  <c:v>44756</c:v>
                </c:pt>
                <c:pt idx="2164">
                  <c:v>44757</c:v>
                </c:pt>
                <c:pt idx="2165">
                  <c:v>44760</c:v>
                </c:pt>
                <c:pt idx="2166">
                  <c:v>44761</c:v>
                </c:pt>
                <c:pt idx="2167">
                  <c:v>44762</c:v>
                </c:pt>
                <c:pt idx="2168">
                  <c:v>44763</c:v>
                </c:pt>
                <c:pt idx="2169">
                  <c:v>44764</c:v>
                </c:pt>
                <c:pt idx="2170">
                  <c:v>44767</c:v>
                </c:pt>
                <c:pt idx="2171">
                  <c:v>44768</c:v>
                </c:pt>
                <c:pt idx="2172">
                  <c:v>44769</c:v>
                </c:pt>
                <c:pt idx="2173">
                  <c:v>44770</c:v>
                </c:pt>
                <c:pt idx="2174">
                  <c:v>44771</c:v>
                </c:pt>
                <c:pt idx="2175">
                  <c:v>44774</c:v>
                </c:pt>
                <c:pt idx="2176">
                  <c:v>44775</c:v>
                </c:pt>
                <c:pt idx="2177">
                  <c:v>44776</c:v>
                </c:pt>
                <c:pt idx="2178">
                  <c:v>44777</c:v>
                </c:pt>
                <c:pt idx="2179">
                  <c:v>44778</c:v>
                </c:pt>
                <c:pt idx="2180">
                  <c:v>44781</c:v>
                </c:pt>
                <c:pt idx="2181">
                  <c:v>44782</c:v>
                </c:pt>
                <c:pt idx="2182">
                  <c:v>44783</c:v>
                </c:pt>
                <c:pt idx="2183">
                  <c:v>44784</c:v>
                </c:pt>
                <c:pt idx="2184">
                  <c:v>44785</c:v>
                </c:pt>
                <c:pt idx="2185">
                  <c:v>44788</c:v>
                </c:pt>
                <c:pt idx="2186">
                  <c:v>44789</c:v>
                </c:pt>
                <c:pt idx="2187">
                  <c:v>44790</c:v>
                </c:pt>
                <c:pt idx="2188">
                  <c:v>44791</c:v>
                </c:pt>
                <c:pt idx="2189">
                  <c:v>44792</c:v>
                </c:pt>
                <c:pt idx="2190">
                  <c:v>44795</c:v>
                </c:pt>
                <c:pt idx="2191">
                  <c:v>44796</c:v>
                </c:pt>
                <c:pt idx="2192">
                  <c:v>44797</c:v>
                </c:pt>
                <c:pt idx="2193">
                  <c:v>44798</c:v>
                </c:pt>
                <c:pt idx="2194">
                  <c:v>44799</c:v>
                </c:pt>
                <c:pt idx="2195">
                  <c:v>44802</c:v>
                </c:pt>
                <c:pt idx="2196">
                  <c:v>44803</c:v>
                </c:pt>
                <c:pt idx="2197">
                  <c:v>44804</c:v>
                </c:pt>
                <c:pt idx="2198">
                  <c:v>44805</c:v>
                </c:pt>
                <c:pt idx="2199">
                  <c:v>44806</c:v>
                </c:pt>
                <c:pt idx="2200">
                  <c:v>44809</c:v>
                </c:pt>
                <c:pt idx="2201">
                  <c:v>44810</c:v>
                </c:pt>
                <c:pt idx="2202">
                  <c:v>44811</c:v>
                </c:pt>
                <c:pt idx="2203">
                  <c:v>44812</c:v>
                </c:pt>
                <c:pt idx="2204">
                  <c:v>44813</c:v>
                </c:pt>
                <c:pt idx="2205">
                  <c:v>44816</c:v>
                </c:pt>
                <c:pt idx="2206">
                  <c:v>44817</c:v>
                </c:pt>
                <c:pt idx="2207">
                  <c:v>44818</c:v>
                </c:pt>
                <c:pt idx="2208">
                  <c:v>44819</c:v>
                </c:pt>
                <c:pt idx="2209">
                  <c:v>44820</c:v>
                </c:pt>
                <c:pt idx="2210">
                  <c:v>44823</c:v>
                </c:pt>
                <c:pt idx="2211">
                  <c:v>44824</c:v>
                </c:pt>
                <c:pt idx="2212">
                  <c:v>44825</c:v>
                </c:pt>
                <c:pt idx="2213">
                  <c:v>44826</c:v>
                </c:pt>
                <c:pt idx="2214">
                  <c:v>44827</c:v>
                </c:pt>
                <c:pt idx="2215">
                  <c:v>44830</c:v>
                </c:pt>
                <c:pt idx="2216">
                  <c:v>44831</c:v>
                </c:pt>
                <c:pt idx="2217">
                  <c:v>44832</c:v>
                </c:pt>
                <c:pt idx="2218">
                  <c:v>44833</c:v>
                </c:pt>
                <c:pt idx="2219">
                  <c:v>44834</c:v>
                </c:pt>
                <c:pt idx="2220">
                  <c:v>44837</c:v>
                </c:pt>
                <c:pt idx="2221">
                  <c:v>44838</c:v>
                </c:pt>
                <c:pt idx="2222">
                  <c:v>44839</c:v>
                </c:pt>
                <c:pt idx="2223">
                  <c:v>44840</c:v>
                </c:pt>
                <c:pt idx="2224">
                  <c:v>44841</c:v>
                </c:pt>
                <c:pt idx="2225">
                  <c:v>44844</c:v>
                </c:pt>
                <c:pt idx="2226">
                  <c:v>44845</c:v>
                </c:pt>
                <c:pt idx="2227">
                  <c:v>44846</c:v>
                </c:pt>
                <c:pt idx="2228">
                  <c:v>44847</c:v>
                </c:pt>
                <c:pt idx="2229">
                  <c:v>44848</c:v>
                </c:pt>
                <c:pt idx="2230">
                  <c:v>44851</c:v>
                </c:pt>
                <c:pt idx="2231">
                  <c:v>44852</c:v>
                </c:pt>
                <c:pt idx="2232">
                  <c:v>44853</c:v>
                </c:pt>
                <c:pt idx="2233">
                  <c:v>44854</c:v>
                </c:pt>
                <c:pt idx="2234">
                  <c:v>44855</c:v>
                </c:pt>
                <c:pt idx="2235">
                  <c:v>44858</c:v>
                </c:pt>
                <c:pt idx="2236">
                  <c:v>44859</c:v>
                </c:pt>
                <c:pt idx="2237">
                  <c:v>44860</c:v>
                </c:pt>
                <c:pt idx="2238">
                  <c:v>44861</c:v>
                </c:pt>
                <c:pt idx="2239">
                  <c:v>44862</c:v>
                </c:pt>
                <c:pt idx="2240">
                  <c:v>44865</c:v>
                </c:pt>
                <c:pt idx="2241">
                  <c:v>44866</c:v>
                </c:pt>
                <c:pt idx="2242">
                  <c:v>44867</c:v>
                </c:pt>
                <c:pt idx="2243">
                  <c:v>44868</c:v>
                </c:pt>
                <c:pt idx="2244">
                  <c:v>44869</c:v>
                </c:pt>
                <c:pt idx="2245">
                  <c:v>44872</c:v>
                </c:pt>
                <c:pt idx="2246">
                  <c:v>44873</c:v>
                </c:pt>
                <c:pt idx="2247">
                  <c:v>44874</c:v>
                </c:pt>
                <c:pt idx="2248">
                  <c:v>44875</c:v>
                </c:pt>
                <c:pt idx="2249">
                  <c:v>44876</c:v>
                </c:pt>
                <c:pt idx="2250">
                  <c:v>44879</c:v>
                </c:pt>
                <c:pt idx="2251">
                  <c:v>44880</c:v>
                </c:pt>
                <c:pt idx="2252">
                  <c:v>44881</c:v>
                </c:pt>
                <c:pt idx="2253">
                  <c:v>44882</c:v>
                </c:pt>
                <c:pt idx="2254">
                  <c:v>44883</c:v>
                </c:pt>
                <c:pt idx="2255">
                  <c:v>44886</c:v>
                </c:pt>
                <c:pt idx="2256">
                  <c:v>44887</c:v>
                </c:pt>
                <c:pt idx="2257">
                  <c:v>44888</c:v>
                </c:pt>
                <c:pt idx="2258">
                  <c:v>44889</c:v>
                </c:pt>
                <c:pt idx="2259">
                  <c:v>44890</c:v>
                </c:pt>
                <c:pt idx="2260">
                  <c:v>44893</c:v>
                </c:pt>
                <c:pt idx="2261">
                  <c:v>44894</c:v>
                </c:pt>
                <c:pt idx="2262">
                  <c:v>44895</c:v>
                </c:pt>
                <c:pt idx="2263">
                  <c:v>44896</c:v>
                </c:pt>
                <c:pt idx="2264">
                  <c:v>44897</c:v>
                </c:pt>
                <c:pt idx="2265">
                  <c:v>44900</c:v>
                </c:pt>
                <c:pt idx="2266">
                  <c:v>44901</c:v>
                </c:pt>
                <c:pt idx="2267">
                  <c:v>44902</c:v>
                </c:pt>
                <c:pt idx="2268">
                  <c:v>44903</c:v>
                </c:pt>
                <c:pt idx="2269">
                  <c:v>44904</c:v>
                </c:pt>
                <c:pt idx="2270">
                  <c:v>44907</c:v>
                </c:pt>
                <c:pt idx="2271">
                  <c:v>44908</c:v>
                </c:pt>
                <c:pt idx="2272">
                  <c:v>44909</c:v>
                </c:pt>
                <c:pt idx="2273">
                  <c:v>44910</c:v>
                </c:pt>
                <c:pt idx="2274">
                  <c:v>44911</c:v>
                </c:pt>
                <c:pt idx="2275">
                  <c:v>44914</c:v>
                </c:pt>
                <c:pt idx="2276">
                  <c:v>44915</c:v>
                </c:pt>
                <c:pt idx="2277">
                  <c:v>44916</c:v>
                </c:pt>
                <c:pt idx="2278">
                  <c:v>44917</c:v>
                </c:pt>
                <c:pt idx="2279">
                  <c:v>44918</c:v>
                </c:pt>
                <c:pt idx="2280">
                  <c:v>44921</c:v>
                </c:pt>
                <c:pt idx="2281">
                  <c:v>44922</c:v>
                </c:pt>
                <c:pt idx="2282">
                  <c:v>44923</c:v>
                </c:pt>
                <c:pt idx="2283">
                  <c:v>44924</c:v>
                </c:pt>
                <c:pt idx="2284">
                  <c:v>44925</c:v>
                </c:pt>
                <c:pt idx="2285">
                  <c:v>44928</c:v>
                </c:pt>
                <c:pt idx="2286">
                  <c:v>44929</c:v>
                </c:pt>
                <c:pt idx="2287">
                  <c:v>44930</c:v>
                </c:pt>
                <c:pt idx="2288">
                  <c:v>44931</c:v>
                </c:pt>
                <c:pt idx="2289">
                  <c:v>44932</c:v>
                </c:pt>
                <c:pt idx="2290">
                  <c:v>44935</c:v>
                </c:pt>
                <c:pt idx="2291">
                  <c:v>44936</c:v>
                </c:pt>
                <c:pt idx="2292">
                  <c:v>44937</c:v>
                </c:pt>
                <c:pt idx="2293">
                  <c:v>44938</c:v>
                </c:pt>
                <c:pt idx="2294">
                  <c:v>44939</c:v>
                </c:pt>
                <c:pt idx="2295">
                  <c:v>44942</c:v>
                </c:pt>
                <c:pt idx="2296">
                  <c:v>44943</c:v>
                </c:pt>
                <c:pt idx="2297">
                  <c:v>44944</c:v>
                </c:pt>
                <c:pt idx="2298">
                  <c:v>44945</c:v>
                </c:pt>
                <c:pt idx="2299">
                  <c:v>44946</c:v>
                </c:pt>
                <c:pt idx="2300">
                  <c:v>44949</c:v>
                </c:pt>
                <c:pt idx="2301">
                  <c:v>44950</c:v>
                </c:pt>
                <c:pt idx="2302">
                  <c:v>44951</c:v>
                </c:pt>
                <c:pt idx="2303">
                  <c:v>44952</c:v>
                </c:pt>
                <c:pt idx="2304">
                  <c:v>44953</c:v>
                </c:pt>
                <c:pt idx="2305">
                  <c:v>44956</c:v>
                </c:pt>
                <c:pt idx="2306">
                  <c:v>44957</c:v>
                </c:pt>
                <c:pt idx="2307">
                  <c:v>44958</c:v>
                </c:pt>
                <c:pt idx="2308">
                  <c:v>44959</c:v>
                </c:pt>
                <c:pt idx="2309">
                  <c:v>44960</c:v>
                </c:pt>
                <c:pt idx="2310">
                  <c:v>44963</c:v>
                </c:pt>
                <c:pt idx="2311">
                  <c:v>44964</c:v>
                </c:pt>
                <c:pt idx="2312">
                  <c:v>44965</c:v>
                </c:pt>
                <c:pt idx="2313">
                  <c:v>44966</c:v>
                </c:pt>
                <c:pt idx="2314">
                  <c:v>44967</c:v>
                </c:pt>
                <c:pt idx="2315">
                  <c:v>44970</c:v>
                </c:pt>
                <c:pt idx="2316">
                  <c:v>44971</c:v>
                </c:pt>
                <c:pt idx="2317">
                  <c:v>44972</c:v>
                </c:pt>
                <c:pt idx="2318">
                  <c:v>44973</c:v>
                </c:pt>
                <c:pt idx="2319">
                  <c:v>44974</c:v>
                </c:pt>
                <c:pt idx="2320">
                  <c:v>44977</c:v>
                </c:pt>
                <c:pt idx="2321">
                  <c:v>44978</c:v>
                </c:pt>
                <c:pt idx="2322">
                  <c:v>44979</c:v>
                </c:pt>
                <c:pt idx="2323">
                  <c:v>44980</c:v>
                </c:pt>
                <c:pt idx="2324">
                  <c:v>44981</c:v>
                </c:pt>
                <c:pt idx="2325">
                  <c:v>44984</c:v>
                </c:pt>
                <c:pt idx="2326">
                  <c:v>44985</c:v>
                </c:pt>
                <c:pt idx="2327">
                  <c:v>44986</c:v>
                </c:pt>
                <c:pt idx="2328">
                  <c:v>44987</c:v>
                </c:pt>
                <c:pt idx="2329">
                  <c:v>44988</c:v>
                </c:pt>
                <c:pt idx="2330">
                  <c:v>44991</c:v>
                </c:pt>
                <c:pt idx="2331">
                  <c:v>44992</c:v>
                </c:pt>
                <c:pt idx="2332">
                  <c:v>44993</c:v>
                </c:pt>
                <c:pt idx="2333">
                  <c:v>44994</c:v>
                </c:pt>
                <c:pt idx="2334">
                  <c:v>44995</c:v>
                </c:pt>
                <c:pt idx="2335">
                  <c:v>44998</c:v>
                </c:pt>
                <c:pt idx="2336">
                  <c:v>44999</c:v>
                </c:pt>
                <c:pt idx="2337">
                  <c:v>45000</c:v>
                </c:pt>
                <c:pt idx="2338">
                  <c:v>45001</c:v>
                </c:pt>
                <c:pt idx="2339">
                  <c:v>45002</c:v>
                </c:pt>
                <c:pt idx="2340">
                  <c:v>45005</c:v>
                </c:pt>
                <c:pt idx="2341">
                  <c:v>45006</c:v>
                </c:pt>
                <c:pt idx="2342">
                  <c:v>45007</c:v>
                </c:pt>
                <c:pt idx="2343">
                  <c:v>45008</c:v>
                </c:pt>
                <c:pt idx="2344">
                  <c:v>45009</c:v>
                </c:pt>
                <c:pt idx="2345">
                  <c:v>45012</c:v>
                </c:pt>
                <c:pt idx="2346">
                  <c:v>45013</c:v>
                </c:pt>
                <c:pt idx="2347">
                  <c:v>45014</c:v>
                </c:pt>
                <c:pt idx="2348">
                  <c:v>45015</c:v>
                </c:pt>
                <c:pt idx="2349">
                  <c:v>45016</c:v>
                </c:pt>
                <c:pt idx="2350">
                  <c:v>45019</c:v>
                </c:pt>
                <c:pt idx="2351">
                  <c:v>45020</c:v>
                </c:pt>
                <c:pt idx="2352">
                  <c:v>45021</c:v>
                </c:pt>
                <c:pt idx="2353">
                  <c:v>45022</c:v>
                </c:pt>
                <c:pt idx="2354">
                  <c:v>45023</c:v>
                </c:pt>
                <c:pt idx="2355">
                  <c:v>45026</c:v>
                </c:pt>
                <c:pt idx="2356">
                  <c:v>45027</c:v>
                </c:pt>
                <c:pt idx="2357">
                  <c:v>45028</c:v>
                </c:pt>
                <c:pt idx="2358">
                  <c:v>45029</c:v>
                </c:pt>
                <c:pt idx="2359">
                  <c:v>45030</c:v>
                </c:pt>
                <c:pt idx="2360">
                  <c:v>45033</c:v>
                </c:pt>
                <c:pt idx="2361">
                  <c:v>45034</c:v>
                </c:pt>
                <c:pt idx="2362">
                  <c:v>45035</c:v>
                </c:pt>
                <c:pt idx="2363">
                  <c:v>45036</c:v>
                </c:pt>
                <c:pt idx="2364">
                  <c:v>45037</c:v>
                </c:pt>
                <c:pt idx="2365">
                  <c:v>45040</c:v>
                </c:pt>
                <c:pt idx="2366">
                  <c:v>45041</c:v>
                </c:pt>
                <c:pt idx="2367">
                  <c:v>45042</c:v>
                </c:pt>
                <c:pt idx="2368">
                  <c:v>45043</c:v>
                </c:pt>
                <c:pt idx="2369">
                  <c:v>45044</c:v>
                </c:pt>
                <c:pt idx="2370">
                  <c:v>45047</c:v>
                </c:pt>
                <c:pt idx="2371">
                  <c:v>45048</c:v>
                </c:pt>
                <c:pt idx="2372">
                  <c:v>45049</c:v>
                </c:pt>
                <c:pt idx="2373">
                  <c:v>45050</c:v>
                </c:pt>
                <c:pt idx="2374">
                  <c:v>45051</c:v>
                </c:pt>
                <c:pt idx="2375">
                  <c:v>45054</c:v>
                </c:pt>
                <c:pt idx="2376">
                  <c:v>45055</c:v>
                </c:pt>
                <c:pt idx="2377">
                  <c:v>45056</c:v>
                </c:pt>
                <c:pt idx="2378">
                  <c:v>45057</c:v>
                </c:pt>
                <c:pt idx="2379">
                  <c:v>45058</c:v>
                </c:pt>
                <c:pt idx="2380">
                  <c:v>45061</c:v>
                </c:pt>
                <c:pt idx="2381">
                  <c:v>45062</c:v>
                </c:pt>
                <c:pt idx="2382">
                  <c:v>45063</c:v>
                </c:pt>
                <c:pt idx="2383">
                  <c:v>45064</c:v>
                </c:pt>
                <c:pt idx="2384">
                  <c:v>45065</c:v>
                </c:pt>
                <c:pt idx="2385">
                  <c:v>45068</c:v>
                </c:pt>
                <c:pt idx="2386">
                  <c:v>45069</c:v>
                </c:pt>
                <c:pt idx="2387">
                  <c:v>45070</c:v>
                </c:pt>
                <c:pt idx="2388">
                  <c:v>45071</c:v>
                </c:pt>
                <c:pt idx="2389">
                  <c:v>45072</c:v>
                </c:pt>
                <c:pt idx="2390">
                  <c:v>45075</c:v>
                </c:pt>
                <c:pt idx="2391">
                  <c:v>45076</c:v>
                </c:pt>
                <c:pt idx="2392">
                  <c:v>45077</c:v>
                </c:pt>
                <c:pt idx="2393">
                  <c:v>45078</c:v>
                </c:pt>
                <c:pt idx="2394">
                  <c:v>45079</c:v>
                </c:pt>
                <c:pt idx="2395">
                  <c:v>45082</c:v>
                </c:pt>
                <c:pt idx="2396">
                  <c:v>45083</c:v>
                </c:pt>
                <c:pt idx="2397">
                  <c:v>45084</c:v>
                </c:pt>
                <c:pt idx="2398">
                  <c:v>45085</c:v>
                </c:pt>
                <c:pt idx="2399">
                  <c:v>45086</c:v>
                </c:pt>
                <c:pt idx="2400">
                  <c:v>45089</c:v>
                </c:pt>
                <c:pt idx="2401">
                  <c:v>45090</c:v>
                </c:pt>
                <c:pt idx="2402">
                  <c:v>45091</c:v>
                </c:pt>
                <c:pt idx="2403">
                  <c:v>45092</c:v>
                </c:pt>
                <c:pt idx="2404">
                  <c:v>45093</c:v>
                </c:pt>
                <c:pt idx="2405">
                  <c:v>45096</c:v>
                </c:pt>
                <c:pt idx="2406">
                  <c:v>45097</c:v>
                </c:pt>
                <c:pt idx="2407">
                  <c:v>45098</c:v>
                </c:pt>
                <c:pt idx="2408">
                  <c:v>45099</c:v>
                </c:pt>
                <c:pt idx="2409">
                  <c:v>45100</c:v>
                </c:pt>
                <c:pt idx="2410">
                  <c:v>45103</c:v>
                </c:pt>
                <c:pt idx="2411">
                  <c:v>45104</c:v>
                </c:pt>
                <c:pt idx="2412">
                  <c:v>45105</c:v>
                </c:pt>
                <c:pt idx="2413">
                  <c:v>45106</c:v>
                </c:pt>
                <c:pt idx="2414">
                  <c:v>45107</c:v>
                </c:pt>
                <c:pt idx="2415">
                  <c:v>45110</c:v>
                </c:pt>
                <c:pt idx="2416">
                  <c:v>45111</c:v>
                </c:pt>
                <c:pt idx="2417">
                  <c:v>45112</c:v>
                </c:pt>
                <c:pt idx="2418">
                  <c:v>45113</c:v>
                </c:pt>
                <c:pt idx="2419">
                  <c:v>45114</c:v>
                </c:pt>
                <c:pt idx="2420">
                  <c:v>45117</c:v>
                </c:pt>
                <c:pt idx="2421">
                  <c:v>45118</c:v>
                </c:pt>
                <c:pt idx="2422">
                  <c:v>45119</c:v>
                </c:pt>
                <c:pt idx="2423">
                  <c:v>45120</c:v>
                </c:pt>
                <c:pt idx="2424">
                  <c:v>45121</c:v>
                </c:pt>
                <c:pt idx="2425">
                  <c:v>45124</c:v>
                </c:pt>
                <c:pt idx="2426">
                  <c:v>45125</c:v>
                </c:pt>
                <c:pt idx="2427">
                  <c:v>45126</c:v>
                </c:pt>
                <c:pt idx="2428">
                  <c:v>45127</c:v>
                </c:pt>
                <c:pt idx="2429">
                  <c:v>45128</c:v>
                </c:pt>
                <c:pt idx="2430">
                  <c:v>45131</c:v>
                </c:pt>
                <c:pt idx="2431">
                  <c:v>45132</c:v>
                </c:pt>
                <c:pt idx="2432">
                  <c:v>45133</c:v>
                </c:pt>
                <c:pt idx="2433">
                  <c:v>45134</c:v>
                </c:pt>
                <c:pt idx="2434">
                  <c:v>45135</c:v>
                </c:pt>
                <c:pt idx="2435">
                  <c:v>45138</c:v>
                </c:pt>
                <c:pt idx="2436">
                  <c:v>45139</c:v>
                </c:pt>
                <c:pt idx="2437">
                  <c:v>45140</c:v>
                </c:pt>
                <c:pt idx="2438">
                  <c:v>45141</c:v>
                </c:pt>
                <c:pt idx="2439">
                  <c:v>45142</c:v>
                </c:pt>
                <c:pt idx="2440">
                  <c:v>45145</c:v>
                </c:pt>
                <c:pt idx="2441">
                  <c:v>45146</c:v>
                </c:pt>
                <c:pt idx="2442">
                  <c:v>45147</c:v>
                </c:pt>
                <c:pt idx="2443">
                  <c:v>45148</c:v>
                </c:pt>
                <c:pt idx="2444">
                  <c:v>45149</c:v>
                </c:pt>
                <c:pt idx="2445">
                  <c:v>45152</c:v>
                </c:pt>
                <c:pt idx="2446">
                  <c:v>45153</c:v>
                </c:pt>
                <c:pt idx="2447">
                  <c:v>45154</c:v>
                </c:pt>
                <c:pt idx="2448">
                  <c:v>45155</c:v>
                </c:pt>
                <c:pt idx="2449">
                  <c:v>45156</c:v>
                </c:pt>
                <c:pt idx="2450">
                  <c:v>45159</c:v>
                </c:pt>
                <c:pt idx="2451">
                  <c:v>45160</c:v>
                </c:pt>
                <c:pt idx="2452">
                  <c:v>45161</c:v>
                </c:pt>
                <c:pt idx="2453">
                  <c:v>45162</c:v>
                </c:pt>
                <c:pt idx="2454">
                  <c:v>45163</c:v>
                </c:pt>
                <c:pt idx="2455">
                  <c:v>45166</c:v>
                </c:pt>
                <c:pt idx="2456">
                  <c:v>45167</c:v>
                </c:pt>
                <c:pt idx="2457">
                  <c:v>45168</c:v>
                </c:pt>
                <c:pt idx="2458">
                  <c:v>45169</c:v>
                </c:pt>
                <c:pt idx="2459">
                  <c:v>45170</c:v>
                </c:pt>
                <c:pt idx="2460">
                  <c:v>45173</c:v>
                </c:pt>
                <c:pt idx="2461">
                  <c:v>45174</c:v>
                </c:pt>
                <c:pt idx="2462">
                  <c:v>45175</c:v>
                </c:pt>
                <c:pt idx="2463">
                  <c:v>45176</c:v>
                </c:pt>
                <c:pt idx="2464">
                  <c:v>45177</c:v>
                </c:pt>
                <c:pt idx="2465">
                  <c:v>45180</c:v>
                </c:pt>
                <c:pt idx="2466">
                  <c:v>45181</c:v>
                </c:pt>
                <c:pt idx="2467">
                  <c:v>45182</c:v>
                </c:pt>
                <c:pt idx="2468">
                  <c:v>45183</c:v>
                </c:pt>
                <c:pt idx="2469">
                  <c:v>45184</c:v>
                </c:pt>
                <c:pt idx="2470">
                  <c:v>45187</c:v>
                </c:pt>
                <c:pt idx="2471">
                  <c:v>45188</c:v>
                </c:pt>
                <c:pt idx="2472">
                  <c:v>45189</c:v>
                </c:pt>
                <c:pt idx="2473">
                  <c:v>45190</c:v>
                </c:pt>
                <c:pt idx="2474">
                  <c:v>45191</c:v>
                </c:pt>
                <c:pt idx="2475">
                  <c:v>45194</c:v>
                </c:pt>
                <c:pt idx="2476">
                  <c:v>45195</c:v>
                </c:pt>
                <c:pt idx="2477">
                  <c:v>45196</c:v>
                </c:pt>
                <c:pt idx="2478">
                  <c:v>45197</c:v>
                </c:pt>
                <c:pt idx="2479">
                  <c:v>45198</c:v>
                </c:pt>
                <c:pt idx="2480">
                  <c:v>45201</c:v>
                </c:pt>
                <c:pt idx="2481">
                  <c:v>45202</c:v>
                </c:pt>
                <c:pt idx="2482">
                  <c:v>45203</c:v>
                </c:pt>
                <c:pt idx="2483">
                  <c:v>45204</c:v>
                </c:pt>
                <c:pt idx="2484">
                  <c:v>45205</c:v>
                </c:pt>
                <c:pt idx="2485">
                  <c:v>45208</c:v>
                </c:pt>
                <c:pt idx="2486">
                  <c:v>45209</c:v>
                </c:pt>
                <c:pt idx="2487">
                  <c:v>45210</c:v>
                </c:pt>
                <c:pt idx="2488">
                  <c:v>45211</c:v>
                </c:pt>
                <c:pt idx="2489">
                  <c:v>45212</c:v>
                </c:pt>
                <c:pt idx="2490">
                  <c:v>45215</c:v>
                </c:pt>
                <c:pt idx="2491">
                  <c:v>45216</c:v>
                </c:pt>
                <c:pt idx="2492">
                  <c:v>45217</c:v>
                </c:pt>
                <c:pt idx="2493">
                  <c:v>45218</c:v>
                </c:pt>
                <c:pt idx="2494">
                  <c:v>45219</c:v>
                </c:pt>
                <c:pt idx="2495">
                  <c:v>45222</c:v>
                </c:pt>
                <c:pt idx="2496">
                  <c:v>45223</c:v>
                </c:pt>
                <c:pt idx="2497">
                  <c:v>45224</c:v>
                </c:pt>
                <c:pt idx="2498">
                  <c:v>45225</c:v>
                </c:pt>
                <c:pt idx="2499">
                  <c:v>45226</c:v>
                </c:pt>
                <c:pt idx="2500">
                  <c:v>45229</c:v>
                </c:pt>
                <c:pt idx="2501">
                  <c:v>45230</c:v>
                </c:pt>
                <c:pt idx="2502">
                  <c:v>45231</c:v>
                </c:pt>
                <c:pt idx="2503">
                  <c:v>45232</c:v>
                </c:pt>
                <c:pt idx="2504">
                  <c:v>45233</c:v>
                </c:pt>
                <c:pt idx="2505">
                  <c:v>45236</c:v>
                </c:pt>
                <c:pt idx="2506">
                  <c:v>45237</c:v>
                </c:pt>
                <c:pt idx="2507">
                  <c:v>45238</c:v>
                </c:pt>
                <c:pt idx="2508">
                  <c:v>45239</c:v>
                </c:pt>
                <c:pt idx="2509">
                  <c:v>45240</c:v>
                </c:pt>
                <c:pt idx="2510">
                  <c:v>45243</c:v>
                </c:pt>
                <c:pt idx="2511">
                  <c:v>45244</c:v>
                </c:pt>
                <c:pt idx="2512">
                  <c:v>45245</c:v>
                </c:pt>
                <c:pt idx="2513">
                  <c:v>45246</c:v>
                </c:pt>
                <c:pt idx="2514">
                  <c:v>45247</c:v>
                </c:pt>
                <c:pt idx="2515">
                  <c:v>45250</c:v>
                </c:pt>
                <c:pt idx="2516">
                  <c:v>45251</c:v>
                </c:pt>
                <c:pt idx="2517">
                  <c:v>45252</c:v>
                </c:pt>
                <c:pt idx="2518">
                  <c:v>45253</c:v>
                </c:pt>
                <c:pt idx="2519">
                  <c:v>45254</c:v>
                </c:pt>
                <c:pt idx="2520">
                  <c:v>45257</c:v>
                </c:pt>
                <c:pt idx="2521">
                  <c:v>45258</c:v>
                </c:pt>
                <c:pt idx="2522">
                  <c:v>45259</c:v>
                </c:pt>
                <c:pt idx="2523">
                  <c:v>45260</c:v>
                </c:pt>
                <c:pt idx="2524">
                  <c:v>45261</c:v>
                </c:pt>
                <c:pt idx="2525">
                  <c:v>45264</c:v>
                </c:pt>
                <c:pt idx="2526">
                  <c:v>45265</c:v>
                </c:pt>
                <c:pt idx="2527">
                  <c:v>45266</c:v>
                </c:pt>
                <c:pt idx="2528">
                  <c:v>45267</c:v>
                </c:pt>
                <c:pt idx="2529">
                  <c:v>45268</c:v>
                </c:pt>
                <c:pt idx="2530">
                  <c:v>45271</c:v>
                </c:pt>
                <c:pt idx="2531">
                  <c:v>45272</c:v>
                </c:pt>
                <c:pt idx="2532">
                  <c:v>45273</c:v>
                </c:pt>
                <c:pt idx="2533">
                  <c:v>45274</c:v>
                </c:pt>
                <c:pt idx="2534">
                  <c:v>45275</c:v>
                </c:pt>
                <c:pt idx="2535">
                  <c:v>45278</c:v>
                </c:pt>
                <c:pt idx="2536">
                  <c:v>45279</c:v>
                </c:pt>
                <c:pt idx="2537">
                  <c:v>45280</c:v>
                </c:pt>
                <c:pt idx="2538">
                  <c:v>45281</c:v>
                </c:pt>
                <c:pt idx="2539">
                  <c:v>45282</c:v>
                </c:pt>
                <c:pt idx="2540">
                  <c:v>45285</c:v>
                </c:pt>
                <c:pt idx="2541">
                  <c:v>45286</c:v>
                </c:pt>
                <c:pt idx="2542">
                  <c:v>45287</c:v>
                </c:pt>
                <c:pt idx="2543">
                  <c:v>45288</c:v>
                </c:pt>
                <c:pt idx="2544">
                  <c:v>45289</c:v>
                </c:pt>
                <c:pt idx="2545">
                  <c:v>45292</c:v>
                </c:pt>
                <c:pt idx="2546">
                  <c:v>45293</c:v>
                </c:pt>
                <c:pt idx="2547">
                  <c:v>45294</c:v>
                </c:pt>
                <c:pt idx="2548">
                  <c:v>45295</c:v>
                </c:pt>
                <c:pt idx="2549">
                  <c:v>45296</c:v>
                </c:pt>
                <c:pt idx="2550">
                  <c:v>45299</c:v>
                </c:pt>
                <c:pt idx="2551">
                  <c:v>45300</c:v>
                </c:pt>
                <c:pt idx="2552">
                  <c:v>45301</c:v>
                </c:pt>
                <c:pt idx="2553">
                  <c:v>45302</c:v>
                </c:pt>
                <c:pt idx="2554">
                  <c:v>45303</c:v>
                </c:pt>
                <c:pt idx="2555">
                  <c:v>45306</c:v>
                </c:pt>
                <c:pt idx="2556">
                  <c:v>45307</c:v>
                </c:pt>
                <c:pt idx="2557">
                  <c:v>45308</c:v>
                </c:pt>
                <c:pt idx="2558">
                  <c:v>45309</c:v>
                </c:pt>
                <c:pt idx="2559">
                  <c:v>45310</c:v>
                </c:pt>
                <c:pt idx="2560">
                  <c:v>45313</c:v>
                </c:pt>
                <c:pt idx="2561">
                  <c:v>45314</c:v>
                </c:pt>
                <c:pt idx="2562">
                  <c:v>45315</c:v>
                </c:pt>
                <c:pt idx="2563">
                  <c:v>45316</c:v>
                </c:pt>
                <c:pt idx="2564">
                  <c:v>45317</c:v>
                </c:pt>
                <c:pt idx="2565">
                  <c:v>45320</c:v>
                </c:pt>
                <c:pt idx="2566">
                  <c:v>45321</c:v>
                </c:pt>
                <c:pt idx="2567">
                  <c:v>45322</c:v>
                </c:pt>
                <c:pt idx="2568">
                  <c:v>45323</c:v>
                </c:pt>
                <c:pt idx="2569">
                  <c:v>45324</c:v>
                </c:pt>
                <c:pt idx="2570">
                  <c:v>45327</c:v>
                </c:pt>
                <c:pt idx="2571">
                  <c:v>45328</c:v>
                </c:pt>
                <c:pt idx="2572">
                  <c:v>45329</c:v>
                </c:pt>
                <c:pt idx="2573">
                  <c:v>45330</c:v>
                </c:pt>
                <c:pt idx="2574">
                  <c:v>45331</c:v>
                </c:pt>
                <c:pt idx="2575">
                  <c:v>45334</c:v>
                </c:pt>
                <c:pt idx="2576">
                  <c:v>45335</c:v>
                </c:pt>
                <c:pt idx="2577">
                  <c:v>45336</c:v>
                </c:pt>
                <c:pt idx="2578">
                  <c:v>45337</c:v>
                </c:pt>
                <c:pt idx="2579">
                  <c:v>45338</c:v>
                </c:pt>
                <c:pt idx="2580">
                  <c:v>45341</c:v>
                </c:pt>
                <c:pt idx="2581">
                  <c:v>45342</c:v>
                </c:pt>
                <c:pt idx="2582">
                  <c:v>45343</c:v>
                </c:pt>
                <c:pt idx="2583">
                  <c:v>45344</c:v>
                </c:pt>
                <c:pt idx="2584">
                  <c:v>45345</c:v>
                </c:pt>
                <c:pt idx="2585">
                  <c:v>45348</c:v>
                </c:pt>
                <c:pt idx="2586">
                  <c:v>45349</c:v>
                </c:pt>
                <c:pt idx="2587">
                  <c:v>45350</c:v>
                </c:pt>
                <c:pt idx="2588">
                  <c:v>45351</c:v>
                </c:pt>
                <c:pt idx="2589">
                  <c:v>45352</c:v>
                </c:pt>
                <c:pt idx="2590">
                  <c:v>45355</c:v>
                </c:pt>
                <c:pt idx="2591">
                  <c:v>45356</c:v>
                </c:pt>
                <c:pt idx="2592">
                  <c:v>45357</c:v>
                </c:pt>
                <c:pt idx="2593">
                  <c:v>45358</c:v>
                </c:pt>
                <c:pt idx="2594">
                  <c:v>45359</c:v>
                </c:pt>
                <c:pt idx="2595">
                  <c:v>45362</c:v>
                </c:pt>
                <c:pt idx="2596">
                  <c:v>45363</c:v>
                </c:pt>
                <c:pt idx="2597">
                  <c:v>45364</c:v>
                </c:pt>
                <c:pt idx="2598">
                  <c:v>45365</c:v>
                </c:pt>
                <c:pt idx="2599">
                  <c:v>45366</c:v>
                </c:pt>
                <c:pt idx="2600">
                  <c:v>45369</c:v>
                </c:pt>
                <c:pt idx="2601">
                  <c:v>45370</c:v>
                </c:pt>
                <c:pt idx="2602">
                  <c:v>45371</c:v>
                </c:pt>
                <c:pt idx="2603">
                  <c:v>45372</c:v>
                </c:pt>
                <c:pt idx="2604">
                  <c:v>45373</c:v>
                </c:pt>
                <c:pt idx="2605">
                  <c:v>45376</c:v>
                </c:pt>
                <c:pt idx="2606">
                  <c:v>45377</c:v>
                </c:pt>
                <c:pt idx="2607">
                  <c:v>45378</c:v>
                </c:pt>
                <c:pt idx="2608">
                  <c:v>45379</c:v>
                </c:pt>
                <c:pt idx="2609">
                  <c:v>45380</c:v>
                </c:pt>
              </c:numCache>
            </c:numRef>
          </c:cat>
          <c:val>
            <c:numRef>
              <c:f>'Performance '!$R$2:$R$2633</c:f>
              <c:numCache>
                <c:formatCode>General</c:formatCode>
                <c:ptCount val="2632"/>
                <c:pt idx="0">
                  <c:v>100</c:v>
                </c:pt>
                <c:pt idx="1">
                  <c:v>102.86796536796537</c:v>
                </c:pt>
                <c:pt idx="2">
                  <c:v>102.9040404040404</c:v>
                </c:pt>
                <c:pt idx="3">
                  <c:v>100.66738816738818</c:v>
                </c:pt>
                <c:pt idx="4">
                  <c:v>97.673160173160184</c:v>
                </c:pt>
                <c:pt idx="5">
                  <c:v>95.562770562770567</c:v>
                </c:pt>
                <c:pt idx="6">
                  <c:v>96.031746031746039</c:v>
                </c:pt>
                <c:pt idx="7">
                  <c:v>98.25036075036077</c:v>
                </c:pt>
                <c:pt idx="8">
                  <c:v>94.209956709956714</c:v>
                </c:pt>
                <c:pt idx="9">
                  <c:v>92.947330447330444</c:v>
                </c:pt>
                <c:pt idx="10">
                  <c:v>93.235930735930737</c:v>
                </c:pt>
                <c:pt idx="11">
                  <c:v>93.831168831168839</c:v>
                </c:pt>
                <c:pt idx="12">
                  <c:v>95.021645021645014</c:v>
                </c:pt>
                <c:pt idx="13">
                  <c:v>95.54473304473305</c:v>
                </c:pt>
                <c:pt idx="14">
                  <c:v>95.562770562770552</c:v>
                </c:pt>
                <c:pt idx="15">
                  <c:v>96.121933621933621</c:v>
                </c:pt>
                <c:pt idx="16">
                  <c:v>97.871572871572894</c:v>
                </c:pt>
                <c:pt idx="17">
                  <c:v>96.807359307359334</c:v>
                </c:pt>
                <c:pt idx="18">
                  <c:v>95.995670995671034</c:v>
                </c:pt>
                <c:pt idx="19">
                  <c:v>93.272005772005812</c:v>
                </c:pt>
                <c:pt idx="20">
                  <c:v>92.009379509379542</c:v>
                </c:pt>
                <c:pt idx="21">
                  <c:v>92.92929292929297</c:v>
                </c:pt>
                <c:pt idx="22">
                  <c:v>92.911255411255453</c:v>
                </c:pt>
                <c:pt idx="23">
                  <c:v>93.488455988456025</c:v>
                </c:pt>
                <c:pt idx="24">
                  <c:v>93.542568542568588</c:v>
                </c:pt>
                <c:pt idx="25">
                  <c:v>93.93939393939398</c:v>
                </c:pt>
                <c:pt idx="26">
                  <c:v>91.79292929292933</c:v>
                </c:pt>
                <c:pt idx="27">
                  <c:v>90.440115440115477</c:v>
                </c:pt>
                <c:pt idx="28">
                  <c:v>89.953102453102488</c:v>
                </c:pt>
                <c:pt idx="29">
                  <c:v>90.710678210678253</c:v>
                </c:pt>
                <c:pt idx="30">
                  <c:v>92.766955266955307</c:v>
                </c:pt>
                <c:pt idx="31">
                  <c:v>92.766955266955307</c:v>
                </c:pt>
                <c:pt idx="32">
                  <c:v>92.478354978355028</c:v>
                </c:pt>
                <c:pt idx="33">
                  <c:v>91.378066378066421</c:v>
                </c:pt>
                <c:pt idx="34">
                  <c:v>91.48629148629152</c:v>
                </c:pt>
                <c:pt idx="35">
                  <c:v>92.568542568542611</c:v>
                </c:pt>
                <c:pt idx="36">
                  <c:v>92.063492063492092</c:v>
                </c:pt>
                <c:pt idx="37">
                  <c:v>92.532467532467564</c:v>
                </c:pt>
                <c:pt idx="38">
                  <c:v>93.560606060606105</c:v>
                </c:pt>
                <c:pt idx="39">
                  <c:v>94.390331890331908</c:v>
                </c:pt>
                <c:pt idx="40">
                  <c:v>94.516594516594552</c:v>
                </c:pt>
                <c:pt idx="41">
                  <c:v>96.176046176046228</c:v>
                </c:pt>
                <c:pt idx="42">
                  <c:v>96.861471861471898</c:v>
                </c:pt>
                <c:pt idx="43">
                  <c:v>97.691197691197729</c:v>
                </c:pt>
                <c:pt idx="44">
                  <c:v>96.464646464646492</c:v>
                </c:pt>
                <c:pt idx="45">
                  <c:v>95.797258297258338</c:v>
                </c:pt>
                <c:pt idx="46">
                  <c:v>95.689033189033211</c:v>
                </c:pt>
                <c:pt idx="47">
                  <c:v>96.176046176046199</c:v>
                </c:pt>
                <c:pt idx="48">
                  <c:v>97.240259740259759</c:v>
                </c:pt>
                <c:pt idx="49">
                  <c:v>97.925685425685444</c:v>
                </c:pt>
                <c:pt idx="50">
                  <c:v>97.853535353535378</c:v>
                </c:pt>
                <c:pt idx="51">
                  <c:v>98.033910533910557</c:v>
                </c:pt>
                <c:pt idx="52">
                  <c:v>98.502886002886029</c:v>
                </c:pt>
                <c:pt idx="53">
                  <c:v>97.456709956709972</c:v>
                </c:pt>
                <c:pt idx="54">
                  <c:v>97.474747474747488</c:v>
                </c:pt>
                <c:pt idx="55">
                  <c:v>98.430735930735963</c:v>
                </c:pt>
                <c:pt idx="56">
                  <c:v>99.422799422799471</c:v>
                </c:pt>
                <c:pt idx="57">
                  <c:v>99.981962481962512</c:v>
                </c:pt>
                <c:pt idx="58">
                  <c:v>98.863636363636417</c:v>
                </c:pt>
                <c:pt idx="59">
                  <c:v>99.007936507936563</c:v>
                </c:pt>
                <c:pt idx="60">
                  <c:v>99.476911976912021</c:v>
                </c:pt>
                <c:pt idx="61">
                  <c:v>98.917748917748952</c:v>
                </c:pt>
                <c:pt idx="62">
                  <c:v>99.78354978354983</c:v>
                </c:pt>
                <c:pt idx="63">
                  <c:v>99.747474747474783</c:v>
                </c:pt>
                <c:pt idx="64">
                  <c:v>100.07215007215011</c:v>
                </c:pt>
                <c:pt idx="65">
                  <c:v>100.32467532467537</c:v>
                </c:pt>
                <c:pt idx="66">
                  <c:v>101.08225108225112</c:v>
                </c:pt>
                <c:pt idx="67">
                  <c:v>100.73953823953828</c:v>
                </c:pt>
                <c:pt idx="68">
                  <c:v>101.04617604617609</c:v>
                </c:pt>
                <c:pt idx="69">
                  <c:v>101.08225108225112</c:v>
                </c:pt>
                <c:pt idx="70">
                  <c:v>99.78354978354983</c:v>
                </c:pt>
                <c:pt idx="71">
                  <c:v>97.51082251082255</c:v>
                </c:pt>
                <c:pt idx="72">
                  <c:v>98.088023088023121</c:v>
                </c:pt>
                <c:pt idx="73">
                  <c:v>97.871572871572909</c:v>
                </c:pt>
                <c:pt idx="74">
                  <c:v>98.39466089466093</c:v>
                </c:pt>
                <c:pt idx="75">
                  <c:v>99.224386724386775</c:v>
                </c:pt>
                <c:pt idx="76">
                  <c:v>98.214285714285765</c:v>
                </c:pt>
                <c:pt idx="77">
                  <c:v>98.701298701298754</c:v>
                </c:pt>
                <c:pt idx="78">
                  <c:v>96.969696969697011</c:v>
                </c:pt>
                <c:pt idx="79">
                  <c:v>98.575036075036124</c:v>
                </c:pt>
                <c:pt idx="80">
                  <c:v>98.701298701298768</c:v>
                </c:pt>
                <c:pt idx="81">
                  <c:v>99.585137085137148</c:v>
                </c:pt>
                <c:pt idx="82">
                  <c:v>99.512987012987082</c:v>
                </c:pt>
                <c:pt idx="83">
                  <c:v>100.27056277056282</c:v>
                </c:pt>
                <c:pt idx="84">
                  <c:v>99.675324675324731</c:v>
                </c:pt>
                <c:pt idx="85">
                  <c:v>99.404761904761955</c:v>
                </c:pt>
                <c:pt idx="86">
                  <c:v>99.494949494949552</c:v>
                </c:pt>
                <c:pt idx="87">
                  <c:v>100.64935064935069</c:v>
                </c:pt>
                <c:pt idx="88">
                  <c:v>97.943722943722989</c:v>
                </c:pt>
                <c:pt idx="89">
                  <c:v>97.276334776334807</c:v>
                </c:pt>
                <c:pt idx="90">
                  <c:v>98.322510822510878</c:v>
                </c:pt>
                <c:pt idx="91">
                  <c:v>97.276334776334821</c:v>
                </c:pt>
                <c:pt idx="92">
                  <c:v>97.348484848484915</c:v>
                </c:pt>
                <c:pt idx="93">
                  <c:v>97.240259740259802</c:v>
                </c:pt>
                <c:pt idx="94">
                  <c:v>97.655122655122696</c:v>
                </c:pt>
                <c:pt idx="95">
                  <c:v>99.025974025974065</c:v>
                </c:pt>
                <c:pt idx="96">
                  <c:v>98.304473304473333</c:v>
                </c:pt>
                <c:pt idx="97">
                  <c:v>100.6673881673882</c:v>
                </c:pt>
                <c:pt idx="98">
                  <c:v>101.01010101010102</c:v>
                </c:pt>
                <c:pt idx="99">
                  <c:v>101.2806637806638</c:v>
                </c:pt>
                <c:pt idx="100">
                  <c:v>102.09235209235212</c:v>
                </c:pt>
                <c:pt idx="101">
                  <c:v>103.51731601731605</c:v>
                </c:pt>
                <c:pt idx="102">
                  <c:v>103.5714285714286</c:v>
                </c:pt>
                <c:pt idx="103">
                  <c:v>103.87806637806641</c:v>
                </c:pt>
                <c:pt idx="104">
                  <c:v>104.65367965367969</c:v>
                </c:pt>
                <c:pt idx="105">
                  <c:v>104.65367965367969</c:v>
                </c:pt>
                <c:pt idx="106">
                  <c:v>104.90620490620493</c:v>
                </c:pt>
                <c:pt idx="107">
                  <c:v>104.85209235209237</c:v>
                </c:pt>
                <c:pt idx="108">
                  <c:v>104.58152958152959</c:v>
                </c:pt>
                <c:pt idx="109">
                  <c:v>105.68181818181819</c:v>
                </c:pt>
                <c:pt idx="110">
                  <c:v>105.5916305916306</c:v>
                </c:pt>
                <c:pt idx="111">
                  <c:v>107.53968253968256</c:v>
                </c:pt>
                <c:pt idx="112">
                  <c:v>107.34126984126985</c:v>
                </c:pt>
                <c:pt idx="113">
                  <c:v>107.44949494949496</c:v>
                </c:pt>
                <c:pt idx="114">
                  <c:v>108.91053391053391</c:v>
                </c:pt>
                <c:pt idx="115">
                  <c:v>110.8946608946609</c:v>
                </c:pt>
                <c:pt idx="116">
                  <c:v>110.15512265512267</c:v>
                </c:pt>
                <c:pt idx="117">
                  <c:v>111.12914862914864</c:v>
                </c:pt>
                <c:pt idx="118">
                  <c:v>111.03896103896106</c:v>
                </c:pt>
                <c:pt idx="119">
                  <c:v>110.2813852813853</c:v>
                </c:pt>
                <c:pt idx="120">
                  <c:v>107.48556998557001</c:v>
                </c:pt>
                <c:pt idx="121">
                  <c:v>108.60389610389615</c:v>
                </c:pt>
                <c:pt idx="122">
                  <c:v>108.44155844155848</c:v>
                </c:pt>
                <c:pt idx="123">
                  <c:v>108.65800865800868</c:v>
                </c:pt>
                <c:pt idx="124">
                  <c:v>108.96464646464651</c:v>
                </c:pt>
                <c:pt idx="125">
                  <c:v>106.6738816738817</c:v>
                </c:pt>
                <c:pt idx="126">
                  <c:v>105.97041847041849</c:v>
                </c:pt>
                <c:pt idx="127">
                  <c:v>107.30519480519483</c:v>
                </c:pt>
                <c:pt idx="128">
                  <c:v>105.05050505050507</c:v>
                </c:pt>
                <c:pt idx="129">
                  <c:v>106.76406926406928</c:v>
                </c:pt>
                <c:pt idx="130">
                  <c:v>106.56565656565657</c:v>
                </c:pt>
                <c:pt idx="131">
                  <c:v>105.66378066378068</c:v>
                </c:pt>
                <c:pt idx="132">
                  <c:v>103.10245310245313</c:v>
                </c:pt>
                <c:pt idx="133">
                  <c:v>104.25685425685427</c:v>
                </c:pt>
                <c:pt idx="134">
                  <c:v>106.43939393939395</c:v>
                </c:pt>
                <c:pt idx="135">
                  <c:v>105.53751803751805</c:v>
                </c:pt>
                <c:pt idx="136">
                  <c:v>103.26479076479077</c:v>
                </c:pt>
                <c:pt idx="137">
                  <c:v>105.0865800865801</c:v>
                </c:pt>
                <c:pt idx="138">
                  <c:v>102.23665223665223</c:v>
                </c:pt>
                <c:pt idx="139">
                  <c:v>98.520923520923532</c:v>
                </c:pt>
                <c:pt idx="140">
                  <c:v>95.905483405483423</c:v>
                </c:pt>
                <c:pt idx="141">
                  <c:v>97.727272727272734</c:v>
                </c:pt>
                <c:pt idx="142">
                  <c:v>98.088023088023093</c:v>
                </c:pt>
                <c:pt idx="143">
                  <c:v>98.376623376623371</c:v>
                </c:pt>
                <c:pt idx="144">
                  <c:v>98.989898989898975</c:v>
                </c:pt>
                <c:pt idx="145">
                  <c:v>100.05411255411256</c:v>
                </c:pt>
                <c:pt idx="146">
                  <c:v>102.77777777777777</c:v>
                </c:pt>
                <c:pt idx="147">
                  <c:v>101.93001443001444</c:v>
                </c:pt>
                <c:pt idx="148">
                  <c:v>104.05844155844154</c:v>
                </c:pt>
                <c:pt idx="149">
                  <c:v>104.67171717171716</c:v>
                </c:pt>
                <c:pt idx="150">
                  <c:v>103.67965367965367</c:v>
                </c:pt>
                <c:pt idx="151">
                  <c:v>105.88023088023087</c:v>
                </c:pt>
                <c:pt idx="152">
                  <c:v>104.94227994227992</c:v>
                </c:pt>
                <c:pt idx="153">
                  <c:v>106.11471861471858</c:v>
                </c:pt>
                <c:pt idx="154">
                  <c:v>108.71212121212119</c:v>
                </c:pt>
                <c:pt idx="155">
                  <c:v>109.16305916305913</c:v>
                </c:pt>
                <c:pt idx="156">
                  <c:v>108.94660894660892</c:v>
                </c:pt>
                <c:pt idx="157">
                  <c:v>107.77417027417025</c:v>
                </c:pt>
                <c:pt idx="158">
                  <c:v>109.21717171717168</c:v>
                </c:pt>
                <c:pt idx="159">
                  <c:v>109.95670995670993</c:v>
                </c:pt>
                <c:pt idx="160">
                  <c:v>110.93073593073591</c:v>
                </c:pt>
                <c:pt idx="161">
                  <c:v>110.91269841269836</c:v>
                </c:pt>
                <c:pt idx="162">
                  <c:v>111.16522366522361</c:v>
                </c:pt>
                <c:pt idx="163">
                  <c:v>111.6522366522366</c:v>
                </c:pt>
                <c:pt idx="164">
                  <c:v>113.29365079365074</c:v>
                </c:pt>
                <c:pt idx="165">
                  <c:v>112.08513708513702</c:v>
                </c:pt>
                <c:pt idx="166">
                  <c:v>112.60822510822506</c:v>
                </c:pt>
                <c:pt idx="167">
                  <c:v>110.89466089466084</c:v>
                </c:pt>
                <c:pt idx="168">
                  <c:v>111.59812409812406</c:v>
                </c:pt>
                <c:pt idx="169">
                  <c:v>111.90476190476187</c:v>
                </c:pt>
                <c:pt idx="170">
                  <c:v>113.09523809523807</c:v>
                </c:pt>
                <c:pt idx="171">
                  <c:v>112.9329004329004</c:v>
                </c:pt>
                <c:pt idx="172">
                  <c:v>113.56421356421352</c:v>
                </c:pt>
                <c:pt idx="173">
                  <c:v>114.12337662337657</c:v>
                </c:pt>
                <c:pt idx="174">
                  <c:v>113.94300144300139</c:v>
                </c:pt>
                <c:pt idx="175">
                  <c:v>110.94877344877339</c:v>
                </c:pt>
                <c:pt idx="176">
                  <c:v>112.049062049062</c:v>
                </c:pt>
                <c:pt idx="177">
                  <c:v>112.0670995670995</c:v>
                </c:pt>
                <c:pt idx="178">
                  <c:v>112.60822510822503</c:v>
                </c:pt>
                <c:pt idx="179">
                  <c:v>113.63636363636355</c:v>
                </c:pt>
                <c:pt idx="180">
                  <c:v>111.61616161616152</c:v>
                </c:pt>
                <c:pt idx="181">
                  <c:v>111.94083694083687</c:v>
                </c:pt>
                <c:pt idx="182">
                  <c:v>109.63203463203455</c:v>
                </c:pt>
                <c:pt idx="183">
                  <c:v>109.99278499278491</c:v>
                </c:pt>
                <c:pt idx="184">
                  <c:v>108.56782106782099</c:v>
                </c:pt>
                <c:pt idx="185">
                  <c:v>108.4776334776334</c:v>
                </c:pt>
                <c:pt idx="186">
                  <c:v>106.3852813852813</c:v>
                </c:pt>
                <c:pt idx="187">
                  <c:v>108.94660894660886</c:v>
                </c:pt>
                <c:pt idx="188">
                  <c:v>111.8867243867243</c:v>
                </c:pt>
                <c:pt idx="189">
                  <c:v>112.77056277056269</c:v>
                </c:pt>
                <c:pt idx="190">
                  <c:v>113.47402597402588</c:v>
                </c:pt>
                <c:pt idx="191">
                  <c:v>113.81673881673871</c:v>
                </c:pt>
                <c:pt idx="192">
                  <c:v>113.72655122655112</c:v>
                </c:pt>
                <c:pt idx="193">
                  <c:v>113.72655122655112</c:v>
                </c:pt>
                <c:pt idx="194">
                  <c:v>114.26767676767666</c:v>
                </c:pt>
                <c:pt idx="195">
                  <c:v>113.5101010101009</c:v>
                </c:pt>
                <c:pt idx="196">
                  <c:v>112.4999999999999</c:v>
                </c:pt>
                <c:pt idx="197">
                  <c:v>111.39971139971129</c:v>
                </c:pt>
                <c:pt idx="198">
                  <c:v>111.39971139971129</c:v>
                </c:pt>
                <c:pt idx="199">
                  <c:v>112.73448773448763</c:v>
                </c:pt>
                <c:pt idx="200">
                  <c:v>112.22943722943714</c:v>
                </c:pt>
                <c:pt idx="201">
                  <c:v>111.27344877344866</c:v>
                </c:pt>
                <c:pt idx="202">
                  <c:v>112.91486291486281</c:v>
                </c:pt>
                <c:pt idx="203">
                  <c:v>115.90909090909082</c:v>
                </c:pt>
                <c:pt idx="204">
                  <c:v>115.22366522366512</c:v>
                </c:pt>
                <c:pt idx="205">
                  <c:v>113.58225108225099</c:v>
                </c:pt>
                <c:pt idx="206">
                  <c:v>112.71645021645011</c:v>
                </c:pt>
                <c:pt idx="207">
                  <c:v>111.598124098124</c:v>
                </c:pt>
                <c:pt idx="208">
                  <c:v>109.48773448773439</c:v>
                </c:pt>
                <c:pt idx="209">
                  <c:v>111.09307359307348</c:v>
                </c:pt>
                <c:pt idx="210">
                  <c:v>110.87662337662329</c:v>
                </c:pt>
                <c:pt idx="211">
                  <c:v>111.2012987012986</c:v>
                </c:pt>
                <c:pt idx="212">
                  <c:v>112.75252525252516</c:v>
                </c:pt>
                <c:pt idx="213">
                  <c:v>113.65440115440107</c:v>
                </c:pt>
                <c:pt idx="214">
                  <c:v>115.13347763347753</c:v>
                </c:pt>
                <c:pt idx="215">
                  <c:v>114.75468975468965</c:v>
                </c:pt>
                <c:pt idx="216">
                  <c:v>111.45382395382384</c:v>
                </c:pt>
                <c:pt idx="217">
                  <c:v>110.80447330447318</c:v>
                </c:pt>
                <c:pt idx="218">
                  <c:v>112.17532467532455</c:v>
                </c:pt>
                <c:pt idx="219">
                  <c:v>111.61616161616149</c:v>
                </c:pt>
                <c:pt idx="220">
                  <c:v>112.13924963924954</c:v>
                </c:pt>
                <c:pt idx="221">
                  <c:v>112.96897546897534</c:v>
                </c:pt>
                <c:pt idx="222">
                  <c:v>113.04112554112542</c:v>
                </c:pt>
                <c:pt idx="223">
                  <c:v>113.69047619047606</c:v>
                </c:pt>
                <c:pt idx="224">
                  <c:v>112.93290043290031</c:v>
                </c:pt>
                <c:pt idx="225">
                  <c:v>112.37373737373724</c:v>
                </c:pt>
                <c:pt idx="226">
                  <c:v>113.52813852813838</c:v>
                </c:pt>
                <c:pt idx="227">
                  <c:v>114.46608946608933</c:v>
                </c:pt>
                <c:pt idx="228">
                  <c:v>115.60245310245296</c:v>
                </c:pt>
                <c:pt idx="229">
                  <c:v>116.82900432900421</c:v>
                </c:pt>
                <c:pt idx="230">
                  <c:v>116.88311688311676</c:v>
                </c:pt>
                <c:pt idx="231">
                  <c:v>117.42424242424228</c:v>
                </c:pt>
                <c:pt idx="232">
                  <c:v>116.93722943722929</c:v>
                </c:pt>
                <c:pt idx="233">
                  <c:v>117.40620490620476</c:v>
                </c:pt>
                <c:pt idx="234">
                  <c:v>119.06565656565644</c:v>
                </c:pt>
                <c:pt idx="235">
                  <c:v>117.74891774891762</c:v>
                </c:pt>
                <c:pt idx="236">
                  <c:v>118.00144300144288</c:v>
                </c:pt>
                <c:pt idx="237">
                  <c:v>118.18181818181804</c:v>
                </c:pt>
                <c:pt idx="238">
                  <c:v>119.4444444444443</c:v>
                </c:pt>
                <c:pt idx="239">
                  <c:v>118.05555555555542</c:v>
                </c:pt>
                <c:pt idx="240">
                  <c:v>120.59884559884547</c:v>
                </c:pt>
                <c:pt idx="241">
                  <c:v>119.89538239538228</c:v>
                </c:pt>
                <c:pt idx="242">
                  <c:v>119.44444444444434</c:v>
                </c:pt>
                <c:pt idx="243">
                  <c:v>120.31024531024521</c:v>
                </c:pt>
                <c:pt idx="244">
                  <c:v>120.23809523809513</c:v>
                </c:pt>
                <c:pt idx="245">
                  <c:v>119.71500721500711</c:v>
                </c:pt>
                <c:pt idx="246">
                  <c:v>117.62265512265502</c:v>
                </c:pt>
                <c:pt idx="247">
                  <c:v>119.01154401154389</c:v>
                </c:pt>
                <c:pt idx="248">
                  <c:v>120.45454545454534</c:v>
                </c:pt>
                <c:pt idx="249">
                  <c:v>121.28427128427117</c:v>
                </c:pt>
                <c:pt idx="250">
                  <c:v>121.93362193362182</c:v>
                </c:pt>
                <c:pt idx="251">
                  <c:v>122.94372294372283</c:v>
                </c:pt>
                <c:pt idx="252">
                  <c:v>124.53102453102441</c:v>
                </c:pt>
                <c:pt idx="253">
                  <c:v>124.47691197691188</c:v>
                </c:pt>
                <c:pt idx="254">
                  <c:v>122.88961038961028</c:v>
                </c:pt>
                <c:pt idx="255">
                  <c:v>122.47474747474737</c:v>
                </c:pt>
                <c:pt idx="256">
                  <c:v>122.9076479076478</c:v>
                </c:pt>
                <c:pt idx="257">
                  <c:v>119.53463203463194</c:v>
                </c:pt>
                <c:pt idx="258">
                  <c:v>119.58874458874449</c:v>
                </c:pt>
                <c:pt idx="259">
                  <c:v>119.94949494949485</c:v>
                </c:pt>
                <c:pt idx="260">
                  <c:v>121.60894660894652</c:v>
                </c:pt>
                <c:pt idx="261">
                  <c:v>120.22005772005761</c:v>
                </c:pt>
                <c:pt idx="262">
                  <c:v>119.62481962481954</c:v>
                </c:pt>
                <c:pt idx="263">
                  <c:v>120.1118326118325</c:v>
                </c:pt>
                <c:pt idx="264">
                  <c:v>120.09379509379498</c:v>
                </c:pt>
                <c:pt idx="265">
                  <c:v>120.40043290043279</c:v>
                </c:pt>
                <c:pt idx="266">
                  <c:v>121.23015873015864</c:v>
                </c:pt>
                <c:pt idx="267">
                  <c:v>122.49278499278489</c:v>
                </c:pt>
                <c:pt idx="268">
                  <c:v>124.4227994227993</c:v>
                </c:pt>
                <c:pt idx="269">
                  <c:v>126.06421356421346</c:v>
                </c:pt>
                <c:pt idx="270">
                  <c:v>125.7034632034631</c:v>
                </c:pt>
                <c:pt idx="271">
                  <c:v>124.33261183261173</c:v>
                </c:pt>
                <c:pt idx="272">
                  <c:v>124.76551226551219</c:v>
                </c:pt>
                <c:pt idx="273">
                  <c:v>124.49494949494942</c:v>
                </c:pt>
                <c:pt idx="274">
                  <c:v>121.39249639249631</c:v>
                </c:pt>
                <c:pt idx="275">
                  <c:v>123.14213564213559</c:v>
                </c:pt>
                <c:pt idx="276">
                  <c:v>124.81962481962476</c:v>
                </c:pt>
                <c:pt idx="277">
                  <c:v>124.74747474747471</c:v>
                </c:pt>
                <c:pt idx="278">
                  <c:v>124.80158730158725</c:v>
                </c:pt>
                <c:pt idx="279">
                  <c:v>124.29653679653674</c:v>
                </c:pt>
                <c:pt idx="280">
                  <c:v>124.00793650793645</c:v>
                </c:pt>
                <c:pt idx="281">
                  <c:v>122.4567099567099</c:v>
                </c:pt>
                <c:pt idx="282">
                  <c:v>121.06782106782101</c:v>
                </c:pt>
                <c:pt idx="283">
                  <c:v>118.83116883116877</c:v>
                </c:pt>
                <c:pt idx="284">
                  <c:v>121.13997113997108</c:v>
                </c:pt>
                <c:pt idx="285">
                  <c:v>121.64502164502157</c:v>
                </c:pt>
                <c:pt idx="286">
                  <c:v>118.86724386724381</c:v>
                </c:pt>
                <c:pt idx="287">
                  <c:v>117.78499278499274</c:v>
                </c:pt>
                <c:pt idx="288">
                  <c:v>119.4624819624819</c:v>
                </c:pt>
                <c:pt idx="289">
                  <c:v>119.67893217893214</c:v>
                </c:pt>
                <c:pt idx="290">
                  <c:v>118.6507936507936</c:v>
                </c:pt>
                <c:pt idx="291">
                  <c:v>116.84704184704179</c:v>
                </c:pt>
                <c:pt idx="292">
                  <c:v>116.82900432900429</c:v>
                </c:pt>
                <c:pt idx="293">
                  <c:v>118.037518037518</c:v>
                </c:pt>
                <c:pt idx="294">
                  <c:v>117.76695526695522</c:v>
                </c:pt>
                <c:pt idx="295">
                  <c:v>118.99350649350644</c:v>
                </c:pt>
                <c:pt idx="296">
                  <c:v>119.98556998556995</c:v>
                </c:pt>
                <c:pt idx="297">
                  <c:v>119.44444444444441</c:v>
                </c:pt>
                <c:pt idx="298">
                  <c:v>119.31818181818177</c:v>
                </c:pt>
                <c:pt idx="299">
                  <c:v>120.65295815295811</c:v>
                </c:pt>
                <c:pt idx="300">
                  <c:v>120.65295815295811</c:v>
                </c:pt>
                <c:pt idx="301">
                  <c:v>120.49062049062044</c:v>
                </c:pt>
                <c:pt idx="302">
                  <c:v>121.78932178932175</c:v>
                </c:pt>
                <c:pt idx="303">
                  <c:v>122.49278499278495</c:v>
                </c:pt>
                <c:pt idx="304">
                  <c:v>121.50072150072145</c:v>
                </c:pt>
                <c:pt idx="305">
                  <c:v>121.89754689754685</c:v>
                </c:pt>
                <c:pt idx="306">
                  <c:v>120.97763347763343</c:v>
                </c:pt>
                <c:pt idx="307">
                  <c:v>121.69913419913416</c:v>
                </c:pt>
                <c:pt idx="308">
                  <c:v>120.25613275613273</c:v>
                </c:pt>
                <c:pt idx="309">
                  <c:v>122.4386724386724</c:v>
                </c:pt>
                <c:pt idx="310">
                  <c:v>120.72510822510819</c:v>
                </c:pt>
                <c:pt idx="311">
                  <c:v>120.1298701298701</c:v>
                </c:pt>
                <c:pt idx="312">
                  <c:v>120.23809523809521</c:v>
                </c:pt>
                <c:pt idx="313">
                  <c:v>120.56277056277054</c:v>
                </c:pt>
                <c:pt idx="314">
                  <c:v>119.8232323232323</c:v>
                </c:pt>
                <c:pt idx="315">
                  <c:v>119.84126984126982</c:v>
                </c:pt>
                <c:pt idx="316">
                  <c:v>119.96753246753245</c:v>
                </c:pt>
                <c:pt idx="317">
                  <c:v>119.73304473304471</c:v>
                </c:pt>
                <c:pt idx="318">
                  <c:v>119.8232323232323</c:v>
                </c:pt>
                <c:pt idx="319">
                  <c:v>119.06565656565655</c:v>
                </c:pt>
                <c:pt idx="320">
                  <c:v>120.05772005772005</c:v>
                </c:pt>
                <c:pt idx="321">
                  <c:v>121.2121212121212</c:v>
                </c:pt>
                <c:pt idx="322">
                  <c:v>119.82323232323233</c:v>
                </c:pt>
                <c:pt idx="323">
                  <c:v>119.82323232323233</c:v>
                </c:pt>
                <c:pt idx="324">
                  <c:v>117.94733044733046</c:v>
                </c:pt>
                <c:pt idx="325">
                  <c:v>114.61038961038962</c:v>
                </c:pt>
                <c:pt idx="326">
                  <c:v>115.6024531024531</c:v>
                </c:pt>
                <c:pt idx="327">
                  <c:v>116.81096681096683</c:v>
                </c:pt>
                <c:pt idx="328">
                  <c:v>116.77489177489178</c:v>
                </c:pt>
                <c:pt idx="329">
                  <c:v>116.84704184704185</c:v>
                </c:pt>
                <c:pt idx="330">
                  <c:v>115.80086580086581</c:v>
                </c:pt>
                <c:pt idx="331">
                  <c:v>116.86507936507938</c:v>
                </c:pt>
                <c:pt idx="332">
                  <c:v>115.33189033189035</c:v>
                </c:pt>
                <c:pt idx="333">
                  <c:v>116.72077922077924</c:v>
                </c:pt>
                <c:pt idx="334">
                  <c:v>117.31601731601731</c:v>
                </c:pt>
                <c:pt idx="335">
                  <c:v>118.34415584415585</c:v>
                </c:pt>
                <c:pt idx="336">
                  <c:v>119.10173160173159</c:v>
                </c:pt>
                <c:pt idx="337">
                  <c:v>118.21789321789321</c:v>
                </c:pt>
                <c:pt idx="338">
                  <c:v>120.56277056277055</c:v>
                </c:pt>
                <c:pt idx="339">
                  <c:v>121.21212121212119</c:v>
                </c:pt>
                <c:pt idx="340">
                  <c:v>121.96969696969695</c:v>
                </c:pt>
                <c:pt idx="341">
                  <c:v>122.00577200577199</c:v>
                </c:pt>
                <c:pt idx="342">
                  <c:v>120.36435786435784</c:v>
                </c:pt>
                <c:pt idx="343">
                  <c:v>121.42857142857143</c:v>
                </c:pt>
                <c:pt idx="344">
                  <c:v>121.66305916305915</c:v>
                </c:pt>
                <c:pt idx="345">
                  <c:v>118.6147186147186</c:v>
                </c:pt>
                <c:pt idx="346">
                  <c:v>119.57070707070706</c:v>
                </c:pt>
                <c:pt idx="347">
                  <c:v>119.3001443001443</c:v>
                </c:pt>
                <c:pt idx="348">
                  <c:v>120.02164502164503</c:v>
                </c:pt>
                <c:pt idx="349">
                  <c:v>119.80519480519484</c:v>
                </c:pt>
                <c:pt idx="350">
                  <c:v>118.92135642135644</c:v>
                </c:pt>
                <c:pt idx="351">
                  <c:v>118.8672438672439</c:v>
                </c:pt>
                <c:pt idx="352">
                  <c:v>120.72510822510824</c:v>
                </c:pt>
                <c:pt idx="353">
                  <c:v>118.45238095238098</c:v>
                </c:pt>
                <c:pt idx="354">
                  <c:v>118.38023088023088</c:v>
                </c:pt>
                <c:pt idx="355">
                  <c:v>118.90331890331893</c:v>
                </c:pt>
                <c:pt idx="356">
                  <c:v>116.97330447330448</c:v>
                </c:pt>
                <c:pt idx="357">
                  <c:v>116.07142857142857</c:v>
                </c:pt>
                <c:pt idx="358">
                  <c:v>116.86507936507935</c:v>
                </c:pt>
                <c:pt idx="359">
                  <c:v>117.1176046176046</c:v>
                </c:pt>
                <c:pt idx="360">
                  <c:v>118.23593073593072</c:v>
                </c:pt>
                <c:pt idx="361">
                  <c:v>117.04545454545453</c:v>
                </c:pt>
                <c:pt idx="362">
                  <c:v>115.78282828282826</c:v>
                </c:pt>
                <c:pt idx="363">
                  <c:v>110.98484848484846</c:v>
                </c:pt>
                <c:pt idx="364">
                  <c:v>107.12481962481961</c:v>
                </c:pt>
                <c:pt idx="365">
                  <c:v>103.24675324675324</c:v>
                </c:pt>
                <c:pt idx="366">
                  <c:v>103.62554112554113</c:v>
                </c:pt>
                <c:pt idx="367">
                  <c:v>108.58585858585859</c:v>
                </c:pt>
                <c:pt idx="368">
                  <c:v>112.57215007215007</c:v>
                </c:pt>
                <c:pt idx="369">
                  <c:v>112.77056277056278</c:v>
                </c:pt>
                <c:pt idx="370">
                  <c:v>112.77056277056278</c:v>
                </c:pt>
                <c:pt idx="371">
                  <c:v>108.04473304473304</c:v>
                </c:pt>
                <c:pt idx="372">
                  <c:v>110.33549783549783</c:v>
                </c:pt>
                <c:pt idx="373">
                  <c:v>110.66017316017314</c:v>
                </c:pt>
                <c:pt idx="374">
                  <c:v>109.48773448773446</c:v>
                </c:pt>
                <c:pt idx="375">
                  <c:v>108.80230880230879</c:v>
                </c:pt>
                <c:pt idx="376">
                  <c:v>110.93073593073592</c:v>
                </c:pt>
                <c:pt idx="377">
                  <c:v>110.01082251082251</c:v>
                </c:pt>
                <c:pt idx="378">
                  <c:v>110.33549783549783</c:v>
                </c:pt>
                <c:pt idx="379">
                  <c:v>110.84054834054834</c:v>
                </c:pt>
                <c:pt idx="380">
                  <c:v>110.58802308802309</c:v>
                </c:pt>
                <c:pt idx="381">
                  <c:v>112.06709956709956</c:v>
                </c:pt>
                <c:pt idx="382">
                  <c:v>111.7965367965368</c:v>
                </c:pt>
                <c:pt idx="383">
                  <c:v>112.08513708513709</c:v>
                </c:pt>
                <c:pt idx="384">
                  <c:v>110.76839826839829</c:v>
                </c:pt>
                <c:pt idx="385">
                  <c:v>112.12121212121214</c:v>
                </c:pt>
                <c:pt idx="386">
                  <c:v>111.29148629148631</c:v>
                </c:pt>
                <c:pt idx="387">
                  <c:v>112.15728715728716</c:v>
                </c:pt>
                <c:pt idx="388">
                  <c:v>111.41774891774892</c:v>
                </c:pt>
                <c:pt idx="389">
                  <c:v>111.30952380952381</c:v>
                </c:pt>
                <c:pt idx="390">
                  <c:v>107.9004329004329</c:v>
                </c:pt>
                <c:pt idx="391">
                  <c:v>107.17893217893219</c:v>
                </c:pt>
                <c:pt idx="392">
                  <c:v>109.5959595959596</c:v>
                </c:pt>
                <c:pt idx="393">
                  <c:v>110.13708513708514</c:v>
                </c:pt>
                <c:pt idx="394">
                  <c:v>111.85064935064936</c:v>
                </c:pt>
                <c:pt idx="395">
                  <c:v>113.63636363636365</c:v>
                </c:pt>
                <c:pt idx="396">
                  <c:v>112.68037518037521</c:v>
                </c:pt>
                <c:pt idx="397">
                  <c:v>112.64430014430016</c:v>
                </c:pt>
                <c:pt idx="398">
                  <c:v>112.55411255411258</c:v>
                </c:pt>
                <c:pt idx="399">
                  <c:v>112.91486291486294</c:v>
                </c:pt>
                <c:pt idx="400">
                  <c:v>112.73448773448776</c:v>
                </c:pt>
                <c:pt idx="401">
                  <c:v>112.7705627705628</c:v>
                </c:pt>
                <c:pt idx="402">
                  <c:v>110.58802308802312</c:v>
                </c:pt>
                <c:pt idx="403">
                  <c:v>112.60822510822514</c:v>
                </c:pt>
                <c:pt idx="404">
                  <c:v>113.58225108225112</c:v>
                </c:pt>
                <c:pt idx="405">
                  <c:v>113.41991341991344</c:v>
                </c:pt>
                <c:pt idx="406">
                  <c:v>112.68037518037521</c:v>
                </c:pt>
                <c:pt idx="407">
                  <c:v>111.14718614718618</c:v>
                </c:pt>
                <c:pt idx="408">
                  <c:v>113.88888888888891</c:v>
                </c:pt>
                <c:pt idx="409">
                  <c:v>116.88311688311691</c:v>
                </c:pt>
                <c:pt idx="410">
                  <c:v>117.44227994227998</c:v>
                </c:pt>
                <c:pt idx="411">
                  <c:v>117.33405483405487</c:v>
                </c:pt>
                <c:pt idx="412">
                  <c:v>119.04761904761909</c:v>
                </c:pt>
                <c:pt idx="413">
                  <c:v>118.30808080808085</c:v>
                </c:pt>
                <c:pt idx="414">
                  <c:v>117.78499278499281</c:v>
                </c:pt>
                <c:pt idx="415">
                  <c:v>119.19191919191923</c:v>
                </c:pt>
                <c:pt idx="416">
                  <c:v>119.85930735930739</c:v>
                </c:pt>
                <c:pt idx="417">
                  <c:v>120.99567099567102</c:v>
                </c:pt>
                <c:pt idx="418">
                  <c:v>121.77128427128432</c:v>
                </c:pt>
                <c:pt idx="419">
                  <c:v>124.24242424242428</c:v>
                </c:pt>
                <c:pt idx="420">
                  <c:v>122.63708513708518</c:v>
                </c:pt>
                <c:pt idx="421">
                  <c:v>121.82539682539687</c:v>
                </c:pt>
                <c:pt idx="422">
                  <c:v>121.51875901875907</c:v>
                </c:pt>
                <c:pt idx="423">
                  <c:v>120.70707070707076</c:v>
                </c:pt>
                <c:pt idx="424">
                  <c:v>117.80303030303033</c:v>
                </c:pt>
                <c:pt idx="425">
                  <c:v>119.0836940836941</c:v>
                </c:pt>
                <c:pt idx="426">
                  <c:v>119.39033189033189</c:v>
                </c:pt>
                <c:pt idx="427">
                  <c:v>121.71717171717171</c:v>
                </c:pt>
                <c:pt idx="428">
                  <c:v>121.91558441558441</c:v>
                </c:pt>
                <c:pt idx="429">
                  <c:v>123.32251082251084</c:v>
                </c:pt>
                <c:pt idx="430">
                  <c:v>123.86363636363639</c:v>
                </c:pt>
                <c:pt idx="431">
                  <c:v>124.72943722943725</c:v>
                </c:pt>
                <c:pt idx="432">
                  <c:v>125.01803751803753</c:v>
                </c:pt>
                <c:pt idx="433">
                  <c:v>124.87373737373737</c:v>
                </c:pt>
                <c:pt idx="434">
                  <c:v>125.57720057720059</c:v>
                </c:pt>
                <c:pt idx="435">
                  <c:v>125.64935064935065</c:v>
                </c:pt>
                <c:pt idx="436">
                  <c:v>126.93001443001442</c:v>
                </c:pt>
                <c:pt idx="437">
                  <c:v>127.39898989898987</c:v>
                </c:pt>
                <c:pt idx="438">
                  <c:v>124.98196248196246</c:v>
                </c:pt>
                <c:pt idx="439">
                  <c:v>126.69552669552665</c:v>
                </c:pt>
                <c:pt idx="440">
                  <c:v>126.08225108225105</c:v>
                </c:pt>
                <c:pt idx="441">
                  <c:v>126.89393939393936</c:v>
                </c:pt>
                <c:pt idx="442">
                  <c:v>123.44877344877341</c:v>
                </c:pt>
                <c:pt idx="443">
                  <c:v>123.61111111111106</c:v>
                </c:pt>
                <c:pt idx="444">
                  <c:v>120.00360750360745</c:v>
                </c:pt>
                <c:pt idx="445">
                  <c:v>121.554834054834</c:v>
                </c:pt>
                <c:pt idx="446">
                  <c:v>123.16017316017309</c:v>
                </c:pt>
                <c:pt idx="447">
                  <c:v>125.63131313131308</c:v>
                </c:pt>
                <c:pt idx="448">
                  <c:v>125.55916305916301</c:v>
                </c:pt>
                <c:pt idx="449">
                  <c:v>123.88167388167382</c:v>
                </c:pt>
                <c:pt idx="450">
                  <c:v>124.81962481962476</c:v>
                </c:pt>
                <c:pt idx="451">
                  <c:v>125.86580086580079</c:v>
                </c:pt>
                <c:pt idx="452">
                  <c:v>126.20851370851365</c:v>
                </c:pt>
                <c:pt idx="453">
                  <c:v>125.559163059163</c:v>
                </c:pt>
                <c:pt idx="454">
                  <c:v>125.559163059163</c:v>
                </c:pt>
                <c:pt idx="455">
                  <c:v>125.97402597402591</c:v>
                </c:pt>
                <c:pt idx="456">
                  <c:v>128.40909090909082</c:v>
                </c:pt>
                <c:pt idx="457">
                  <c:v>127.43506493506487</c:v>
                </c:pt>
                <c:pt idx="458">
                  <c:v>126.91197691197684</c:v>
                </c:pt>
                <c:pt idx="459">
                  <c:v>126.91197691197684</c:v>
                </c:pt>
                <c:pt idx="460">
                  <c:v>124.54906204906197</c:v>
                </c:pt>
                <c:pt idx="461">
                  <c:v>124.44083694083686</c:v>
                </c:pt>
                <c:pt idx="462">
                  <c:v>123.46681096681088</c:v>
                </c:pt>
                <c:pt idx="463">
                  <c:v>119.98556998556991</c:v>
                </c:pt>
                <c:pt idx="464">
                  <c:v>119.28210678210669</c:v>
                </c:pt>
                <c:pt idx="465">
                  <c:v>119.35425685425678</c:v>
                </c:pt>
                <c:pt idx="466">
                  <c:v>121.69913419913412</c:v>
                </c:pt>
                <c:pt idx="467">
                  <c:v>117.7849927849927</c:v>
                </c:pt>
                <c:pt idx="468">
                  <c:v>119.60678210678202</c:v>
                </c:pt>
                <c:pt idx="469">
                  <c:v>116.97330447330441</c:v>
                </c:pt>
                <c:pt idx="470">
                  <c:v>117.26190476190469</c:v>
                </c:pt>
                <c:pt idx="471">
                  <c:v>118.073593073593</c:v>
                </c:pt>
                <c:pt idx="472">
                  <c:v>117.24386724386716</c:v>
                </c:pt>
                <c:pt idx="473">
                  <c:v>117.94733044733036</c:v>
                </c:pt>
                <c:pt idx="474">
                  <c:v>118.95743145743138</c:v>
                </c:pt>
                <c:pt idx="475">
                  <c:v>117.74891774891768</c:v>
                </c:pt>
                <c:pt idx="476">
                  <c:v>117.76695526695521</c:v>
                </c:pt>
                <c:pt idx="477">
                  <c:v>115.63852813852809</c:v>
                </c:pt>
                <c:pt idx="478">
                  <c:v>115.65656565656562</c:v>
                </c:pt>
                <c:pt idx="479">
                  <c:v>119.80519480519476</c:v>
                </c:pt>
                <c:pt idx="480">
                  <c:v>118.57864357864352</c:v>
                </c:pt>
                <c:pt idx="481">
                  <c:v>115.67460317460312</c:v>
                </c:pt>
                <c:pt idx="482">
                  <c:v>113.90692640692636</c:v>
                </c:pt>
                <c:pt idx="483">
                  <c:v>113.47402597402593</c:v>
                </c:pt>
                <c:pt idx="484">
                  <c:v>108.78427128427124</c:v>
                </c:pt>
                <c:pt idx="485">
                  <c:v>106.11471861471857</c:v>
                </c:pt>
                <c:pt idx="486">
                  <c:v>104.34704184704181</c:v>
                </c:pt>
                <c:pt idx="487">
                  <c:v>105.12265512265508</c:v>
                </c:pt>
                <c:pt idx="488">
                  <c:v>104.94227994227991</c:v>
                </c:pt>
                <c:pt idx="489">
                  <c:v>105.86219336219334</c:v>
                </c:pt>
                <c:pt idx="490">
                  <c:v>106.0425685425685</c:v>
                </c:pt>
                <c:pt idx="491">
                  <c:v>109.54184704184701</c:v>
                </c:pt>
                <c:pt idx="492">
                  <c:v>111.94083694083692</c:v>
                </c:pt>
                <c:pt idx="493">
                  <c:v>110.55194805194802</c:v>
                </c:pt>
                <c:pt idx="494">
                  <c:v>112.2294372294372</c:v>
                </c:pt>
                <c:pt idx="495">
                  <c:v>114.97113997113992</c:v>
                </c:pt>
                <c:pt idx="496">
                  <c:v>113.47402597402593</c:v>
                </c:pt>
                <c:pt idx="497">
                  <c:v>115.60245310245304</c:v>
                </c:pt>
                <c:pt idx="498">
                  <c:v>116.99134199134195</c:v>
                </c:pt>
                <c:pt idx="499">
                  <c:v>117.98340548340545</c:v>
                </c:pt>
                <c:pt idx="500">
                  <c:v>116.79292929292926</c:v>
                </c:pt>
                <c:pt idx="501">
                  <c:v>120.54473304473301</c:v>
                </c:pt>
                <c:pt idx="502">
                  <c:v>119.11976911976909</c:v>
                </c:pt>
                <c:pt idx="503">
                  <c:v>118.39826839826837</c:v>
                </c:pt>
                <c:pt idx="504">
                  <c:v>118.19985569985566</c:v>
                </c:pt>
                <c:pt idx="505">
                  <c:v>117.31601731601728</c:v>
                </c:pt>
                <c:pt idx="506">
                  <c:v>115.81890331890328</c:v>
                </c:pt>
                <c:pt idx="507">
                  <c:v>116.63059163059158</c:v>
                </c:pt>
                <c:pt idx="508">
                  <c:v>115.47619047619045</c:v>
                </c:pt>
                <c:pt idx="509">
                  <c:v>117.02741702741697</c:v>
                </c:pt>
                <c:pt idx="510">
                  <c:v>117.83910533910527</c:v>
                </c:pt>
                <c:pt idx="511">
                  <c:v>118.59668109668102</c:v>
                </c:pt>
                <c:pt idx="512">
                  <c:v>120.63492063492055</c:v>
                </c:pt>
                <c:pt idx="513">
                  <c:v>117.83910533910526</c:v>
                </c:pt>
                <c:pt idx="514">
                  <c:v>118.10966810966802</c:v>
                </c:pt>
                <c:pt idx="515">
                  <c:v>119.31818181818173</c:v>
                </c:pt>
                <c:pt idx="516">
                  <c:v>120.86940836940829</c:v>
                </c:pt>
                <c:pt idx="517">
                  <c:v>120.85137085137076</c:v>
                </c:pt>
                <c:pt idx="518">
                  <c:v>120.72510822510813</c:v>
                </c:pt>
                <c:pt idx="519">
                  <c:v>120.76118326118318</c:v>
                </c:pt>
                <c:pt idx="520">
                  <c:v>119.73304473304465</c:v>
                </c:pt>
                <c:pt idx="521">
                  <c:v>122.11399711399703</c:v>
                </c:pt>
                <c:pt idx="522">
                  <c:v>121.75324675324667</c:v>
                </c:pt>
                <c:pt idx="523">
                  <c:v>122.38455988455981</c:v>
                </c:pt>
                <c:pt idx="524">
                  <c:v>124.8015873015872</c:v>
                </c:pt>
                <c:pt idx="525">
                  <c:v>123.52092352092342</c:v>
                </c:pt>
                <c:pt idx="526">
                  <c:v>123.03391053391043</c:v>
                </c:pt>
                <c:pt idx="527">
                  <c:v>124.85569985569975</c:v>
                </c:pt>
                <c:pt idx="528">
                  <c:v>122.99783549783538</c:v>
                </c:pt>
                <c:pt idx="529">
                  <c:v>123.01587301587291</c:v>
                </c:pt>
                <c:pt idx="530">
                  <c:v>120.9776334776334</c:v>
                </c:pt>
                <c:pt idx="531">
                  <c:v>121.66305916305907</c:v>
                </c:pt>
                <c:pt idx="532">
                  <c:v>124.17027417027407</c:v>
                </c:pt>
                <c:pt idx="533">
                  <c:v>124.31457431457422</c:v>
                </c:pt>
                <c:pt idx="534">
                  <c:v>123.68326118326108</c:v>
                </c:pt>
                <c:pt idx="535">
                  <c:v>123.64718614718602</c:v>
                </c:pt>
                <c:pt idx="536">
                  <c:v>121.55483405483392</c:v>
                </c:pt>
                <c:pt idx="537">
                  <c:v>121.78932178932166</c:v>
                </c:pt>
                <c:pt idx="538">
                  <c:v>122.47474747474733</c:v>
                </c:pt>
                <c:pt idx="539">
                  <c:v>120.47258297258283</c:v>
                </c:pt>
                <c:pt idx="540">
                  <c:v>119.80519480519467</c:v>
                </c:pt>
                <c:pt idx="541">
                  <c:v>118.56060606060591</c:v>
                </c:pt>
                <c:pt idx="542">
                  <c:v>119.19191919191904</c:v>
                </c:pt>
                <c:pt idx="543">
                  <c:v>117.62265512265499</c:v>
                </c:pt>
                <c:pt idx="544">
                  <c:v>117.15367965367952</c:v>
                </c:pt>
                <c:pt idx="545">
                  <c:v>117.8210678210677</c:v>
                </c:pt>
                <c:pt idx="546">
                  <c:v>117.06349206349194</c:v>
                </c:pt>
                <c:pt idx="547">
                  <c:v>117.09956709956698</c:v>
                </c:pt>
                <c:pt idx="548">
                  <c:v>116.72077922077911</c:v>
                </c:pt>
                <c:pt idx="549">
                  <c:v>117.40620490620479</c:v>
                </c:pt>
                <c:pt idx="550">
                  <c:v>117.87518037518028</c:v>
                </c:pt>
                <c:pt idx="551">
                  <c:v>118.92135642135632</c:v>
                </c:pt>
                <c:pt idx="552">
                  <c:v>118.596681096681</c:v>
                </c:pt>
                <c:pt idx="553">
                  <c:v>117.55050505050495</c:v>
                </c:pt>
                <c:pt idx="554">
                  <c:v>118.74098124098111</c:v>
                </c:pt>
                <c:pt idx="555">
                  <c:v>119.55266955266943</c:v>
                </c:pt>
                <c:pt idx="556">
                  <c:v>117.85714285714275</c:v>
                </c:pt>
                <c:pt idx="557">
                  <c:v>117.53246753246745</c:v>
                </c:pt>
                <c:pt idx="558">
                  <c:v>117.18975468975461</c:v>
                </c:pt>
                <c:pt idx="559">
                  <c:v>119.71500721500713</c:v>
                </c:pt>
                <c:pt idx="560">
                  <c:v>120.16594516594508</c:v>
                </c:pt>
                <c:pt idx="561">
                  <c:v>121.24819624819617</c:v>
                </c:pt>
                <c:pt idx="562">
                  <c:v>121.3924963924963</c:v>
                </c:pt>
                <c:pt idx="563">
                  <c:v>121.96969696969687</c:v>
                </c:pt>
                <c:pt idx="564">
                  <c:v>122.88961038961028</c:v>
                </c:pt>
                <c:pt idx="565">
                  <c:v>122.72727272727263</c:v>
                </c:pt>
                <c:pt idx="566">
                  <c:v>123.80952380952371</c:v>
                </c:pt>
                <c:pt idx="567">
                  <c:v>125.27056277056268</c:v>
                </c:pt>
                <c:pt idx="568">
                  <c:v>125.57720057720049</c:v>
                </c:pt>
                <c:pt idx="569">
                  <c:v>124.87373737373726</c:v>
                </c:pt>
                <c:pt idx="570">
                  <c:v>125.8116883116882</c:v>
                </c:pt>
                <c:pt idx="571">
                  <c:v>125.57720057720047</c:v>
                </c:pt>
                <c:pt idx="572">
                  <c:v>126.04617604617592</c:v>
                </c:pt>
                <c:pt idx="573">
                  <c:v>126.37085137085124</c:v>
                </c:pt>
                <c:pt idx="574">
                  <c:v>125.36075036075025</c:v>
                </c:pt>
                <c:pt idx="575">
                  <c:v>124.87373737373724</c:v>
                </c:pt>
                <c:pt idx="576">
                  <c:v>126.31673881673868</c:v>
                </c:pt>
                <c:pt idx="577">
                  <c:v>125.9199134199133</c:v>
                </c:pt>
                <c:pt idx="578">
                  <c:v>126.67748917748905</c:v>
                </c:pt>
                <c:pt idx="579">
                  <c:v>123.77344877344866</c:v>
                </c:pt>
                <c:pt idx="580">
                  <c:v>122.13203463203452</c:v>
                </c:pt>
                <c:pt idx="581">
                  <c:v>122.69119769119757</c:v>
                </c:pt>
                <c:pt idx="582">
                  <c:v>121.87950937950926</c:v>
                </c:pt>
                <c:pt idx="583">
                  <c:v>122.94372294372282</c:v>
                </c:pt>
                <c:pt idx="584">
                  <c:v>127.21861471861457</c:v>
                </c:pt>
                <c:pt idx="585">
                  <c:v>127.83189033189021</c:v>
                </c:pt>
                <c:pt idx="586">
                  <c:v>128.67965367965354</c:v>
                </c:pt>
                <c:pt idx="587">
                  <c:v>129.50937950937936</c:v>
                </c:pt>
                <c:pt idx="588">
                  <c:v>132.73809523809507</c:v>
                </c:pt>
                <c:pt idx="589">
                  <c:v>134.23520923520906</c:v>
                </c:pt>
                <c:pt idx="590">
                  <c:v>133.83838383838363</c:v>
                </c:pt>
                <c:pt idx="591">
                  <c:v>135.33549783549762</c:v>
                </c:pt>
                <c:pt idx="592">
                  <c:v>136.94083694083676</c:v>
                </c:pt>
                <c:pt idx="593">
                  <c:v>137.17532467532448</c:v>
                </c:pt>
                <c:pt idx="594">
                  <c:v>139.59235209235189</c:v>
                </c:pt>
                <c:pt idx="595">
                  <c:v>141.03535353535332</c:v>
                </c:pt>
                <c:pt idx="596">
                  <c:v>139.91702741702721</c:v>
                </c:pt>
                <c:pt idx="597">
                  <c:v>138.87085137085114</c:v>
                </c:pt>
                <c:pt idx="598">
                  <c:v>138.51010101010078</c:v>
                </c:pt>
                <c:pt idx="599">
                  <c:v>139.08730158730137</c:v>
                </c:pt>
                <c:pt idx="600">
                  <c:v>139.95310245310225</c:v>
                </c:pt>
                <c:pt idx="601">
                  <c:v>141.12554112554093</c:v>
                </c:pt>
                <c:pt idx="602">
                  <c:v>142.47835497835479</c:v>
                </c:pt>
                <c:pt idx="603">
                  <c:v>140.24170274170257</c:v>
                </c:pt>
                <c:pt idx="604">
                  <c:v>143.03751803751786</c:v>
                </c:pt>
                <c:pt idx="605">
                  <c:v>142.80303030303011</c:v>
                </c:pt>
                <c:pt idx="606">
                  <c:v>143.45238095238074</c:v>
                </c:pt>
                <c:pt idx="607">
                  <c:v>143.93939393939374</c:v>
                </c:pt>
                <c:pt idx="608">
                  <c:v>145.34632034632011</c:v>
                </c:pt>
                <c:pt idx="609">
                  <c:v>143.86724386724364</c:v>
                </c:pt>
                <c:pt idx="610">
                  <c:v>144.91341991341969</c:v>
                </c:pt>
                <c:pt idx="611">
                  <c:v>142.13564213564194</c:v>
                </c:pt>
                <c:pt idx="612">
                  <c:v>142.24386724386707</c:v>
                </c:pt>
                <c:pt idx="613">
                  <c:v>145.23809523809507</c:v>
                </c:pt>
                <c:pt idx="614">
                  <c:v>147.43867243867226</c:v>
                </c:pt>
                <c:pt idx="615">
                  <c:v>147.52886002885984</c:v>
                </c:pt>
                <c:pt idx="616">
                  <c:v>148.79148629148608</c:v>
                </c:pt>
                <c:pt idx="617">
                  <c:v>147.72727272727252</c:v>
                </c:pt>
                <c:pt idx="618">
                  <c:v>149.26046176046154</c:v>
                </c:pt>
                <c:pt idx="619">
                  <c:v>150.12626262626242</c:v>
                </c:pt>
                <c:pt idx="620">
                  <c:v>151.53318903318885</c:v>
                </c:pt>
                <c:pt idx="621">
                  <c:v>149.58513708513689</c:v>
                </c:pt>
                <c:pt idx="622">
                  <c:v>148.43073593073575</c:v>
                </c:pt>
                <c:pt idx="623">
                  <c:v>147.45670995670977</c:v>
                </c:pt>
                <c:pt idx="624">
                  <c:v>149.31457431457412</c:v>
                </c:pt>
                <c:pt idx="625">
                  <c:v>147.709235209235</c:v>
                </c:pt>
                <c:pt idx="626">
                  <c:v>148.5209235209233</c:v>
                </c:pt>
                <c:pt idx="627">
                  <c:v>146.59090909090889</c:v>
                </c:pt>
                <c:pt idx="628">
                  <c:v>147.76334776334758</c:v>
                </c:pt>
                <c:pt idx="629">
                  <c:v>147.63708513708497</c:v>
                </c:pt>
                <c:pt idx="630">
                  <c:v>149.22438672438656</c:v>
                </c:pt>
                <c:pt idx="631">
                  <c:v>149.00793650793636</c:v>
                </c:pt>
                <c:pt idx="632">
                  <c:v>148.4487734487733</c:v>
                </c:pt>
                <c:pt idx="633">
                  <c:v>147.24025974025957</c:v>
                </c:pt>
                <c:pt idx="634">
                  <c:v>148.08802308802294</c:v>
                </c:pt>
                <c:pt idx="635">
                  <c:v>148.3405483405482</c:v>
                </c:pt>
                <c:pt idx="636">
                  <c:v>147.90764790764777</c:v>
                </c:pt>
                <c:pt idx="637">
                  <c:v>148.48484848484836</c:v>
                </c:pt>
                <c:pt idx="638">
                  <c:v>148.08802308802294</c:v>
                </c:pt>
                <c:pt idx="639">
                  <c:v>145.11183261183245</c:v>
                </c:pt>
                <c:pt idx="640">
                  <c:v>145.85137085137069</c:v>
                </c:pt>
                <c:pt idx="641">
                  <c:v>145.67099567099552</c:v>
                </c:pt>
                <c:pt idx="642">
                  <c:v>146.30230880230866</c:v>
                </c:pt>
                <c:pt idx="643">
                  <c:v>148.124098124098</c:v>
                </c:pt>
                <c:pt idx="644">
                  <c:v>149.24242424242411</c:v>
                </c:pt>
                <c:pt idx="645">
                  <c:v>149.09812409812398</c:v>
                </c:pt>
                <c:pt idx="646">
                  <c:v>150.21645021645008</c:v>
                </c:pt>
                <c:pt idx="647">
                  <c:v>152.16450216450204</c:v>
                </c:pt>
                <c:pt idx="648">
                  <c:v>152.21861471861459</c:v>
                </c:pt>
                <c:pt idx="649">
                  <c:v>152.9040404040403</c:v>
                </c:pt>
                <c:pt idx="650">
                  <c:v>151.51515151515142</c:v>
                </c:pt>
                <c:pt idx="651">
                  <c:v>153.37301587301579</c:v>
                </c:pt>
                <c:pt idx="652">
                  <c:v>154.04040404040396</c:v>
                </c:pt>
                <c:pt idx="653">
                  <c:v>153.08441558441552</c:v>
                </c:pt>
                <c:pt idx="654">
                  <c:v>153.73376623376615</c:v>
                </c:pt>
                <c:pt idx="655">
                  <c:v>155.69985569985562</c:v>
                </c:pt>
                <c:pt idx="656">
                  <c:v>156.6738816738816</c:v>
                </c:pt>
                <c:pt idx="657">
                  <c:v>157.14285714285705</c:v>
                </c:pt>
                <c:pt idx="658">
                  <c:v>158.22510822510813</c:v>
                </c:pt>
                <c:pt idx="659">
                  <c:v>159.77633477633466</c:v>
                </c:pt>
                <c:pt idx="660">
                  <c:v>161.94083694083685</c:v>
                </c:pt>
                <c:pt idx="661">
                  <c:v>160.24531024531015</c:v>
                </c:pt>
                <c:pt idx="662">
                  <c:v>160.22727272727261</c:v>
                </c:pt>
                <c:pt idx="663">
                  <c:v>159.03679653679643</c:v>
                </c:pt>
                <c:pt idx="664">
                  <c:v>159.28932178932169</c:v>
                </c:pt>
                <c:pt idx="665">
                  <c:v>159.01875901875891</c:v>
                </c:pt>
                <c:pt idx="666">
                  <c:v>158.4054834054833</c:v>
                </c:pt>
                <c:pt idx="667">
                  <c:v>159.19913419913411</c:v>
                </c:pt>
                <c:pt idx="668">
                  <c:v>159.21717171717162</c:v>
                </c:pt>
                <c:pt idx="669">
                  <c:v>161.02092352092342</c:v>
                </c:pt>
                <c:pt idx="670">
                  <c:v>162.8427128427127</c:v>
                </c:pt>
                <c:pt idx="671">
                  <c:v>162.93290043290031</c:v>
                </c:pt>
                <c:pt idx="672">
                  <c:v>160.38961038961028</c:v>
                </c:pt>
                <c:pt idx="673">
                  <c:v>160.42568542568529</c:v>
                </c:pt>
                <c:pt idx="674">
                  <c:v>160.53391053391039</c:v>
                </c:pt>
                <c:pt idx="675">
                  <c:v>160.24531024531009</c:v>
                </c:pt>
                <c:pt idx="676">
                  <c:v>158.74819624819611</c:v>
                </c:pt>
                <c:pt idx="677">
                  <c:v>154.87012987012974</c:v>
                </c:pt>
                <c:pt idx="678">
                  <c:v>152.16450216450204</c:v>
                </c:pt>
                <c:pt idx="679">
                  <c:v>150.9379509379508</c:v>
                </c:pt>
                <c:pt idx="680">
                  <c:v>156.78210678210667</c:v>
                </c:pt>
                <c:pt idx="681">
                  <c:v>157.21500721500709</c:v>
                </c:pt>
                <c:pt idx="682">
                  <c:v>155.5194805194804</c:v>
                </c:pt>
                <c:pt idx="683">
                  <c:v>151.49711399711387</c:v>
                </c:pt>
                <c:pt idx="684">
                  <c:v>151.80375180375168</c:v>
                </c:pt>
                <c:pt idx="685">
                  <c:v>151.7135642135641</c:v>
                </c:pt>
                <c:pt idx="686">
                  <c:v>154.56349206349196</c:v>
                </c:pt>
                <c:pt idx="687">
                  <c:v>155.48340548340539</c:v>
                </c:pt>
                <c:pt idx="688">
                  <c:v>157.16089466089457</c:v>
                </c:pt>
                <c:pt idx="689">
                  <c:v>158.38744588744581</c:v>
                </c:pt>
                <c:pt idx="690">
                  <c:v>157.84632034632025</c:v>
                </c:pt>
                <c:pt idx="691">
                  <c:v>158.18903318903307</c:v>
                </c:pt>
                <c:pt idx="692">
                  <c:v>158.42352092352078</c:v>
                </c:pt>
                <c:pt idx="693">
                  <c:v>157.50360750360738</c:v>
                </c:pt>
                <c:pt idx="694">
                  <c:v>158.26118326118311</c:v>
                </c:pt>
                <c:pt idx="695">
                  <c:v>157.81024531024516</c:v>
                </c:pt>
                <c:pt idx="696">
                  <c:v>156.67388167388154</c:v>
                </c:pt>
                <c:pt idx="697">
                  <c:v>155.59163059163046</c:v>
                </c:pt>
                <c:pt idx="698">
                  <c:v>149.67532467532453</c:v>
                </c:pt>
                <c:pt idx="699">
                  <c:v>149.09812409812398</c:v>
                </c:pt>
                <c:pt idx="700">
                  <c:v>150.46897546897534</c:v>
                </c:pt>
                <c:pt idx="701">
                  <c:v>151.10028860028848</c:v>
                </c:pt>
                <c:pt idx="702">
                  <c:v>155.05050505050494</c:v>
                </c:pt>
                <c:pt idx="703">
                  <c:v>156.15079365079356</c:v>
                </c:pt>
                <c:pt idx="704">
                  <c:v>155.60966810966804</c:v>
                </c:pt>
                <c:pt idx="705">
                  <c:v>152.9761904761904</c:v>
                </c:pt>
                <c:pt idx="706">
                  <c:v>154.3831168831168</c:v>
                </c:pt>
                <c:pt idx="707">
                  <c:v>153.4632034632034</c:v>
                </c:pt>
                <c:pt idx="708">
                  <c:v>157.34126984126976</c:v>
                </c:pt>
                <c:pt idx="709">
                  <c:v>156.31313131313127</c:v>
                </c:pt>
                <c:pt idx="710">
                  <c:v>157.77417027417025</c:v>
                </c:pt>
                <c:pt idx="711">
                  <c:v>158.78427128427123</c:v>
                </c:pt>
                <c:pt idx="712">
                  <c:v>158.02669552669548</c:v>
                </c:pt>
                <c:pt idx="713">
                  <c:v>158.7842712842712</c:v>
                </c:pt>
                <c:pt idx="714">
                  <c:v>159.54184704184695</c:v>
                </c:pt>
                <c:pt idx="715">
                  <c:v>159.59595959595947</c:v>
                </c:pt>
                <c:pt idx="716">
                  <c:v>160.85858585858574</c:v>
                </c:pt>
                <c:pt idx="717">
                  <c:v>159.52380952380938</c:v>
                </c:pt>
                <c:pt idx="718">
                  <c:v>159.21717171717157</c:v>
                </c:pt>
                <c:pt idx="719">
                  <c:v>156.29509379509363</c:v>
                </c:pt>
                <c:pt idx="720">
                  <c:v>156.29509379509363</c:v>
                </c:pt>
                <c:pt idx="721">
                  <c:v>159.23520923520908</c:v>
                </c:pt>
                <c:pt idx="722">
                  <c:v>160.24531024531009</c:v>
                </c:pt>
                <c:pt idx="723">
                  <c:v>159.57792207792193</c:v>
                </c:pt>
                <c:pt idx="724">
                  <c:v>162.28354978354963</c:v>
                </c:pt>
                <c:pt idx="725">
                  <c:v>165.25974025974008</c:v>
                </c:pt>
                <c:pt idx="726">
                  <c:v>165.06132756132737</c:v>
                </c:pt>
                <c:pt idx="727">
                  <c:v>168.32611832611815</c:v>
                </c:pt>
                <c:pt idx="728">
                  <c:v>165.94516594516577</c:v>
                </c:pt>
                <c:pt idx="729">
                  <c:v>167.60461760461743</c:v>
                </c:pt>
                <c:pt idx="730">
                  <c:v>168.8672438672437</c:v>
                </c:pt>
                <c:pt idx="731">
                  <c:v>162.71645021645006</c:v>
                </c:pt>
                <c:pt idx="732">
                  <c:v>164.37590187590172</c:v>
                </c:pt>
                <c:pt idx="733">
                  <c:v>164.80880230880217</c:v>
                </c:pt>
                <c:pt idx="734">
                  <c:v>165.20562770562756</c:v>
                </c:pt>
                <c:pt idx="735">
                  <c:v>163.07720057720047</c:v>
                </c:pt>
                <c:pt idx="736">
                  <c:v>164.98917748917739</c:v>
                </c:pt>
                <c:pt idx="737">
                  <c:v>166.01731601731589</c:v>
                </c:pt>
                <c:pt idx="738">
                  <c:v>166.12554112554099</c:v>
                </c:pt>
                <c:pt idx="739">
                  <c:v>167.3520923520922</c:v>
                </c:pt>
                <c:pt idx="740">
                  <c:v>166.63059163059148</c:v>
                </c:pt>
                <c:pt idx="741">
                  <c:v>165.6565656565655</c:v>
                </c:pt>
                <c:pt idx="742">
                  <c:v>165.71067821067808</c:v>
                </c:pt>
                <c:pt idx="743">
                  <c:v>167.53246753246739</c:v>
                </c:pt>
                <c:pt idx="744">
                  <c:v>169.2460317460316</c:v>
                </c:pt>
                <c:pt idx="745">
                  <c:v>170.14790764790749</c:v>
                </c:pt>
                <c:pt idx="746">
                  <c:v>170.88744588744572</c:v>
                </c:pt>
                <c:pt idx="747">
                  <c:v>169.67893217893203</c:v>
                </c:pt>
                <c:pt idx="748">
                  <c:v>171.2662337662336</c:v>
                </c:pt>
                <c:pt idx="749">
                  <c:v>171.60894660894644</c:v>
                </c:pt>
                <c:pt idx="750">
                  <c:v>171.93362193362177</c:v>
                </c:pt>
                <c:pt idx="751">
                  <c:v>172.33044733044713</c:v>
                </c:pt>
                <c:pt idx="752">
                  <c:v>173.05194805194787</c:v>
                </c:pt>
                <c:pt idx="753">
                  <c:v>171.69913419913402</c:v>
                </c:pt>
                <c:pt idx="754">
                  <c:v>174.24242424242408</c:v>
                </c:pt>
                <c:pt idx="755">
                  <c:v>173.79148629148614</c:v>
                </c:pt>
                <c:pt idx="756">
                  <c:v>175.34271284271267</c:v>
                </c:pt>
                <c:pt idx="757">
                  <c:v>175.73953823953804</c:v>
                </c:pt>
                <c:pt idx="758">
                  <c:v>173.80952380952365</c:v>
                </c:pt>
                <c:pt idx="759">
                  <c:v>174.38672438672421</c:v>
                </c:pt>
                <c:pt idx="760">
                  <c:v>174.87373737373721</c:v>
                </c:pt>
                <c:pt idx="761">
                  <c:v>173.59307359307343</c:v>
                </c:pt>
                <c:pt idx="762">
                  <c:v>177.59740259740244</c:v>
                </c:pt>
                <c:pt idx="763">
                  <c:v>176.93001443001427</c:v>
                </c:pt>
                <c:pt idx="764">
                  <c:v>177.84992784992767</c:v>
                </c:pt>
                <c:pt idx="765">
                  <c:v>177.52525252525234</c:v>
                </c:pt>
                <c:pt idx="766">
                  <c:v>178.46320346320326</c:v>
                </c:pt>
                <c:pt idx="767">
                  <c:v>179.02236652236633</c:v>
                </c:pt>
                <c:pt idx="768">
                  <c:v>179.20274170274149</c:v>
                </c:pt>
                <c:pt idx="769">
                  <c:v>179.97835497835473</c:v>
                </c:pt>
                <c:pt idx="770">
                  <c:v>180.98845598845574</c:v>
                </c:pt>
                <c:pt idx="771">
                  <c:v>181.45743145743123</c:v>
                </c:pt>
                <c:pt idx="772">
                  <c:v>182.08874458874436</c:v>
                </c:pt>
                <c:pt idx="773">
                  <c:v>180.77200577200554</c:v>
                </c:pt>
                <c:pt idx="774">
                  <c:v>180.71789321789296</c:v>
                </c:pt>
                <c:pt idx="775">
                  <c:v>181.24098124098097</c:v>
                </c:pt>
                <c:pt idx="776">
                  <c:v>175.68542568542543</c:v>
                </c:pt>
                <c:pt idx="777">
                  <c:v>177.07431457431431</c:v>
                </c:pt>
                <c:pt idx="778">
                  <c:v>176.33477633477608</c:v>
                </c:pt>
                <c:pt idx="779">
                  <c:v>178.30086580086555</c:v>
                </c:pt>
                <c:pt idx="780">
                  <c:v>177.92207792207765</c:v>
                </c:pt>
                <c:pt idx="781">
                  <c:v>179.88816738816712</c:v>
                </c:pt>
                <c:pt idx="782">
                  <c:v>182.46753246753224</c:v>
                </c:pt>
                <c:pt idx="783">
                  <c:v>181.49350649350629</c:v>
                </c:pt>
                <c:pt idx="784">
                  <c:v>180.95238095238076</c:v>
                </c:pt>
                <c:pt idx="785">
                  <c:v>180.97041847041828</c:v>
                </c:pt>
                <c:pt idx="786">
                  <c:v>182.10678210678194</c:v>
                </c:pt>
                <c:pt idx="787">
                  <c:v>181.29509379509363</c:v>
                </c:pt>
                <c:pt idx="788">
                  <c:v>181.83621933621919</c:v>
                </c:pt>
                <c:pt idx="789">
                  <c:v>183.13492063492049</c:v>
                </c:pt>
                <c:pt idx="790">
                  <c:v>182.32323232323216</c:v>
                </c:pt>
                <c:pt idx="791">
                  <c:v>180.69985569985556</c:v>
                </c:pt>
                <c:pt idx="792">
                  <c:v>179.70779220779207</c:v>
                </c:pt>
                <c:pt idx="793">
                  <c:v>179.14862914862903</c:v>
                </c:pt>
                <c:pt idx="794">
                  <c:v>179.0404040404039</c:v>
                </c:pt>
                <c:pt idx="795">
                  <c:v>179.67171717171706</c:v>
                </c:pt>
                <c:pt idx="796">
                  <c:v>177.09235209235197</c:v>
                </c:pt>
                <c:pt idx="797">
                  <c:v>177.11038961038949</c:v>
                </c:pt>
                <c:pt idx="798">
                  <c:v>178.08441558441547</c:v>
                </c:pt>
                <c:pt idx="799">
                  <c:v>179.02236652236644</c:v>
                </c:pt>
                <c:pt idx="800">
                  <c:v>181.29509379509372</c:v>
                </c:pt>
                <c:pt idx="801">
                  <c:v>182.66594516594509</c:v>
                </c:pt>
                <c:pt idx="802">
                  <c:v>181.81818181818173</c:v>
                </c:pt>
                <c:pt idx="803">
                  <c:v>183.67604617604607</c:v>
                </c:pt>
                <c:pt idx="804">
                  <c:v>182.95454545454535</c:v>
                </c:pt>
                <c:pt idx="805">
                  <c:v>185.22727272727266</c:v>
                </c:pt>
                <c:pt idx="806">
                  <c:v>185.80447330447322</c:v>
                </c:pt>
                <c:pt idx="807">
                  <c:v>185.80447330447322</c:v>
                </c:pt>
                <c:pt idx="808">
                  <c:v>186.07503607503597</c:v>
                </c:pt>
                <c:pt idx="809">
                  <c:v>186.90476190476181</c:v>
                </c:pt>
                <c:pt idx="810">
                  <c:v>188.00505050505038</c:v>
                </c:pt>
                <c:pt idx="811">
                  <c:v>188.85281385281374</c:v>
                </c:pt>
                <c:pt idx="812">
                  <c:v>189.30375180375171</c:v>
                </c:pt>
                <c:pt idx="813">
                  <c:v>190.25974025974017</c:v>
                </c:pt>
                <c:pt idx="814">
                  <c:v>191.1075036075035</c:v>
                </c:pt>
                <c:pt idx="815">
                  <c:v>192.51443001442991</c:v>
                </c:pt>
                <c:pt idx="816">
                  <c:v>193.75901875901866</c:v>
                </c:pt>
                <c:pt idx="817">
                  <c:v>186.86868686868678</c:v>
                </c:pt>
                <c:pt idx="818">
                  <c:v>188.0772005772005</c:v>
                </c:pt>
                <c:pt idx="819">
                  <c:v>189.05122655122642</c:v>
                </c:pt>
                <c:pt idx="820">
                  <c:v>191.34199134199122</c:v>
                </c:pt>
                <c:pt idx="821">
                  <c:v>191.72077922077915</c:v>
                </c:pt>
                <c:pt idx="822">
                  <c:v>193.19985569985559</c:v>
                </c:pt>
                <c:pt idx="823">
                  <c:v>195.38239538239529</c:v>
                </c:pt>
                <c:pt idx="824">
                  <c:v>198.41269841269829</c:v>
                </c:pt>
                <c:pt idx="825">
                  <c:v>197.47474747474735</c:v>
                </c:pt>
                <c:pt idx="826">
                  <c:v>197.18614718614708</c:v>
                </c:pt>
                <c:pt idx="827">
                  <c:v>195.63492063492052</c:v>
                </c:pt>
                <c:pt idx="828">
                  <c:v>197.31240981240973</c:v>
                </c:pt>
                <c:pt idx="829">
                  <c:v>199.65728715728707</c:v>
                </c:pt>
                <c:pt idx="830">
                  <c:v>199.00793650793639</c:v>
                </c:pt>
                <c:pt idx="831">
                  <c:v>199.72943722943711</c:v>
                </c:pt>
                <c:pt idx="832">
                  <c:v>199.76551226551217</c:v>
                </c:pt>
                <c:pt idx="833">
                  <c:v>201.24458874458867</c:v>
                </c:pt>
                <c:pt idx="834">
                  <c:v>197.38455988455979</c:v>
                </c:pt>
                <c:pt idx="835">
                  <c:v>196.33838383838378</c:v>
                </c:pt>
                <c:pt idx="836">
                  <c:v>196.26623376623371</c:v>
                </c:pt>
                <c:pt idx="837">
                  <c:v>194.85930735930731</c:v>
                </c:pt>
                <c:pt idx="838">
                  <c:v>193.90331890331888</c:v>
                </c:pt>
                <c:pt idx="839">
                  <c:v>193.48845598845597</c:v>
                </c:pt>
                <c:pt idx="840">
                  <c:v>198.35858585858585</c:v>
                </c:pt>
                <c:pt idx="841">
                  <c:v>198.97186147186147</c:v>
                </c:pt>
                <c:pt idx="842">
                  <c:v>200.45093795093794</c:v>
                </c:pt>
                <c:pt idx="843">
                  <c:v>201.13636363636363</c:v>
                </c:pt>
                <c:pt idx="844">
                  <c:v>201.44300144300144</c:v>
                </c:pt>
                <c:pt idx="845">
                  <c:v>200.50505050505046</c:v>
                </c:pt>
                <c:pt idx="846">
                  <c:v>195.99567099567093</c:v>
                </c:pt>
                <c:pt idx="847">
                  <c:v>196.067821067821</c:v>
                </c:pt>
                <c:pt idx="848">
                  <c:v>191.46825396825389</c:v>
                </c:pt>
                <c:pt idx="849">
                  <c:v>190.60245310245304</c:v>
                </c:pt>
                <c:pt idx="850">
                  <c:v>189.23160173160164</c:v>
                </c:pt>
                <c:pt idx="851">
                  <c:v>188.97907647907641</c:v>
                </c:pt>
                <c:pt idx="852">
                  <c:v>191.64862914862906</c:v>
                </c:pt>
                <c:pt idx="853">
                  <c:v>190.02525252525243</c:v>
                </c:pt>
                <c:pt idx="854">
                  <c:v>193.77705627705618</c:v>
                </c:pt>
                <c:pt idx="855">
                  <c:v>196.12193362193352</c:v>
                </c:pt>
                <c:pt idx="856">
                  <c:v>197.97979797979787</c:v>
                </c:pt>
                <c:pt idx="857">
                  <c:v>200.54112554112544</c:v>
                </c:pt>
                <c:pt idx="858">
                  <c:v>200.27056277056266</c:v>
                </c:pt>
                <c:pt idx="859">
                  <c:v>199.72943722943711</c:v>
                </c:pt>
                <c:pt idx="860">
                  <c:v>199.90981240981228</c:v>
                </c:pt>
                <c:pt idx="861">
                  <c:v>202.39898989898973</c:v>
                </c:pt>
                <c:pt idx="862">
                  <c:v>203.4451659451658</c:v>
                </c:pt>
                <c:pt idx="863">
                  <c:v>204.79797979797965</c:v>
                </c:pt>
                <c:pt idx="864">
                  <c:v>204.32900432900414</c:v>
                </c:pt>
                <c:pt idx="865">
                  <c:v>204.5815295815294</c:v>
                </c:pt>
                <c:pt idx="866">
                  <c:v>204.04040404040384</c:v>
                </c:pt>
                <c:pt idx="867">
                  <c:v>205.19480519480499</c:v>
                </c:pt>
                <c:pt idx="868">
                  <c:v>201.85786435786417</c:v>
                </c:pt>
                <c:pt idx="869">
                  <c:v>200.14430014429996</c:v>
                </c:pt>
                <c:pt idx="870">
                  <c:v>197.27633477633464</c:v>
                </c:pt>
                <c:pt idx="871">
                  <c:v>198.46681096681084</c:v>
                </c:pt>
                <c:pt idx="872">
                  <c:v>196.5367965367964</c:v>
                </c:pt>
                <c:pt idx="873">
                  <c:v>196.96969696969686</c:v>
                </c:pt>
                <c:pt idx="874">
                  <c:v>199.60317460317447</c:v>
                </c:pt>
                <c:pt idx="875">
                  <c:v>201.91197691197681</c:v>
                </c:pt>
                <c:pt idx="876">
                  <c:v>202.92207792207779</c:v>
                </c:pt>
                <c:pt idx="877">
                  <c:v>201.78571428571419</c:v>
                </c:pt>
                <c:pt idx="878">
                  <c:v>196.64502164502156</c:v>
                </c:pt>
                <c:pt idx="879">
                  <c:v>198.12409812409805</c:v>
                </c:pt>
                <c:pt idx="880">
                  <c:v>201.33477633477628</c:v>
                </c:pt>
                <c:pt idx="881">
                  <c:v>203.6255411255411</c:v>
                </c:pt>
                <c:pt idx="882">
                  <c:v>204.96031746031741</c:v>
                </c:pt>
                <c:pt idx="883">
                  <c:v>201.19047619047618</c:v>
                </c:pt>
                <c:pt idx="884">
                  <c:v>202.03823953823951</c:v>
                </c:pt>
                <c:pt idx="885">
                  <c:v>201.11832611832614</c:v>
                </c:pt>
                <c:pt idx="886">
                  <c:v>205.97041847041854</c:v>
                </c:pt>
                <c:pt idx="887">
                  <c:v>206.16883116883122</c:v>
                </c:pt>
                <c:pt idx="888">
                  <c:v>206.06060606060612</c:v>
                </c:pt>
                <c:pt idx="889">
                  <c:v>203.26479076479083</c:v>
                </c:pt>
                <c:pt idx="890">
                  <c:v>203.15656565656568</c:v>
                </c:pt>
                <c:pt idx="891">
                  <c:v>203.13852813852816</c:v>
                </c:pt>
                <c:pt idx="892">
                  <c:v>206.27705627705629</c:v>
                </c:pt>
                <c:pt idx="893">
                  <c:v>208.73015873015876</c:v>
                </c:pt>
                <c:pt idx="894">
                  <c:v>208.35137085137086</c:v>
                </c:pt>
                <c:pt idx="895">
                  <c:v>208.42352092352093</c:v>
                </c:pt>
                <c:pt idx="896">
                  <c:v>205.95238095238096</c:v>
                </c:pt>
                <c:pt idx="897">
                  <c:v>205.19480519480518</c:v>
                </c:pt>
                <c:pt idx="898">
                  <c:v>206.33116883116884</c:v>
                </c:pt>
                <c:pt idx="899">
                  <c:v>203.89610389610391</c:v>
                </c:pt>
                <c:pt idx="900">
                  <c:v>207.50360750360753</c:v>
                </c:pt>
                <c:pt idx="901">
                  <c:v>206.76406926406926</c:v>
                </c:pt>
                <c:pt idx="902">
                  <c:v>207.70202020202021</c:v>
                </c:pt>
                <c:pt idx="903">
                  <c:v>205.51948051948054</c:v>
                </c:pt>
                <c:pt idx="904">
                  <c:v>202.47113997113996</c:v>
                </c:pt>
                <c:pt idx="905">
                  <c:v>204.14862914862914</c:v>
                </c:pt>
                <c:pt idx="906">
                  <c:v>204.79797979797985</c:v>
                </c:pt>
                <c:pt idx="907">
                  <c:v>203.46320346320348</c:v>
                </c:pt>
                <c:pt idx="908">
                  <c:v>202.3989898989899</c:v>
                </c:pt>
                <c:pt idx="909">
                  <c:v>202.99422799422803</c:v>
                </c:pt>
                <c:pt idx="910">
                  <c:v>198.73737373737376</c:v>
                </c:pt>
                <c:pt idx="911">
                  <c:v>199.17027417027424</c:v>
                </c:pt>
                <c:pt idx="912">
                  <c:v>203.21067821067825</c:v>
                </c:pt>
                <c:pt idx="913">
                  <c:v>203.01226551226557</c:v>
                </c:pt>
                <c:pt idx="914">
                  <c:v>205.30303030303037</c:v>
                </c:pt>
                <c:pt idx="915">
                  <c:v>208.44155844155847</c:v>
                </c:pt>
                <c:pt idx="916">
                  <c:v>210.04689754689758</c:v>
                </c:pt>
                <c:pt idx="917">
                  <c:v>209.74025974025977</c:v>
                </c:pt>
                <c:pt idx="918">
                  <c:v>213.38383838383845</c:v>
                </c:pt>
                <c:pt idx="919">
                  <c:v>216.23376623376629</c:v>
                </c:pt>
                <c:pt idx="920">
                  <c:v>214.9170274170275</c:v>
                </c:pt>
                <c:pt idx="921">
                  <c:v>214.50216450216459</c:v>
                </c:pt>
                <c:pt idx="922">
                  <c:v>215.53030303030314</c:v>
                </c:pt>
                <c:pt idx="923">
                  <c:v>216.1796536796538</c:v>
                </c:pt>
                <c:pt idx="924">
                  <c:v>214.68253968253981</c:v>
                </c:pt>
                <c:pt idx="925">
                  <c:v>216.12554112554128</c:v>
                </c:pt>
                <c:pt idx="926">
                  <c:v>217.76695526695539</c:v>
                </c:pt>
                <c:pt idx="927">
                  <c:v>218.2539682539684</c:v>
                </c:pt>
                <c:pt idx="928">
                  <c:v>216.4502164502166</c:v>
                </c:pt>
                <c:pt idx="929">
                  <c:v>217.78499278499294</c:v>
                </c:pt>
                <c:pt idx="930">
                  <c:v>217.04545454545467</c:v>
                </c:pt>
                <c:pt idx="931">
                  <c:v>218.75901875901886</c:v>
                </c:pt>
                <c:pt idx="932">
                  <c:v>215.31385281385292</c:v>
                </c:pt>
                <c:pt idx="933">
                  <c:v>218.18181818181827</c:v>
                </c:pt>
                <c:pt idx="934">
                  <c:v>222.29437229437241</c:v>
                </c:pt>
                <c:pt idx="935">
                  <c:v>222.07792207792218</c:v>
                </c:pt>
                <c:pt idx="936">
                  <c:v>223.53896103896113</c:v>
                </c:pt>
                <c:pt idx="937">
                  <c:v>222.97979797979809</c:v>
                </c:pt>
                <c:pt idx="938">
                  <c:v>225.18037518037528</c:v>
                </c:pt>
                <c:pt idx="939">
                  <c:v>226.89393939393949</c:v>
                </c:pt>
                <c:pt idx="940">
                  <c:v>227.4170274170275</c:v>
                </c:pt>
                <c:pt idx="941">
                  <c:v>226.58730158730168</c:v>
                </c:pt>
                <c:pt idx="942">
                  <c:v>228.26479076479083</c:v>
                </c:pt>
                <c:pt idx="943">
                  <c:v>225.48701298701303</c:v>
                </c:pt>
                <c:pt idx="944">
                  <c:v>225.28860028860035</c:v>
                </c:pt>
                <c:pt idx="945">
                  <c:v>227.57936507936515</c:v>
                </c:pt>
                <c:pt idx="946">
                  <c:v>227.21861471861479</c:v>
                </c:pt>
                <c:pt idx="947">
                  <c:v>225.18037518037528</c:v>
                </c:pt>
                <c:pt idx="948">
                  <c:v>229.25685425685433</c:v>
                </c:pt>
                <c:pt idx="949">
                  <c:v>230.0144300144301</c:v>
                </c:pt>
                <c:pt idx="950">
                  <c:v>229.96031746031755</c:v>
                </c:pt>
                <c:pt idx="951">
                  <c:v>234.43362193362202</c:v>
                </c:pt>
                <c:pt idx="952">
                  <c:v>233.08080808080817</c:v>
                </c:pt>
                <c:pt idx="953">
                  <c:v>232.88239538239546</c:v>
                </c:pt>
                <c:pt idx="954">
                  <c:v>233.62193362193372</c:v>
                </c:pt>
                <c:pt idx="955">
                  <c:v>229.94227994228001</c:v>
                </c:pt>
                <c:pt idx="956">
                  <c:v>232.21500721500729</c:v>
                </c:pt>
                <c:pt idx="957">
                  <c:v>219.89538239538243</c:v>
                </c:pt>
                <c:pt idx="958">
                  <c:v>219.39033189033194</c:v>
                </c:pt>
                <c:pt idx="959">
                  <c:v>217.53246753246759</c:v>
                </c:pt>
                <c:pt idx="960">
                  <c:v>211.9227994227995</c:v>
                </c:pt>
                <c:pt idx="961">
                  <c:v>212.82467532467541</c:v>
                </c:pt>
                <c:pt idx="962">
                  <c:v>214.66450216450224</c:v>
                </c:pt>
                <c:pt idx="963">
                  <c:v>216.72077922077929</c:v>
                </c:pt>
                <c:pt idx="964">
                  <c:v>217.87518037518046</c:v>
                </c:pt>
                <c:pt idx="965">
                  <c:v>219.60678210678216</c:v>
                </c:pt>
                <c:pt idx="966">
                  <c:v>218.86724386724396</c:v>
                </c:pt>
                <c:pt idx="967">
                  <c:v>218.7229437229438</c:v>
                </c:pt>
                <c:pt idx="968">
                  <c:v>218.00144300144305</c:v>
                </c:pt>
                <c:pt idx="969">
                  <c:v>221.62698412698421</c:v>
                </c:pt>
                <c:pt idx="970">
                  <c:v>222.78138528138535</c:v>
                </c:pt>
                <c:pt idx="971">
                  <c:v>222.81746031746042</c:v>
                </c:pt>
                <c:pt idx="972">
                  <c:v>220.86940836940843</c:v>
                </c:pt>
                <c:pt idx="973">
                  <c:v>221.48268398268405</c:v>
                </c:pt>
                <c:pt idx="974">
                  <c:v>220.59884559884566</c:v>
                </c:pt>
                <c:pt idx="975">
                  <c:v>220.59884559884566</c:v>
                </c:pt>
                <c:pt idx="976">
                  <c:v>219.30014430014432</c:v>
                </c:pt>
                <c:pt idx="977">
                  <c:v>219.89538239538243</c:v>
                </c:pt>
                <c:pt idx="978">
                  <c:v>219.0836940836941</c:v>
                </c:pt>
                <c:pt idx="979">
                  <c:v>216.0894660894661</c:v>
                </c:pt>
                <c:pt idx="980">
                  <c:v>216.0894660894661</c:v>
                </c:pt>
                <c:pt idx="981">
                  <c:v>219.69696969696969</c:v>
                </c:pt>
                <c:pt idx="982">
                  <c:v>223.6291486291486</c:v>
                </c:pt>
                <c:pt idx="983">
                  <c:v>225.16233766233762</c:v>
                </c:pt>
                <c:pt idx="984">
                  <c:v>227.56132756132752</c:v>
                </c:pt>
                <c:pt idx="985">
                  <c:v>229.0223665223665</c:v>
                </c:pt>
                <c:pt idx="986">
                  <c:v>229.29292929292924</c:v>
                </c:pt>
                <c:pt idx="987">
                  <c:v>229.18470418470409</c:v>
                </c:pt>
                <c:pt idx="988">
                  <c:v>230.69985569985559</c:v>
                </c:pt>
                <c:pt idx="989">
                  <c:v>229.22077922077909</c:v>
                </c:pt>
                <c:pt idx="990">
                  <c:v>227.00216450216442</c:v>
                </c:pt>
                <c:pt idx="991">
                  <c:v>225.95598845598838</c:v>
                </c:pt>
                <c:pt idx="992">
                  <c:v>227.88600288600284</c:v>
                </c:pt>
                <c:pt idx="993">
                  <c:v>227.90404040404036</c:v>
                </c:pt>
                <c:pt idx="994">
                  <c:v>230.48340548340542</c:v>
                </c:pt>
                <c:pt idx="995">
                  <c:v>230.44733044733039</c:v>
                </c:pt>
                <c:pt idx="996">
                  <c:v>231.94444444444443</c:v>
                </c:pt>
                <c:pt idx="997">
                  <c:v>226.85786435786437</c:v>
                </c:pt>
                <c:pt idx="998">
                  <c:v>226.24458874458873</c:v>
                </c:pt>
                <c:pt idx="999">
                  <c:v>232.23304473304472</c:v>
                </c:pt>
                <c:pt idx="1000">
                  <c:v>232.35930735930734</c:v>
                </c:pt>
                <c:pt idx="1001">
                  <c:v>229.83405483405483</c:v>
                </c:pt>
                <c:pt idx="1002">
                  <c:v>229.67171717171718</c:v>
                </c:pt>
                <c:pt idx="1003">
                  <c:v>227.63347763347767</c:v>
                </c:pt>
                <c:pt idx="1004">
                  <c:v>225.41486291486294</c:v>
                </c:pt>
                <c:pt idx="1005">
                  <c:v>219.35425685425685</c:v>
                </c:pt>
                <c:pt idx="1006">
                  <c:v>224.80158730158732</c:v>
                </c:pt>
                <c:pt idx="1007">
                  <c:v>224.0800865800866</c:v>
                </c:pt>
                <c:pt idx="1008">
                  <c:v>211.90476190476193</c:v>
                </c:pt>
                <c:pt idx="1009">
                  <c:v>217.80303030303034</c:v>
                </c:pt>
                <c:pt idx="1010">
                  <c:v>222.63708513708517</c:v>
                </c:pt>
                <c:pt idx="1011">
                  <c:v>223.80952380952385</c:v>
                </c:pt>
                <c:pt idx="1012">
                  <c:v>227.90404040404044</c:v>
                </c:pt>
                <c:pt idx="1013">
                  <c:v>231.2590187590188</c:v>
                </c:pt>
                <c:pt idx="1014">
                  <c:v>229.5274170274171</c:v>
                </c:pt>
                <c:pt idx="1015">
                  <c:v>229.00432900432904</c:v>
                </c:pt>
                <c:pt idx="1016">
                  <c:v>230.68181818181824</c:v>
                </c:pt>
                <c:pt idx="1017">
                  <c:v>230.53751803751805</c:v>
                </c:pt>
                <c:pt idx="1018">
                  <c:v>230.82611832611838</c:v>
                </c:pt>
                <c:pt idx="1019">
                  <c:v>233.49567099567102</c:v>
                </c:pt>
                <c:pt idx="1020">
                  <c:v>237.40981240981247</c:v>
                </c:pt>
                <c:pt idx="1021">
                  <c:v>236.85064935064941</c:v>
                </c:pt>
                <c:pt idx="1022">
                  <c:v>238.23953823953829</c:v>
                </c:pt>
                <c:pt idx="1023">
                  <c:v>236.63419913419921</c:v>
                </c:pt>
                <c:pt idx="1024">
                  <c:v>239.64646464646469</c:v>
                </c:pt>
                <c:pt idx="1025">
                  <c:v>241.72077922077926</c:v>
                </c:pt>
                <c:pt idx="1026">
                  <c:v>244.2460317460318</c:v>
                </c:pt>
                <c:pt idx="1027">
                  <c:v>246.5007215007216</c:v>
                </c:pt>
                <c:pt idx="1028">
                  <c:v>249.17027417027433</c:v>
                </c:pt>
                <c:pt idx="1029">
                  <c:v>251.35281385281397</c:v>
                </c:pt>
                <c:pt idx="1030">
                  <c:v>251.76767676767687</c:v>
                </c:pt>
                <c:pt idx="1031">
                  <c:v>247.31240981240992</c:v>
                </c:pt>
                <c:pt idx="1032">
                  <c:v>249.31457431457449</c:v>
                </c:pt>
                <c:pt idx="1033">
                  <c:v>248.39466089466106</c:v>
                </c:pt>
                <c:pt idx="1034">
                  <c:v>248.05194805194824</c:v>
                </c:pt>
                <c:pt idx="1035">
                  <c:v>242.46031746031764</c:v>
                </c:pt>
                <c:pt idx="1036">
                  <c:v>245.20202020202038</c:v>
                </c:pt>
                <c:pt idx="1037">
                  <c:v>244.4444444444446</c:v>
                </c:pt>
                <c:pt idx="1038">
                  <c:v>237.12121212121224</c:v>
                </c:pt>
                <c:pt idx="1039">
                  <c:v>229.87012987013</c:v>
                </c:pt>
                <c:pt idx="1040">
                  <c:v>235.87662337662351</c:v>
                </c:pt>
                <c:pt idx="1041">
                  <c:v>228.6796536796538</c:v>
                </c:pt>
                <c:pt idx="1042">
                  <c:v>223.91774891774904</c:v>
                </c:pt>
                <c:pt idx="1043">
                  <c:v>229.38311688311703</c:v>
                </c:pt>
                <c:pt idx="1044">
                  <c:v>229.31096681096696</c:v>
                </c:pt>
                <c:pt idx="1045">
                  <c:v>223.66522366522381</c:v>
                </c:pt>
                <c:pt idx="1046">
                  <c:v>225.91991341991354</c:v>
                </c:pt>
                <c:pt idx="1047">
                  <c:v>227.97619047619062</c:v>
                </c:pt>
                <c:pt idx="1048">
                  <c:v>231.54761904761915</c:v>
                </c:pt>
                <c:pt idx="1049">
                  <c:v>225.57720057720064</c:v>
                </c:pt>
                <c:pt idx="1050">
                  <c:v>224.89177489177496</c:v>
                </c:pt>
                <c:pt idx="1051">
                  <c:v>229.31096681096687</c:v>
                </c:pt>
                <c:pt idx="1052">
                  <c:v>228.98629148629155</c:v>
                </c:pt>
                <c:pt idx="1053">
                  <c:v>231.43939393939397</c:v>
                </c:pt>
                <c:pt idx="1054">
                  <c:v>228.64357864357868</c:v>
                </c:pt>
                <c:pt idx="1055">
                  <c:v>228.24675324675331</c:v>
                </c:pt>
                <c:pt idx="1056">
                  <c:v>234.3614718614719</c:v>
                </c:pt>
                <c:pt idx="1057">
                  <c:v>236.76046176046182</c:v>
                </c:pt>
                <c:pt idx="1058">
                  <c:v>235.37157287157297</c:v>
                </c:pt>
                <c:pt idx="1059">
                  <c:v>236.38167388167395</c:v>
                </c:pt>
                <c:pt idx="1060">
                  <c:v>235.80447330447336</c:v>
                </c:pt>
                <c:pt idx="1061">
                  <c:v>230.26695526695534</c:v>
                </c:pt>
                <c:pt idx="1062">
                  <c:v>228.49927849927857</c:v>
                </c:pt>
                <c:pt idx="1063">
                  <c:v>233.60389610389618</c:v>
                </c:pt>
                <c:pt idx="1064">
                  <c:v>235.46176046176058</c:v>
                </c:pt>
                <c:pt idx="1065">
                  <c:v>235.64213564213574</c:v>
                </c:pt>
                <c:pt idx="1066">
                  <c:v>240.89105339105348</c:v>
                </c:pt>
                <c:pt idx="1067">
                  <c:v>240.76479076479086</c:v>
                </c:pt>
                <c:pt idx="1068">
                  <c:v>242.64069264069278</c:v>
                </c:pt>
                <c:pt idx="1069">
                  <c:v>245.74314574314587</c:v>
                </c:pt>
                <c:pt idx="1070">
                  <c:v>247.96176046176058</c:v>
                </c:pt>
                <c:pt idx="1071">
                  <c:v>251.0642135642137</c:v>
                </c:pt>
                <c:pt idx="1072">
                  <c:v>253.89610389610399</c:v>
                </c:pt>
                <c:pt idx="1073">
                  <c:v>258.02669552669562</c:v>
                </c:pt>
                <c:pt idx="1074">
                  <c:v>255.3391053391054</c:v>
                </c:pt>
                <c:pt idx="1075">
                  <c:v>252.29076479076488</c:v>
                </c:pt>
                <c:pt idx="1076">
                  <c:v>252.74170274170285</c:v>
                </c:pt>
                <c:pt idx="1077">
                  <c:v>254.76190476190487</c:v>
                </c:pt>
                <c:pt idx="1078">
                  <c:v>253.86002886002896</c:v>
                </c:pt>
                <c:pt idx="1079">
                  <c:v>253.89610389610399</c:v>
                </c:pt>
                <c:pt idx="1080">
                  <c:v>256.36724386724399</c:v>
                </c:pt>
                <c:pt idx="1081">
                  <c:v>254.3109668109669</c:v>
                </c:pt>
                <c:pt idx="1082">
                  <c:v>258.24314574314582</c:v>
                </c:pt>
                <c:pt idx="1083">
                  <c:v>258.47763347763356</c:v>
                </c:pt>
                <c:pt idx="1084">
                  <c:v>259.45165945165957</c:v>
                </c:pt>
                <c:pt idx="1085">
                  <c:v>259.66810966810976</c:v>
                </c:pt>
                <c:pt idx="1086">
                  <c:v>259.63203463203473</c:v>
                </c:pt>
                <c:pt idx="1087">
                  <c:v>261.7784992784994</c:v>
                </c:pt>
                <c:pt idx="1088">
                  <c:v>259.83044733044744</c:v>
                </c:pt>
                <c:pt idx="1089">
                  <c:v>263.36580086580096</c:v>
                </c:pt>
                <c:pt idx="1090">
                  <c:v>266.68470418470429</c:v>
                </c:pt>
                <c:pt idx="1091">
                  <c:v>268.23593073593082</c:v>
                </c:pt>
                <c:pt idx="1092">
                  <c:v>268.09163059163069</c:v>
                </c:pt>
                <c:pt idx="1093">
                  <c:v>263.25757575757586</c:v>
                </c:pt>
                <c:pt idx="1094">
                  <c:v>264.97113997114008</c:v>
                </c:pt>
                <c:pt idx="1095">
                  <c:v>265.96320346320357</c:v>
                </c:pt>
                <c:pt idx="1096">
                  <c:v>269.71500721500735</c:v>
                </c:pt>
                <c:pt idx="1097">
                  <c:v>270.11183261183277</c:v>
                </c:pt>
                <c:pt idx="1098">
                  <c:v>273.32251082251099</c:v>
                </c:pt>
                <c:pt idx="1099">
                  <c:v>273.59307359307377</c:v>
                </c:pt>
                <c:pt idx="1100">
                  <c:v>275.05411255411275</c:v>
                </c:pt>
                <c:pt idx="1101">
                  <c:v>273.98989898989919</c:v>
                </c:pt>
                <c:pt idx="1102">
                  <c:v>275.95598845598869</c:v>
                </c:pt>
                <c:pt idx="1103">
                  <c:v>271.06782106782123</c:v>
                </c:pt>
                <c:pt idx="1104">
                  <c:v>267.02741702741719</c:v>
                </c:pt>
                <c:pt idx="1105">
                  <c:v>258.42352092352104</c:v>
                </c:pt>
                <c:pt idx="1106">
                  <c:v>261.43578643578661</c:v>
                </c:pt>
                <c:pt idx="1107">
                  <c:v>257.88239538239554</c:v>
                </c:pt>
                <c:pt idx="1108">
                  <c:v>262.17532467532482</c:v>
                </c:pt>
                <c:pt idx="1109">
                  <c:v>260.5699855699857</c:v>
                </c:pt>
                <c:pt idx="1110">
                  <c:v>265.00721500721517</c:v>
                </c:pt>
                <c:pt idx="1111">
                  <c:v>261.09307359307371</c:v>
                </c:pt>
                <c:pt idx="1112">
                  <c:v>260.11904761904771</c:v>
                </c:pt>
                <c:pt idx="1113">
                  <c:v>262.57215007215018</c:v>
                </c:pt>
                <c:pt idx="1114">
                  <c:v>265.04329004329014</c:v>
                </c:pt>
                <c:pt idx="1115">
                  <c:v>268.36219336219341</c:v>
                </c:pt>
                <c:pt idx="1116">
                  <c:v>268.36219336219341</c:v>
                </c:pt>
                <c:pt idx="1117">
                  <c:v>268.03751803751811</c:v>
                </c:pt>
                <c:pt idx="1118">
                  <c:v>274.74747474747488</c:v>
                </c:pt>
                <c:pt idx="1119">
                  <c:v>274.53102453102463</c:v>
                </c:pt>
                <c:pt idx="1120">
                  <c:v>272.96176046176055</c:v>
                </c:pt>
                <c:pt idx="1121">
                  <c:v>277.36291486291498</c:v>
                </c:pt>
                <c:pt idx="1122">
                  <c:v>280.51948051948068</c:v>
                </c:pt>
                <c:pt idx="1123">
                  <c:v>279.43722943722963</c:v>
                </c:pt>
                <c:pt idx="1124">
                  <c:v>276.93001443001458</c:v>
                </c:pt>
                <c:pt idx="1125">
                  <c:v>276.96608946608961</c:v>
                </c:pt>
                <c:pt idx="1126">
                  <c:v>273.62914862914874</c:v>
                </c:pt>
                <c:pt idx="1127">
                  <c:v>279.67171717171726</c:v>
                </c:pt>
                <c:pt idx="1128">
                  <c:v>277.6334776334777</c:v>
                </c:pt>
                <c:pt idx="1129">
                  <c:v>273.2683982683983</c:v>
                </c:pt>
                <c:pt idx="1130">
                  <c:v>264.28571428571433</c:v>
                </c:pt>
                <c:pt idx="1131">
                  <c:v>264.66450216450221</c:v>
                </c:pt>
                <c:pt idx="1132">
                  <c:v>267.29797979797991</c:v>
                </c:pt>
                <c:pt idx="1133">
                  <c:v>275.43290043290051</c:v>
                </c:pt>
                <c:pt idx="1134">
                  <c:v>274.22438672438682</c:v>
                </c:pt>
                <c:pt idx="1135">
                  <c:v>278.96825396825403</c:v>
                </c:pt>
                <c:pt idx="1136">
                  <c:v>280.68181818181824</c:v>
                </c:pt>
                <c:pt idx="1137">
                  <c:v>282.39538239538246</c:v>
                </c:pt>
                <c:pt idx="1138">
                  <c:v>283.15295815295826</c:v>
                </c:pt>
                <c:pt idx="1139">
                  <c:v>283.69408369408382</c:v>
                </c:pt>
                <c:pt idx="1140">
                  <c:v>282.32323232323245</c:v>
                </c:pt>
                <c:pt idx="1141">
                  <c:v>284.97474747474763</c:v>
                </c:pt>
                <c:pt idx="1142">
                  <c:v>281.42135642135656</c:v>
                </c:pt>
                <c:pt idx="1143">
                  <c:v>280.55555555555571</c:v>
                </c:pt>
                <c:pt idx="1144">
                  <c:v>279.56349206349222</c:v>
                </c:pt>
                <c:pt idx="1145">
                  <c:v>280.88023088023101</c:v>
                </c:pt>
                <c:pt idx="1146">
                  <c:v>280.62770562770572</c:v>
                </c:pt>
                <c:pt idx="1147">
                  <c:v>282.59379509379522</c:v>
                </c:pt>
                <c:pt idx="1148">
                  <c:v>285.94877344877358</c:v>
                </c:pt>
                <c:pt idx="1149">
                  <c:v>291.41414141414157</c:v>
                </c:pt>
                <c:pt idx="1150">
                  <c:v>292.98340548340565</c:v>
                </c:pt>
                <c:pt idx="1151">
                  <c:v>292.51443001443016</c:v>
                </c:pt>
                <c:pt idx="1152">
                  <c:v>293.25396825396842</c:v>
                </c:pt>
                <c:pt idx="1153">
                  <c:v>292.08152958152976</c:v>
                </c:pt>
                <c:pt idx="1154">
                  <c:v>292.58658008658023</c:v>
                </c:pt>
                <c:pt idx="1155">
                  <c:v>295.23809523809535</c:v>
                </c:pt>
                <c:pt idx="1156">
                  <c:v>297.54689754689764</c:v>
                </c:pt>
                <c:pt idx="1157">
                  <c:v>285.66017316017326</c:v>
                </c:pt>
                <c:pt idx="1158">
                  <c:v>284.45165945165957</c:v>
                </c:pt>
                <c:pt idx="1159">
                  <c:v>286.86868686868701</c:v>
                </c:pt>
                <c:pt idx="1160">
                  <c:v>286.39971139971152</c:v>
                </c:pt>
                <c:pt idx="1161">
                  <c:v>289.1594516594518</c:v>
                </c:pt>
                <c:pt idx="1162">
                  <c:v>288.40187590187605</c:v>
                </c:pt>
                <c:pt idx="1163">
                  <c:v>288.2936507936509</c:v>
                </c:pt>
                <c:pt idx="1164">
                  <c:v>289.32178932178942</c:v>
                </c:pt>
                <c:pt idx="1165">
                  <c:v>280.1226551226552</c:v>
                </c:pt>
                <c:pt idx="1166">
                  <c:v>282.03463203463212</c:v>
                </c:pt>
                <c:pt idx="1167">
                  <c:v>279.41919191919197</c:v>
                </c:pt>
                <c:pt idx="1168">
                  <c:v>280.03246753246759</c:v>
                </c:pt>
                <c:pt idx="1169">
                  <c:v>281.96248196248206</c:v>
                </c:pt>
                <c:pt idx="1170">
                  <c:v>283.80230880230891</c:v>
                </c:pt>
                <c:pt idx="1171">
                  <c:v>287.04906204906212</c:v>
                </c:pt>
                <c:pt idx="1172">
                  <c:v>285.29942279942287</c:v>
                </c:pt>
                <c:pt idx="1173">
                  <c:v>288.11327561327568</c:v>
                </c:pt>
                <c:pt idx="1174">
                  <c:v>288.69047619047626</c:v>
                </c:pt>
                <c:pt idx="1175">
                  <c:v>286.94083694083702</c:v>
                </c:pt>
                <c:pt idx="1176">
                  <c:v>284.74025974025983</c:v>
                </c:pt>
                <c:pt idx="1177">
                  <c:v>284.86652236652247</c:v>
                </c:pt>
                <c:pt idx="1178">
                  <c:v>277.39898989899007</c:v>
                </c:pt>
                <c:pt idx="1179">
                  <c:v>272.2222222222224</c:v>
                </c:pt>
                <c:pt idx="1180">
                  <c:v>265.56637806637821</c:v>
                </c:pt>
                <c:pt idx="1181">
                  <c:v>264.77272727272748</c:v>
                </c:pt>
                <c:pt idx="1182">
                  <c:v>249.42279942279961</c:v>
                </c:pt>
                <c:pt idx="1183">
                  <c:v>246.32034632034652</c:v>
                </c:pt>
                <c:pt idx="1184">
                  <c:v>255.69985569985593</c:v>
                </c:pt>
                <c:pt idx="1185">
                  <c:v>254.02236652236678</c:v>
                </c:pt>
                <c:pt idx="1186">
                  <c:v>262.4819624819628</c:v>
                </c:pt>
                <c:pt idx="1187">
                  <c:v>263.85281385281417</c:v>
                </c:pt>
                <c:pt idx="1188">
                  <c:v>257.97258297258327</c:v>
                </c:pt>
                <c:pt idx="1189">
                  <c:v>253.60750360750387</c:v>
                </c:pt>
                <c:pt idx="1190">
                  <c:v>258.36940836940869</c:v>
                </c:pt>
                <c:pt idx="1191">
                  <c:v>256.3852813852817</c:v>
                </c:pt>
                <c:pt idx="1192">
                  <c:v>243.93939393939425</c:v>
                </c:pt>
                <c:pt idx="1193">
                  <c:v>253.48124098124131</c:v>
                </c:pt>
                <c:pt idx="1194">
                  <c:v>244.60678210678245</c:v>
                </c:pt>
                <c:pt idx="1195">
                  <c:v>241.72077922077955</c:v>
                </c:pt>
                <c:pt idx="1196">
                  <c:v>247.90764790764828</c:v>
                </c:pt>
                <c:pt idx="1197">
                  <c:v>255.9163059163063</c:v>
                </c:pt>
                <c:pt idx="1198">
                  <c:v>257.35930735930776</c:v>
                </c:pt>
                <c:pt idx="1199">
                  <c:v>254.88816738816777</c:v>
                </c:pt>
                <c:pt idx="1200">
                  <c:v>249.9278499278503</c:v>
                </c:pt>
                <c:pt idx="1201">
                  <c:v>249.31457431457471</c:v>
                </c:pt>
                <c:pt idx="1202">
                  <c:v>259.55988455988495</c:v>
                </c:pt>
                <c:pt idx="1203">
                  <c:v>257.17893217893254</c:v>
                </c:pt>
                <c:pt idx="1204">
                  <c:v>253.58946608946647</c:v>
                </c:pt>
                <c:pt idx="1205">
                  <c:v>246.01370851370888</c:v>
                </c:pt>
                <c:pt idx="1206">
                  <c:v>244.58874458874493</c:v>
                </c:pt>
                <c:pt idx="1207">
                  <c:v>242.53246753246788</c:v>
                </c:pt>
                <c:pt idx="1208">
                  <c:v>251.35281385281425</c:v>
                </c:pt>
                <c:pt idx="1209">
                  <c:v>248.61111111111148</c:v>
                </c:pt>
                <c:pt idx="1210">
                  <c:v>233.42352092352127</c:v>
                </c:pt>
                <c:pt idx="1211">
                  <c:v>231.1688311688315</c:v>
                </c:pt>
                <c:pt idx="1212">
                  <c:v>235.73232323232358</c:v>
                </c:pt>
                <c:pt idx="1213">
                  <c:v>233.98268398268431</c:v>
                </c:pt>
                <c:pt idx="1214">
                  <c:v>234.97474747474783</c:v>
                </c:pt>
                <c:pt idx="1215">
                  <c:v>242.83910533910569</c:v>
                </c:pt>
                <c:pt idx="1216">
                  <c:v>242.60461760461791</c:v>
                </c:pt>
                <c:pt idx="1217">
                  <c:v>253.26479076479106</c:v>
                </c:pt>
                <c:pt idx="1218">
                  <c:v>253.51731601731635</c:v>
                </c:pt>
                <c:pt idx="1219">
                  <c:v>257.03463203463235</c:v>
                </c:pt>
                <c:pt idx="1220">
                  <c:v>262.44588744588776</c:v>
                </c:pt>
                <c:pt idx="1221">
                  <c:v>251.9841269841273</c:v>
                </c:pt>
                <c:pt idx="1222">
                  <c:v>251.26262626262658</c:v>
                </c:pt>
                <c:pt idx="1223">
                  <c:v>255.15873015873049</c:v>
                </c:pt>
                <c:pt idx="1224">
                  <c:v>246.26623376623408</c:v>
                </c:pt>
                <c:pt idx="1225">
                  <c:v>253.78787878787912</c:v>
                </c:pt>
                <c:pt idx="1226">
                  <c:v>254.45526695526729</c:v>
                </c:pt>
                <c:pt idx="1227">
                  <c:v>255.89826839826875</c:v>
                </c:pt>
                <c:pt idx="1228">
                  <c:v>255.71789321789359</c:v>
                </c:pt>
                <c:pt idx="1229">
                  <c:v>251.69552669552709</c:v>
                </c:pt>
                <c:pt idx="1230">
                  <c:v>240.40404040404076</c:v>
                </c:pt>
                <c:pt idx="1231">
                  <c:v>242.33405483405519</c:v>
                </c:pt>
                <c:pt idx="1232">
                  <c:v>239.53823953823988</c:v>
                </c:pt>
                <c:pt idx="1233">
                  <c:v>232.99062049062081</c:v>
                </c:pt>
                <c:pt idx="1234">
                  <c:v>223.89971139971169</c:v>
                </c:pt>
                <c:pt idx="1235">
                  <c:v>220.09379509379539</c:v>
                </c:pt>
                <c:pt idx="1236">
                  <c:v>220.03968253968284</c:v>
                </c:pt>
                <c:pt idx="1237">
                  <c:v>230.59163059163092</c:v>
                </c:pt>
                <c:pt idx="1238">
                  <c:v>238.58225108225139</c:v>
                </c:pt>
                <c:pt idx="1239">
                  <c:v>238.13131313131345</c:v>
                </c:pt>
                <c:pt idx="1240">
                  <c:v>238.79870129870159</c:v>
                </c:pt>
                <c:pt idx="1241">
                  <c:v>238.79870129870159</c:v>
                </c:pt>
                <c:pt idx="1242">
                  <c:v>240.38600288600318</c:v>
                </c:pt>
                <c:pt idx="1243">
                  <c:v>230.80808080808106</c:v>
                </c:pt>
                <c:pt idx="1244">
                  <c:v>239.26767676767705</c:v>
                </c:pt>
                <c:pt idx="1245">
                  <c:v>244.40836940836968</c:v>
                </c:pt>
                <c:pt idx="1246">
                  <c:v>249.26046176046205</c:v>
                </c:pt>
                <c:pt idx="1247">
                  <c:v>251.58730158730188</c:v>
                </c:pt>
                <c:pt idx="1248">
                  <c:v>251.56926406926436</c:v>
                </c:pt>
                <c:pt idx="1249">
                  <c:v>250.43290043290071</c:v>
                </c:pt>
                <c:pt idx="1250">
                  <c:v>245.81529581529605</c:v>
                </c:pt>
                <c:pt idx="1251">
                  <c:v>252.97619047619071</c:v>
                </c:pt>
                <c:pt idx="1252">
                  <c:v>251.58730158730182</c:v>
                </c:pt>
                <c:pt idx="1253">
                  <c:v>253.26479076479097</c:v>
                </c:pt>
                <c:pt idx="1254">
                  <c:v>256.51154401154423</c:v>
                </c:pt>
                <c:pt idx="1255">
                  <c:v>256.72799422799443</c:v>
                </c:pt>
                <c:pt idx="1256">
                  <c:v>250.19841269841288</c:v>
                </c:pt>
                <c:pt idx="1257">
                  <c:v>248.68326118326138</c:v>
                </c:pt>
                <c:pt idx="1258">
                  <c:v>252.41702741702764</c:v>
                </c:pt>
                <c:pt idx="1259">
                  <c:v>255.14069264069286</c:v>
                </c:pt>
                <c:pt idx="1260">
                  <c:v>252.03823953823976</c:v>
                </c:pt>
                <c:pt idx="1261">
                  <c:v>247.81746031746056</c:v>
                </c:pt>
                <c:pt idx="1262">
                  <c:v>255.53751803751828</c:v>
                </c:pt>
                <c:pt idx="1263">
                  <c:v>258.91053391053413</c:v>
                </c:pt>
                <c:pt idx="1264">
                  <c:v>262.0129870129872</c:v>
                </c:pt>
                <c:pt idx="1265">
                  <c:v>265.02525252525271</c:v>
                </c:pt>
                <c:pt idx="1266">
                  <c:v>270.3823953823956</c:v>
                </c:pt>
                <c:pt idx="1267">
                  <c:v>270.3823953823956</c:v>
                </c:pt>
                <c:pt idx="1268">
                  <c:v>266.43217893217917</c:v>
                </c:pt>
                <c:pt idx="1269">
                  <c:v>270.00360750360778</c:v>
                </c:pt>
                <c:pt idx="1270">
                  <c:v>272.16810966810993</c:v>
                </c:pt>
                <c:pt idx="1271">
                  <c:v>275.75757575757603</c:v>
                </c:pt>
                <c:pt idx="1272">
                  <c:v>274.45887445887473</c:v>
                </c:pt>
                <c:pt idx="1273">
                  <c:v>278.55339105339135</c:v>
                </c:pt>
                <c:pt idx="1274">
                  <c:v>277.86796536796567</c:v>
                </c:pt>
                <c:pt idx="1275">
                  <c:v>274.92784992785022</c:v>
                </c:pt>
                <c:pt idx="1276">
                  <c:v>273.30447330447356</c:v>
                </c:pt>
                <c:pt idx="1277">
                  <c:v>272.15007215007239</c:v>
                </c:pt>
                <c:pt idx="1278">
                  <c:v>271.08585858585889</c:v>
                </c:pt>
                <c:pt idx="1279">
                  <c:v>275.54112554112584</c:v>
                </c:pt>
                <c:pt idx="1280">
                  <c:v>277.14646464646495</c:v>
                </c:pt>
                <c:pt idx="1281">
                  <c:v>272.85353535353568</c:v>
                </c:pt>
                <c:pt idx="1282">
                  <c:v>272.67316017316051</c:v>
                </c:pt>
                <c:pt idx="1283">
                  <c:v>273.05194805194839</c:v>
                </c:pt>
                <c:pt idx="1284">
                  <c:v>276.80375180375216</c:v>
                </c:pt>
                <c:pt idx="1285">
                  <c:v>272.05988455988489</c:v>
                </c:pt>
                <c:pt idx="1286">
                  <c:v>273.26839826839858</c:v>
                </c:pt>
                <c:pt idx="1287">
                  <c:v>270.00360750360784</c:v>
                </c:pt>
                <c:pt idx="1288">
                  <c:v>269.46248196248229</c:v>
                </c:pt>
                <c:pt idx="1289">
                  <c:v>270.90548340548372</c:v>
                </c:pt>
                <c:pt idx="1290">
                  <c:v>276.44300144300172</c:v>
                </c:pt>
                <c:pt idx="1291">
                  <c:v>277.94011544011573</c:v>
                </c:pt>
                <c:pt idx="1292">
                  <c:v>276.89393939393966</c:v>
                </c:pt>
                <c:pt idx="1293">
                  <c:v>277.39898989899018</c:v>
                </c:pt>
                <c:pt idx="1294">
                  <c:v>278.89610389610419</c:v>
                </c:pt>
                <c:pt idx="1295">
                  <c:v>279.70779220779247</c:v>
                </c:pt>
                <c:pt idx="1296">
                  <c:v>280.17676767676789</c:v>
                </c:pt>
                <c:pt idx="1297">
                  <c:v>282.07070707070727</c:v>
                </c:pt>
                <c:pt idx="1298">
                  <c:v>291.41414141414162</c:v>
                </c:pt>
                <c:pt idx="1299">
                  <c:v>278.48124098124123</c:v>
                </c:pt>
                <c:pt idx="1300">
                  <c:v>279.36507936507957</c:v>
                </c:pt>
                <c:pt idx="1301">
                  <c:v>281.31313131313152</c:v>
                </c:pt>
                <c:pt idx="1302">
                  <c:v>277.34487734487755</c:v>
                </c:pt>
                <c:pt idx="1303">
                  <c:v>281.11471861471881</c:v>
                </c:pt>
                <c:pt idx="1304">
                  <c:v>286.07503607503628</c:v>
                </c:pt>
                <c:pt idx="1305">
                  <c:v>286.94083694083713</c:v>
                </c:pt>
                <c:pt idx="1306">
                  <c:v>290.65656565656587</c:v>
                </c:pt>
                <c:pt idx="1307">
                  <c:v>290.4942279942282</c:v>
                </c:pt>
                <c:pt idx="1308">
                  <c:v>285.82251082251099</c:v>
                </c:pt>
                <c:pt idx="1309">
                  <c:v>288.58225108225128</c:v>
                </c:pt>
                <c:pt idx="1310">
                  <c:v>289.23160173160193</c:v>
                </c:pt>
                <c:pt idx="1311">
                  <c:v>289.89898989899007</c:v>
                </c:pt>
                <c:pt idx="1312">
                  <c:v>292.0093795093797</c:v>
                </c:pt>
                <c:pt idx="1313">
                  <c:v>292.94733044733061</c:v>
                </c:pt>
                <c:pt idx="1314">
                  <c:v>294.01154401154423</c:v>
                </c:pt>
                <c:pt idx="1315">
                  <c:v>293.29004329004351</c:v>
                </c:pt>
                <c:pt idx="1316">
                  <c:v>294.73304473304495</c:v>
                </c:pt>
                <c:pt idx="1317">
                  <c:v>292.13564213564234</c:v>
                </c:pt>
                <c:pt idx="1318">
                  <c:v>291.97330447330467</c:v>
                </c:pt>
                <c:pt idx="1319">
                  <c:v>291.97330447330467</c:v>
                </c:pt>
                <c:pt idx="1320">
                  <c:v>295.34632034632051</c:v>
                </c:pt>
                <c:pt idx="1321">
                  <c:v>301.51515151515167</c:v>
                </c:pt>
                <c:pt idx="1322">
                  <c:v>301.08225108225128</c:v>
                </c:pt>
                <c:pt idx="1323">
                  <c:v>303.71572871572886</c:v>
                </c:pt>
                <c:pt idx="1324">
                  <c:v>304.02236652236667</c:v>
                </c:pt>
                <c:pt idx="1325">
                  <c:v>304.94227994228009</c:v>
                </c:pt>
                <c:pt idx="1326">
                  <c:v>302.63347763347781</c:v>
                </c:pt>
                <c:pt idx="1327">
                  <c:v>298.17821067821086</c:v>
                </c:pt>
                <c:pt idx="1328">
                  <c:v>298.1962481962484</c:v>
                </c:pt>
                <c:pt idx="1329">
                  <c:v>300.05411255411275</c:v>
                </c:pt>
                <c:pt idx="1330">
                  <c:v>300.01803751803766</c:v>
                </c:pt>
                <c:pt idx="1331">
                  <c:v>293.30808080808094</c:v>
                </c:pt>
                <c:pt idx="1332">
                  <c:v>294.20995670995683</c:v>
                </c:pt>
                <c:pt idx="1333">
                  <c:v>293.45238095238108</c:v>
                </c:pt>
                <c:pt idx="1334">
                  <c:v>294.71500721500735</c:v>
                </c:pt>
                <c:pt idx="1335">
                  <c:v>282.70202020202032</c:v>
                </c:pt>
                <c:pt idx="1336">
                  <c:v>290.45815295815305</c:v>
                </c:pt>
                <c:pt idx="1337">
                  <c:v>295.49062049062059</c:v>
                </c:pt>
                <c:pt idx="1338">
                  <c:v>301.78571428571433</c:v>
                </c:pt>
                <c:pt idx="1339">
                  <c:v>299.65728715728721</c:v>
                </c:pt>
                <c:pt idx="1340">
                  <c:v>292.60461760461772</c:v>
                </c:pt>
                <c:pt idx="1341">
                  <c:v>295.41847041847052</c:v>
                </c:pt>
                <c:pt idx="1342">
                  <c:v>297.3124098124099</c:v>
                </c:pt>
                <c:pt idx="1343">
                  <c:v>290.04329004329009</c:v>
                </c:pt>
                <c:pt idx="1344">
                  <c:v>290.981240981241</c:v>
                </c:pt>
                <c:pt idx="1345">
                  <c:v>291.12554112554113</c:v>
                </c:pt>
                <c:pt idx="1346">
                  <c:v>291.61255411255411</c:v>
                </c:pt>
                <c:pt idx="1347">
                  <c:v>288.23953823953821</c:v>
                </c:pt>
                <c:pt idx="1348">
                  <c:v>291.34199134199133</c:v>
                </c:pt>
                <c:pt idx="1349">
                  <c:v>288.31168831168833</c:v>
                </c:pt>
                <c:pt idx="1350">
                  <c:v>279.04040404040404</c:v>
                </c:pt>
                <c:pt idx="1351">
                  <c:v>286.54401154401154</c:v>
                </c:pt>
                <c:pt idx="1352">
                  <c:v>290.007215007215</c:v>
                </c:pt>
                <c:pt idx="1353">
                  <c:v>292.44227994227992</c:v>
                </c:pt>
                <c:pt idx="1354">
                  <c:v>297.27633477633475</c:v>
                </c:pt>
                <c:pt idx="1355">
                  <c:v>302.14646464646461</c:v>
                </c:pt>
                <c:pt idx="1356">
                  <c:v>298.89971139971135</c:v>
                </c:pt>
                <c:pt idx="1357">
                  <c:v>298.39466089466089</c:v>
                </c:pt>
                <c:pt idx="1358">
                  <c:v>300.97402597402595</c:v>
                </c:pt>
                <c:pt idx="1359">
                  <c:v>299.29653679653677</c:v>
                </c:pt>
                <c:pt idx="1360">
                  <c:v>301.96608946608944</c:v>
                </c:pt>
                <c:pt idx="1361">
                  <c:v>306.89033189033188</c:v>
                </c:pt>
                <c:pt idx="1362">
                  <c:v>307.48556998556995</c:v>
                </c:pt>
                <c:pt idx="1363">
                  <c:v>308.89249639249635</c:v>
                </c:pt>
                <c:pt idx="1364">
                  <c:v>306.02453102453097</c:v>
                </c:pt>
                <c:pt idx="1365">
                  <c:v>303.58946608946604</c:v>
                </c:pt>
                <c:pt idx="1366">
                  <c:v>298.0339105339105</c:v>
                </c:pt>
                <c:pt idx="1367">
                  <c:v>299.80158730158723</c:v>
                </c:pt>
                <c:pt idx="1368">
                  <c:v>303.96825396825392</c:v>
                </c:pt>
                <c:pt idx="1369">
                  <c:v>304.13059163059154</c:v>
                </c:pt>
                <c:pt idx="1370">
                  <c:v>310.26334776334767</c:v>
                </c:pt>
                <c:pt idx="1371">
                  <c:v>313.9971139971139</c:v>
                </c:pt>
                <c:pt idx="1372">
                  <c:v>317.42424242424232</c:v>
                </c:pt>
                <c:pt idx="1373">
                  <c:v>317.00937950937941</c:v>
                </c:pt>
                <c:pt idx="1374">
                  <c:v>318.97546897546891</c:v>
                </c:pt>
                <c:pt idx="1375">
                  <c:v>317.24386724386716</c:v>
                </c:pt>
                <c:pt idx="1376">
                  <c:v>321.96969696969688</c:v>
                </c:pt>
                <c:pt idx="1377">
                  <c:v>323.52092352092342</c:v>
                </c:pt>
                <c:pt idx="1378">
                  <c:v>322.88961038961031</c:v>
                </c:pt>
                <c:pt idx="1379">
                  <c:v>324.08008658008657</c:v>
                </c:pt>
                <c:pt idx="1380">
                  <c:v>326.02813852813847</c:v>
                </c:pt>
                <c:pt idx="1381">
                  <c:v>324.80158730158729</c:v>
                </c:pt>
                <c:pt idx="1382">
                  <c:v>325.09018759018755</c:v>
                </c:pt>
                <c:pt idx="1383">
                  <c:v>323.55699855699851</c:v>
                </c:pt>
                <c:pt idx="1384">
                  <c:v>321.15800865800861</c:v>
                </c:pt>
                <c:pt idx="1385">
                  <c:v>324.71139971139968</c:v>
                </c:pt>
                <c:pt idx="1386">
                  <c:v>325.73953823953821</c:v>
                </c:pt>
                <c:pt idx="1387">
                  <c:v>329.77994227994219</c:v>
                </c:pt>
                <c:pt idx="1388">
                  <c:v>326.53318903318893</c:v>
                </c:pt>
                <c:pt idx="1389">
                  <c:v>332.72005772005764</c:v>
                </c:pt>
                <c:pt idx="1390">
                  <c:v>331.8362193362193</c:v>
                </c:pt>
                <c:pt idx="1391">
                  <c:v>332.86435786435783</c:v>
                </c:pt>
                <c:pt idx="1392">
                  <c:v>325.72150072150066</c:v>
                </c:pt>
                <c:pt idx="1393">
                  <c:v>327.43506493506487</c:v>
                </c:pt>
                <c:pt idx="1394">
                  <c:v>320.70707070707067</c:v>
                </c:pt>
                <c:pt idx="1395">
                  <c:v>306.94444444444446</c:v>
                </c:pt>
                <c:pt idx="1396">
                  <c:v>310.19119769119766</c:v>
                </c:pt>
                <c:pt idx="1397">
                  <c:v>312.3917748917749</c:v>
                </c:pt>
                <c:pt idx="1398">
                  <c:v>322.54689754689753</c:v>
                </c:pt>
                <c:pt idx="1399">
                  <c:v>319.94949494949492</c:v>
                </c:pt>
                <c:pt idx="1400">
                  <c:v>314.71861471861467</c:v>
                </c:pt>
                <c:pt idx="1401">
                  <c:v>319.31818181818176</c:v>
                </c:pt>
                <c:pt idx="1402">
                  <c:v>308.26118326118325</c:v>
                </c:pt>
                <c:pt idx="1403">
                  <c:v>306.70995670995671</c:v>
                </c:pt>
                <c:pt idx="1404">
                  <c:v>311.11111111111109</c:v>
                </c:pt>
                <c:pt idx="1405">
                  <c:v>312.80663780663781</c:v>
                </c:pt>
                <c:pt idx="1406">
                  <c:v>312.35569985569987</c:v>
                </c:pt>
                <c:pt idx="1407">
                  <c:v>316.55844155844159</c:v>
                </c:pt>
                <c:pt idx="1408">
                  <c:v>311.6522366522367</c:v>
                </c:pt>
                <c:pt idx="1409">
                  <c:v>304.40115440115443</c:v>
                </c:pt>
                <c:pt idx="1410">
                  <c:v>307.91847041847046</c:v>
                </c:pt>
                <c:pt idx="1411">
                  <c:v>307.01659451659458</c:v>
                </c:pt>
                <c:pt idx="1412">
                  <c:v>306.49350649350657</c:v>
                </c:pt>
                <c:pt idx="1413">
                  <c:v>311.27344877344882</c:v>
                </c:pt>
                <c:pt idx="1414">
                  <c:v>310.64213564213566</c:v>
                </c:pt>
                <c:pt idx="1415">
                  <c:v>313.85281385281388</c:v>
                </c:pt>
                <c:pt idx="1416">
                  <c:v>309.86652236652242</c:v>
                </c:pt>
                <c:pt idx="1417">
                  <c:v>312.86075036075044</c:v>
                </c:pt>
                <c:pt idx="1418">
                  <c:v>313.60028860028871</c:v>
                </c:pt>
                <c:pt idx="1419">
                  <c:v>310.60606060606074</c:v>
                </c:pt>
                <c:pt idx="1420">
                  <c:v>303.12049062049078</c:v>
                </c:pt>
                <c:pt idx="1421">
                  <c:v>299.11616161616172</c:v>
                </c:pt>
                <c:pt idx="1422">
                  <c:v>301.20851370851386</c:v>
                </c:pt>
                <c:pt idx="1423">
                  <c:v>303.01226551226569</c:v>
                </c:pt>
                <c:pt idx="1424">
                  <c:v>298.26839826839841</c:v>
                </c:pt>
                <c:pt idx="1425">
                  <c:v>301.42496392496406</c:v>
                </c:pt>
                <c:pt idx="1426">
                  <c:v>302.36291486291503</c:v>
                </c:pt>
                <c:pt idx="1427">
                  <c:v>301.33477633477651</c:v>
                </c:pt>
                <c:pt idx="1428">
                  <c:v>301.76767676767696</c:v>
                </c:pt>
                <c:pt idx="1429">
                  <c:v>298.73737373737396</c:v>
                </c:pt>
                <c:pt idx="1430">
                  <c:v>300.41486291486314</c:v>
                </c:pt>
                <c:pt idx="1431">
                  <c:v>292.73088023088047</c:v>
                </c:pt>
                <c:pt idx="1432">
                  <c:v>292.73088023088047</c:v>
                </c:pt>
                <c:pt idx="1433">
                  <c:v>298.34054834054854</c:v>
                </c:pt>
                <c:pt idx="1434">
                  <c:v>291.32395382395401</c:v>
                </c:pt>
                <c:pt idx="1435">
                  <c:v>293.14574314574338</c:v>
                </c:pt>
                <c:pt idx="1436">
                  <c:v>294.11976911976933</c:v>
                </c:pt>
                <c:pt idx="1437">
                  <c:v>287.22943722943745</c:v>
                </c:pt>
                <c:pt idx="1438">
                  <c:v>291.48629148629175</c:v>
                </c:pt>
                <c:pt idx="1439">
                  <c:v>299.7655122655126</c:v>
                </c:pt>
                <c:pt idx="1440">
                  <c:v>300.45093795093828</c:v>
                </c:pt>
                <c:pt idx="1441">
                  <c:v>295.20202020202044</c:v>
                </c:pt>
                <c:pt idx="1442">
                  <c:v>300.37878787878816</c:v>
                </c:pt>
                <c:pt idx="1443">
                  <c:v>298.84559884559911</c:v>
                </c:pt>
                <c:pt idx="1444">
                  <c:v>294.01154401154429</c:v>
                </c:pt>
                <c:pt idx="1445">
                  <c:v>296.42857142857173</c:v>
                </c:pt>
                <c:pt idx="1446">
                  <c:v>295.43650793650824</c:v>
                </c:pt>
                <c:pt idx="1447">
                  <c:v>288.94300144300172</c:v>
                </c:pt>
                <c:pt idx="1448">
                  <c:v>287.0310245310248</c:v>
                </c:pt>
                <c:pt idx="1449">
                  <c:v>278.95021645021671</c:v>
                </c:pt>
                <c:pt idx="1450">
                  <c:v>280.3030303030306</c:v>
                </c:pt>
                <c:pt idx="1451">
                  <c:v>276.24458874458901</c:v>
                </c:pt>
                <c:pt idx="1452">
                  <c:v>277.21861471861502</c:v>
                </c:pt>
                <c:pt idx="1453">
                  <c:v>285.80447330447362</c:v>
                </c:pt>
                <c:pt idx="1454">
                  <c:v>288.94300144300178</c:v>
                </c:pt>
                <c:pt idx="1455">
                  <c:v>291.90115440115471</c:v>
                </c:pt>
                <c:pt idx="1456">
                  <c:v>288.31168831168861</c:v>
                </c:pt>
                <c:pt idx="1457">
                  <c:v>292.53246753246782</c:v>
                </c:pt>
                <c:pt idx="1458">
                  <c:v>288.31168831168861</c:v>
                </c:pt>
                <c:pt idx="1459">
                  <c:v>291.84704184704214</c:v>
                </c:pt>
                <c:pt idx="1460">
                  <c:v>293.41630591630621</c:v>
                </c:pt>
                <c:pt idx="1461">
                  <c:v>293.16378066378098</c:v>
                </c:pt>
                <c:pt idx="1462">
                  <c:v>292.49639249639279</c:v>
                </c:pt>
                <c:pt idx="1463">
                  <c:v>293.65079365079396</c:v>
                </c:pt>
                <c:pt idx="1464">
                  <c:v>296.64502164502193</c:v>
                </c:pt>
                <c:pt idx="1465">
                  <c:v>295.58080808080837</c:v>
                </c:pt>
                <c:pt idx="1466">
                  <c:v>298.86363636363666</c:v>
                </c:pt>
                <c:pt idx="1467">
                  <c:v>300.21645021645048</c:v>
                </c:pt>
                <c:pt idx="1468">
                  <c:v>300.21645021645048</c:v>
                </c:pt>
                <c:pt idx="1469">
                  <c:v>304.13059163059188</c:v>
                </c:pt>
                <c:pt idx="1470">
                  <c:v>304.5274170274173</c:v>
                </c:pt>
                <c:pt idx="1471">
                  <c:v>306.99855699855726</c:v>
                </c:pt>
                <c:pt idx="1472">
                  <c:v>307.73809523809547</c:v>
                </c:pt>
                <c:pt idx="1473">
                  <c:v>305.17676767676795</c:v>
                </c:pt>
                <c:pt idx="1474">
                  <c:v>307.53968253968276</c:v>
                </c:pt>
                <c:pt idx="1475">
                  <c:v>309.90259740259756</c:v>
                </c:pt>
                <c:pt idx="1476">
                  <c:v>312.08513708513726</c:v>
                </c:pt>
                <c:pt idx="1477">
                  <c:v>312.26551226551243</c:v>
                </c:pt>
                <c:pt idx="1478">
                  <c:v>312.50000000000017</c:v>
                </c:pt>
                <c:pt idx="1479">
                  <c:v>310.46176046176066</c:v>
                </c:pt>
                <c:pt idx="1480">
                  <c:v>303.73376623376646</c:v>
                </c:pt>
                <c:pt idx="1481">
                  <c:v>302.84992784992806</c:v>
                </c:pt>
                <c:pt idx="1482">
                  <c:v>300.41486291486314</c:v>
                </c:pt>
                <c:pt idx="1483">
                  <c:v>298.71933621933641</c:v>
                </c:pt>
                <c:pt idx="1484">
                  <c:v>301.44300144300166</c:v>
                </c:pt>
                <c:pt idx="1485">
                  <c:v>301.44300144300166</c:v>
                </c:pt>
                <c:pt idx="1486">
                  <c:v>297.97979797979821</c:v>
                </c:pt>
                <c:pt idx="1487">
                  <c:v>297.97979797979821</c:v>
                </c:pt>
                <c:pt idx="1488">
                  <c:v>298.64718614718635</c:v>
                </c:pt>
                <c:pt idx="1489">
                  <c:v>301.38888888888908</c:v>
                </c:pt>
                <c:pt idx="1490">
                  <c:v>298.3044733044735</c:v>
                </c:pt>
                <c:pt idx="1491">
                  <c:v>306.22294372294397</c:v>
                </c:pt>
                <c:pt idx="1492">
                  <c:v>308.89249639249664</c:v>
                </c:pt>
                <c:pt idx="1493">
                  <c:v>311.32756132756157</c:v>
                </c:pt>
                <c:pt idx="1494">
                  <c:v>312.44588744588771</c:v>
                </c:pt>
                <c:pt idx="1495">
                  <c:v>315.69264069264096</c:v>
                </c:pt>
                <c:pt idx="1496">
                  <c:v>315.20562770562793</c:v>
                </c:pt>
                <c:pt idx="1497">
                  <c:v>315.20562770562793</c:v>
                </c:pt>
                <c:pt idx="1498">
                  <c:v>317.09956709956731</c:v>
                </c:pt>
                <c:pt idx="1499">
                  <c:v>314.05122655122676</c:v>
                </c:pt>
                <c:pt idx="1500">
                  <c:v>309.86652236652259</c:v>
                </c:pt>
                <c:pt idx="1501">
                  <c:v>307.6659451659454</c:v>
                </c:pt>
                <c:pt idx="1502">
                  <c:v>307.6659451659454</c:v>
                </c:pt>
                <c:pt idx="1503">
                  <c:v>315.98124098124123</c:v>
                </c:pt>
                <c:pt idx="1504">
                  <c:v>316.73881673881704</c:v>
                </c:pt>
                <c:pt idx="1505">
                  <c:v>316.99134199134227</c:v>
                </c:pt>
                <c:pt idx="1506">
                  <c:v>319.66089466089488</c:v>
                </c:pt>
                <c:pt idx="1507">
                  <c:v>324.35064935064963</c:v>
                </c:pt>
                <c:pt idx="1508">
                  <c:v>329.7438672438675</c:v>
                </c:pt>
                <c:pt idx="1509">
                  <c:v>329.11255411255434</c:v>
                </c:pt>
                <c:pt idx="1510">
                  <c:v>337.22943722943745</c:v>
                </c:pt>
                <c:pt idx="1511">
                  <c:v>334.75829725829749</c:v>
                </c:pt>
                <c:pt idx="1512">
                  <c:v>334.72222222222246</c:v>
                </c:pt>
                <c:pt idx="1513">
                  <c:v>337.04906204906229</c:v>
                </c:pt>
                <c:pt idx="1514">
                  <c:v>338.88888888888914</c:v>
                </c:pt>
                <c:pt idx="1515">
                  <c:v>339.93506493506516</c:v>
                </c:pt>
                <c:pt idx="1516">
                  <c:v>338.6544011544014</c:v>
                </c:pt>
                <c:pt idx="1517">
                  <c:v>337.80663780663804</c:v>
                </c:pt>
                <c:pt idx="1518">
                  <c:v>339.52020202020225</c:v>
                </c:pt>
                <c:pt idx="1519">
                  <c:v>339.1053391053394</c:v>
                </c:pt>
                <c:pt idx="1520">
                  <c:v>331.98051948051977</c:v>
                </c:pt>
                <c:pt idx="1521">
                  <c:v>339.84487734487766</c:v>
                </c:pt>
                <c:pt idx="1522">
                  <c:v>340.92712842712876</c:v>
                </c:pt>
                <c:pt idx="1523">
                  <c:v>338.69047619047655</c:v>
                </c:pt>
                <c:pt idx="1524">
                  <c:v>330.55555555555594</c:v>
                </c:pt>
                <c:pt idx="1525">
                  <c:v>340.22366522366565</c:v>
                </c:pt>
                <c:pt idx="1526">
                  <c:v>349.83766233766278</c:v>
                </c:pt>
                <c:pt idx="1527">
                  <c:v>345.88744588744629</c:v>
                </c:pt>
                <c:pt idx="1528">
                  <c:v>347.78138528138567</c:v>
                </c:pt>
                <c:pt idx="1529">
                  <c:v>346.32034632034669</c:v>
                </c:pt>
                <c:pt idx="1530">
                  <c:v>351.49711399711435</c:v>
                </c:pt>
                <c:pt idx="1531">
                  <c:v>353.06637806637849</c:v>
                </c:pt>
                <c:pt idx="1532">
                  <c:v>355.53751803751845</c:v>
                </c:pt>
                <c:pt idx="1533">
                  <c:v>354.72582972583018</c:v>
                </c:pt>
                <c:pt idx="1534">
                  <c:v>357.90043290043343</c:v>
                </c:pt>
                <c:pt idx="1535">
                  <c:v>357.77417027417079</c:v>
                </c:pt>
                <c:pt idx="1536">
                  <c:v>357.57575757575808</c:v>
                </c:pt>
                <c:pt idx="1537">
                  <c:v>365.18759018759067</c:v>
                </c:pt>
                <c:pt idx="1538">
                  <c:v>361.92279942279987</c:v>
                </c:pt>
                <c:pt idx="1539">
                  <c:v>348.8275613275618</c:v>
                </c:pt>
                <c:pt idx="1540">
                  <c:v>335.71428571428618</c:v>
                </c:pt>
                <c:pt idx="1541">
                  <c:v>325.4509379509384</c:v>
                </c:pt>
                <c:pt idx="1542">
                  <c:v>330.46536796536839</c:v>
                </c:pt>
                <c:pt idx="1543">
                  <c:v>320.29220779220827</c:v>
                </c:pt>
                <c:pt idx="1544">
                  <c:v>326.83982683982731</c:v>
                </c:pt>
                <c:pt idx="1545">
                  <c:v>336.56204906204954</c:v>
                </c:pt>
                <c:pt idx="1546">
                  <c:v>326.29870129870176</c:v>
                </c:pt>
                <c:pt idx="1547">
                  <c:v>337.30158730158774</c:v>
                </c:pt>
                <c:pt idx="1548">
                  <c:v>327.38095238095281</c:v>
                </c:pt>
                <c:pt idx="1549">
                  <c:v>314.3578643578648</c:v>
                </c:pt>
                <c:pt idx="1550">
                  <c:v>287.30158730158774</c:v>
                </c:pt>
                <c:pt idx="1551">
                  <c:v>302.68759018759062</c:v>
                </c:pt>
                <c:pt idx="1552">
                  <c:v>288.63636363636408</c:v>
                </c:pt>
                <c:pt idx="1553">
                  <c:v>268.88528138528181</c:v>
                </c:pt>
                <c:pt idx="1554">
                  <c:v>290.22366522366565</c:v>
                </c:pt>
                <c:pt idx="1555">
                  <c:v>260.84054834054871</c:v>
                </c:pt>
                <c:pt idx="1556">
                  <c:v>285.04689754689798</c:v>
                </c:pt>
                <c:pt idx="1557">
                  <c:v>280.7720057720062</c:v>
                </c:pt>
                <c:pt idx="1558">
                  <c:v>292.24386724386773</c:v>
                </c:pt>
                <c:pt idx="1559">
                  <c:v>287.50000000000045</c:v>
                </c:pt>
                <c:pt idx="1560">
                  <c:v>298.8997113997118</c:v>
                </c:pt>
                <c:pt idx="1561">
                  <c:v>313.61832611832654</c:v>
                </c:pt>
                <c:pt idx="1562">
                  <c:v>311.39971139971186</c:v>
                </c:pt>
                <c:pt idx="1563">
                  <c:v>316.16161616161662</c:v>
                </c:pt>
                <c:pt idx="1564">
                  <c:v>301.60533910533957</c:v>
                </c:pt>
                <c:pt idx="1565">
                  <c:v>307.66594516594563</c:v>
                </c:pt>
                <c:pt idx="1566">
                  <c:v>303.39105339105384</c:v>
                </c:pt>
                <c:pt idx="1567">
                  <c:v>291.36002886002927</c:v>
                </c:pt>
                <c:pt idx="1568">
                  <c:v>293.81313131313175</c:v>
                </c:pt>
                <c:pt idx="1569">
                  <c:v>293.86724386724427</c:v>
                </c:pt>
                <c:pt idx="1570">
                  <c:v>313.09523809523853</c:v>
                </c:pt>
                <c:pt idx="1571">
                  <c:v>309.81240981241029</c:v>
                </c:pt>
                <c:pt idx="1572">
                  <c:v>316.90115440115488</c:v>
                </c:pt>
                <c:pt idx="1573">
                  <c:v>314.82683982684028</c:v>
                </c:pt>
                <c:pt idx="1574">
                  <c:v>314.84487734487777</c:v>
                </c:pt>
                <c:pt idx="1575">
                  <c:v>315.96320346320391</c:v>
                </c:pt>
                <c:pt idx="1576">
                  <c:v>330.12265512265554</c:v>
                </c:pt>
                <c:pt idx="1577">
                  <c:v>332.59379509379551</c:v>
                </c:pt>
                <c:pt idx="1578">
                  <c:v>339.2316017316021</c:v>
                </c:pt>
                <c:pt idx="1579">
                  <c:v>341.21572871572914</c:v>
                </c:pt>
                <c:pt idx="1580">
                  <c:v>342.29797979798025</c:v>
                </c:pt>
                <c:pt idx="1581">
                  <c:v>334.21717171717216</c:v>
                </c:pt>
                <c:pt idx="1582">
                  <c:v>343.43434343434387</c:v>
                </c:pt>
                <c:pt idx="1583">
                  <c:v>340.58441558441604</c:v>
                </c:pt>
                <c:pt idx="1584">
                  <c:v>345.94155844155893</c:v>
                </c:pt>
                <c:pt idx="1585">
                  <c:v>347.72727272727315</c:v>
                </c:pt>
                <c:pt idx="1586">
                  <c:v>339.71861471861519</c:v>
                </c:pt>
                <c:pt idx="1587">
                  <c:v>348.44877344877392</c:v>
                </c:pt>
                <c:pt idx="1588">
                  <c:v>342.47835497835547</c:v>
                </c:pt>
                <c:pt idx="1589">
                  <c:v>333.94660894660944</c:v>
                </c:pt>
                <c:pt idx="1590">
                  <c:v>344.17388167388219</c:v>
                </c:pt>
                <c:pt idx="1591">
                  <c:v>348.68326118326172</c:v>
                </c:pt>
                <c:pt idx="1592">
                  <c:v>355.66378066378121</c:v>
                </c:pt>
                <c:pt idx="1593">
                  <c:v>366.54040404040461</c:v>
                </c:pt>
                <c:pt idx="1594">
                  <c:v>364.91702741702801</c:v>
                </c:pt>
                <c:pt idx="1595">
                  <c:v>373.80952380952448</c:v>
                </c:pt>
                <c:pt idx="1596">
                  <c:v>368.70490620490682</c:v>
                </c:pt>
                <c:pt idx="1597">
                  <c:v>368.32611832611894</c:v>
                </c:pt>
                <c:pt idx="1598">
                  <c:v>372.31240981241046</c:v>
                </c:pt>
                <c:pt idx="1599">
                  <c:v>377.84992784992852</c:v>
                </c:pt>
                <c:pt idx="1600">
                  <c:v>378.75180375180446</c:v>
                </c:pt>
                <c:pt idx="1601">
                  <c:v>379.88816738816803</c:v>
                </c:pt>
                <c:pt idx="1602">
                  <c:v>386.99494949495016</c:v>
                </c:pt>
                <c:pt idx="1603">
                  <c:v>384.83044733044801</c:v>
                </c:pt>
                <c:pt idx="1604">
                  <c:v>389.26767676767741</c:v>
                </c:pt>
                <c:pt idx="1605">
                  <c:v>389.28571428571496</c:v>
                </c:pt>
                <c:pt idx="1606">
                  <c:v>380.6096681096688</c:v>
                </c:pt>
                <c:pt idx="1607">
                  <c:v>382.75613275613352</c:v>
                </c:pt>
                <c:pt idx="1608">
                  <c:v>379.88816738816814</c:v>
                </c:pt>
                <c:pt idx="1609">
                  <c:v>390.49422799422877</c:v>
                </c:pt>
                <c:pt idx="1610">
                  <c:v>395.00360750360829</c:v>
                </c:pt>
                <c:pt idx="1611">
                  <c:v>394.1197691197699</c:v>
                </c:pt>
                <c:pt idx="1612">
                  <c:v>396.68109668109742</c:v>
                </c:pt>
                <c:pt idx="1613">
                  <c:v>389.32178932179011</c:v>
                </c:pt>
                <c:pt idx="1614">
                  <c:v>389.50216450216527</c:v>
                </c:pt>
                <c:pt idx="1615">
                  <c:v>393.59668109668183</c:v>
                </c:pt>
                <c:pt idx="1616">
                  <c:v>392.78499278499351</c:v>
                </c:pt>
                <c:pt idx="1617">
                  <c:v>398.62914862914931</c:v>
                </c:pt>
                <c:pt idx="1618">
                  <c:v>382.84632034632102</c:v>
                </c:pt>
                <c:pt idx="1619">
                  <c:v>388.14935064935133</c:v>
                </c:pt>
                <c:pt idx="1620">
                  <c:v>394.42640692640759</c:v>
                </c:pt>
                <c:pt idx="1621">
                  <c:v>401.62337662337728</c:v>
                </c:pt>
                <c:pt idx="1622">
                  <c:v>404.20274170274234</c:v>
                </c:pt>
                <c:pt idx="1623">
                  <c:v>411.12914862914931</c:v>
                </c:pt>
                <c:pt idx="1624">
                  <c:v>411.79653679653745</c:v>
                </c:pt>
                <c:pt idx="1625">
                  <c:v>415.76479076479143</c:v>
                </c:pt>
                <c:pt idx="1626">
                  <c:v>415.11544011544078</c:v>
                </c:pt>
                <c:pt idx="1627">
                  <c:v>410.31746031746098</c:v>
                </c:pt>
                <c:pt idx="1628">
                  <c:v>417.74891774891842</c:v>
                </c:pt>
                <c:pt idx="1629">
                  <c:v>413.04112554112618</c:v>
                </c:pt>
                <c:pt idx="1630">
                  <c:v>415.09740259740323</c:v>
                </c:pt>
                <c:pt idx="1631">
                  <c:v>420.83333333333394</c:v>
                </c:pt>
                <c:pt idx="1632">
                  <c:v>423.43073593073655</c:v>
                </c:pt>
                <c:pt idx="1633">
                  <c:v>426.64141414141483</c:v>
                </c:pt>
                <c:pt idx="1634">
                  <c:v>427.02020202020265</c:v>
                </c:pt>
                <c:pt idx="1635">
                  <c:v>434.36147186147247</c:v>
                </c:pt>
                <c:pt idx="1636">
                  <c:v>430.14069264069326</c:v>
                </c:pt>
                <c:pt idx="1637">
                  <c:v>439.48412698412767</c:v>
                </c:pt>
                <c:pt idx="1638">
                  <c:v>443.38023088023158</c:v>
                </c:pt>
                <c:pt idx="1639">
                  <c:v>441.81096681096756</c:v>
                </c:pt>
                <c:pt idx="1640">
                  <c:v>427.72366522366599</c:v>
                </c:pt>
                <c:pt idx="1641">
                  <c:v>434.90259740259808</c:v>
                </c:pt>
                <c:pt idx="1642">
                  <c:v>434.00072150072214</c:v>
                </c:pt>
                <c:pt idx="1643">
                  <c:v>429.47330447330512</c:v>
                </c:pt>
                <c:pt idx="1644">
                  <c:v>435.10101010101073</c:v>
                </c:pt>
                <c:pt idx="1645">
                  <c:v>446.68109668109736</c:v>
                </c:pt>
                <c:pt idx="1646">
                  <c:v>439.30375180375245</c:v>
                </c:pt>
                <c:pt idx="1647">
                  <c:v>441.32395382395447</c:v>
                </c:pt>
                <c:pt idx="1648">
                  <c:v>431.24098124098191</c:v>
                </c:pt>
                <c:pt idx="1649">
                  <c:v>424.96392496392559</c:v>
                </c:pt>
                <c:pt idx="1650">
                  <c:v>431.9985569985576</c:v>
                </c:pt>
                <c:pt idx="1651">
                  <c:v>425.81168831168878</c:v>
                </c:pt>
                <c:pt idx="1652">
                  <c:v>434.77633477633532</c:v>
                </c:pt>
                <c:pt idx="1653">
                  <c:v>435.02886002886061</c:v>
                </c:pt>
                <c:pt idx="1654">
                  <c:v>436.65223665223721</c:v>
                </c:pt>
                <c:pt idx="1655">
                  <c:v>447.49278499278552</c:v>
                </c:pt>
                <c:pt idx="1656">
                  <c:v>447.79942279942327</c:v>
                </c:pt>
                <c:pt idx="1657">
                  <c:v>448.68326118326166</c:v>
                </c:pt>
                <c:pt idx="1658">
                  <c:v>448.25036075036121</c:v>
                </c:pt>
                <c:pt idx="1659">
                  <c:v>439.70057720057764</c:v>
                </c:pt>
                <c:pt idx="1660">
                  <c:v>432.72005772005821</c:v>
                </c:pt>
                <c:pt idx="1661">
                  <c:v>426.74963924963976</c:v>
                </c:pt>
                <c:pt idx="1662">
                  <c:v>435.93073593073643</c:v>
                </c:pt>
                <c:pt idx="1663">
                  <c:v>438.14935064935111</c:v>
                </c:pt>
                <c:pt idx="1664">
                  <c:v>435.26334776334818</c:v>
                </c:pt>
                <c:pt idx="1665">
                  <c:v>442.56854256854302</c:v>
                </c:pt>
                <c:pt idx="1666">
                  <c:v>441.28787878787927</c:v>
                </c:pt>
                <c:pt idx="1667">
                  <c:v>440.58441558441604</c:v>
                </c:pt>
                <c:pt idx="1668">
                  <c:v>447.00577200577249</c:v>
                </c:pt>
                <c:pt idx="1669">
                  <c:v>450.63131313131368</c:v>
                </c:pt>
                <c:pt idx="1670">
                  <c:v>451.89393939393995</c:v>
                </c:pt>
                <c:pt idx="1671">
                  <c:v>454.96031746031798</c:v>
                </c:pt>
                <c:pt idx="1672">
                  <c:v>463.70851370851426</c:v>
                </c:pt>
                <c:pt idx="1673">
                  <c:v>460.42568542568591</c:v>
                </c:pt>
                <c:pt idx="1674">
                  <c:v>458.6038961038966</c:v>
                </c:pt>
                <c:pt idx="1675">
                  <c:v>458.42352092352144</c:v>
                </c:pt>
                <c:pt idx="1676">
                  <c:v>476.28066378066433</c:v>
                </c:pt>
                <c:pt idx="1677">
                  <c:v>480.97041847041896</c:v>
                </c:pt>
                <c:pt idx="1678">
                  <c:v>455.6818181818187</c:v>
                </c:pt>
                <c:pt idx="1679">
                  <c:v>447.42063492063539</c:v>
                </c:pt>
                <c:pt idx="1680">
                  <c:v>448.57503607503651</c:v>
                </c:pt>
                <c:pt idx="1681">
                  <c:v>437.42784992785033</c:v>
                </c:pt>
                <c:pt idx="1682">
                  <c:v>449.94588744588788</c:v>
                </c:pt>
                <c:pt idx="1683">
                  <c:v>448.41269841269883</c:v>
                </c:pt>
                <c:pt idx="1684">
                  <c:v>446.44660894660933</c:v>
                </c:pt>
                <c:pt idx="1685">
                  <c:v>452.70562770562816</c:v>
                </c:pt>
                <c:pt idx="1686">
                  <c:v>461.32756132756174</c:v>
                </c:pt>
                <c:pt idx="1687">
                  <c:v>451.02813852813892</c:v>
                </c:pt>
                <c:pt idx="1688">
                  <c:v>447.25829725829766</c:v>
                </c:pt>
                <c:pt idx="1689">
                  <c:v>446.57287157287197</c:v>
                </c:pt>
                <c:pt idx="1690">
                  <c:v>457.64790764790803</c:v>
                </c:pt>
                <c:pt idx="1691">
                  <c:v>467.02741702741736</c:v>
                </c:pt>
                <c:pt idx="1692">
                  <c:v>454.49134199134227</c:v>
                </c:pt>
                <c:pt idx="1693">
                  <c:v>454.79797979798019</c:v>
                </c:pt>
                <c:pt idx="1694">
                  <c:v>466.01731601731638</c:v>
                </c:pt>
                <c:pt idx="1695">
                  <c:v>467.69480519480555</c:v>
                </c:pt>
                <c:pt idx="1696">
                  <c:v>469.19191919191957</c:v>
                </c:pt>
                <c:pt idx="1697">
                  <c:v>468.84920634920678</c:v>
                </c:pt>
                <c:pt idx="1698">
                  <c:v>480.05050505050542</c:v>
                </c:pt>
                <c:pt idx="1699">
                  <c:v>470.36435786435817</c:v>
                </c:pt>
                <c:pt idx="1700">
                  <c:v>479.65367965368</c:v>
                </c:pt>
                <c:pt idx="1701">
                  <c:v>476.26262626262661</c:v>
                </c:pt>
                <c:pt idx="1702">
                  <c:v>487.51803751803789</c:v>
                </c:pt>
                <c:pt idx="1703">
                  <c:v>488.49206349206383</c:v>
                </c:pt>
                <c:pt idx="1704">
                  <c:v>493.36219336219369</c:v>
                </c:pt>
                <c:pt idx="1705">
                  <c:v>500.66738816738854</c:v>
                </c:pt>
                <c:pt idx="1706">
                  <c:v>507.21500721500763</c:v>
                </c:pt>
                <c:pt idx="1707">
                  <c:v>500.75757575757615</c:v>
                </c:pt>
                <c:pt idx="1708">
                  <c:v>503.95021645021683</c:v>
                </c:pt>
                <c:pt idx="1709">
                  <c:v>502.11038961038992</c:v>
                </c:pt>
                <c:pt idx="1710">
                  <c:v>497.24025974026006</c:v>
                </c:pt>
                <c:pt idx="1711">
                  <c:v>497.36652236652276</c:v>
                </c:pt>
                <c:pt idx="1712">
                  <c:v>485.38961038961077</c:v>
                </c:pt>
                <c:pt idx="1713">
                  <c:v>486.52597402597439</c:v>
                </c:pt>
                <c:pt idx="1714">
                  <c:v>491.3059163059167</c:v>
                </c:pt>
                <c:pt idx="1715">
                  <c:v>484.52380952380986</c:v>
                </c:pt>
                <c:pt idx="1716">
                  <c:v>486.32756132756163</c:v>
                </c:pt>
                <c:pt idx="1717">
                  <c:v>472.49278499278523</c:v>
                </c:pt>
                <c:pt idx="1718">
                  <c:v>481.4754689754692</c:v>
                </c:pt>
                <c:pt idx="1719">
                  <c:v>466.43217893217911</c:v>
                </c:pt>
                <c:pt idx="1720">
                  <c:v>466.90115440115454</c:v>
                </c:pt>
                <c:pt idx="1721">
                  <c:v>468.70490620490631</c:v>
                </c:pt>
                <c:pt idx="1722">
                  <c:v>492.15367965367972</c:v>
                </c:pt>
                <c:pt idx="1723">
                  <c:v>500.25252525252534</c:v>
                </c:pt>
                <c:pt idx="1724">
                  <c:v>502.66955266955279</c:v>
                </c:pt>
                <c:pt idx="1725">
                  <c:v>487.80663780663787</c:v>
                </c:pt>
                <c:pt idx="1726">
                  <c:v>471.28427128427131</c:v>
                </c:pt>
                <c:pt idx="1727">
                  <c:v>485.38961038961043</c:v>
                </c:pt>
                <c:pt idx="1728">
                  <c:v>487.12121212121212</c:v>
                </c:pt>
                <c:pt idx="1729">
                  <c:v>487.40981240981239</c:v>
                </c:pt>
                <c:pt idx="1730">
                  <c:v>491.03535353535352</c:v>
                </c:pt>
                <c:pt idx="1731">
                  <c:v>490.72871572871571</c:v>
                </c:pt>
                <c:pt idx="1732">
                  <c:v>487.59018759018755</c:v>
                </c:pt>
                <c:pt idx="1733">
                  <c:v>497.87157287157282</c:v>
                </c:pt>
                <c:pt idx="1734">
                  <c:v>496.21212121212119</c:v>
                </c:pt>
                <c:pt idx="1735">
                  <c:v>500.25252525252529</c:v>
                </c:pt>
                <c:pt idx="1736">
                  <c:v>501.87590187590195</c:v>
                </c:pt>
                <c:pt idx="1737">
                  <c:v>505.98845598845605</c:v>
                </c:pt>
                <c:pt idx="1738">
                  <c:v>508.78427128427143</c:v>
                </c:pt>
                <c:pt idx="1739">
                  <c:v>514.44805194805201</c:v>
                </c:pt>
                <c:pt idx="1740">
                  <c:v>513.88888888888891</c:v>
                </c:pt>
                <c:pt idx="1741">
                  <c:v>515.04329004329009</c:v>
                </c:pt>
                <c:pt idx="1742">
                  <c:v>516.16161616161617</c:v>
                </c:pt>
                <c:pt idx="1743">
                  <c:v>517.2619047619047</c:v>
                </c:pt>
                <c:pt idx="1744">
                  <c:v>525.01803751803743</c:v>
                </c:pt>
                <c:pt idx="1745">
                  <c:v>534.59595959595947</c:v>
                </c:pt>
                <c:pt idx="1746">
                  <c:v>536.20129870129858</c:v>
                </c:pt>
                <c:pt idx="1747">
                  <c:v>520.36435786435777</c:v>
                </c:pt>
                <c:pt idx="1748">
                  <c:v>533.13492063492049</c:v>
                </c:pt>
                <c:pt idx="1749">
                  <c:v>534.63203463203456</c:v>
                </c:pt>
                <c:pt idx="1750">
                  <c:v>532.17893217893209</c:v>
                </c:pt>
                <c:pt idx="1751">
                  <c:v>532.99062049062036</c:v>
                </c:pt>
                <c:pt idx="1752">
                  <c:v>533.67604617604604</c:v>
                </c:pt>
                <c:pt idx="1753">
                  <c:v>538.25757575757564</c:v>
                </c:pt>
                <c:pt idx="1754">
                  <c:v>545.76118326118308</c:v>
                </c:pt>
                <c:pt idx="1755">
                  <c:v>553.40909090909065</c:v>
                </c:pt>
                <c:pt idx="1756">
                  <c:v>560.6060606060604</c:v>
                </c:pt>
                <c:pt idx="1757">
                  <c:v>549.04401154401137</c:v>
                </c:pt>
                <c:pt idx="1758">
                  <c:v>548.6291486291484</c:v>
                </c:pt>
                <c:pt idx="1759">
                  <c:v>548.6291486291484</c:v>
                </c:pt>
                <c:pt idx="1760">
                  <c:v>550.59523809523785</c:v>
                </c:pt>
                <c:pt idx="1761">
                  <c:v>544.58874458874425</c:v>
                </c:pt>
                <c:pt idx="1762">
                  <c:v>544.67893217893186</c:v>
                </c:pt>
                <c:pt idx="1763">
                  <c:v>541.81096681096653</c:v>
                </c:pt>
                <c:pt idx="1764">
                  <c:v>541.81096681096653</c:v>
                </c:pt>
                <c:pt idx="1765">
                  <c:v>539.75468975468948</c:v>
                </c:pt>
                <c:pt idx="1766">
                  <c:v>546.0317460317458</c:v>
                </c:pt>
                <c:pt idx="1767">
                  <c:v>540.22366522366508</c:v>
                </c:pt>
                <c:pt idx="1768">
                  <c:v>558.85642135642115</c:v>
                </c:pt>
                <c:pt idx="1769">
                  <c:v>565.36796536796521</c:v>
                </c:pt>
                <c:pt idx="1770">
                  <c:v>565.24170274170251</c:v>
                </c:pt>
                <c:pt idx="1771">
                  <c:v>563.04112554112533</c:v>
                </c:pt>
                <c:pt idx="1772">
                  <c:v>563.05916305916276</c:v>
                </c:pt>
                <c:pt idx="1773">
                  <c:v>561.48989898989873</c:v>
                </c:pt>
                <c:pt idx="1774">
                  <c:v>558.51370851370825</c:v>
                </c:pt>
                <c:pt idx="1775">
                  <c:v>557.64790764790735</c:v>
                </c:pt>
                <c:pt idx="1776">
                  <c:v>566.26984126984098</c:v>
                </c:pt>
                <c:pt idx="1777">
                  <c:v>574.38672438672404</c:v>
                </c:pt>
                <c:pt idx="1778">
                  <c:v>573.21428571428532</c:v>
                </c:pt>
                <c:pt idx="1779">
                  <c:v>575.91991341991309</c:v>
                </c:pt>
                <c:pt idx="1780">
                  <c:v>574.24242424242391</c:v>
                </c:pt>
                <c:pt idx="1781">
                  <c:v>561.50793650793628</c:v>
                </c:pt>
                <c:pt idx="1782">
                  <c:v>543.72294372294357</c:v>
                </c:pt>
                <c:pt idx="1783">
                  <c:v>552.74170274170251</c:v>
                </c:pt>
                <c:pt idx="1784">
                  <c:v>543.48845598845571</c:v>
                </c:pt>
                <c:pt idx="1785">
                  <c:v>560.94877344877318</c:v>
                </c:pt>
                <c:pt idx="1786">
                  <c:v>576.40692640692612</c:v>
                </c:pt>
                <c:pt idx="1787">
                  <c:v>575.68542568542534</c:v>
                </c:pt>
                <c:pt idx="1788">
                  <c:v>581.51154401154372</c:v>
                </c:pt>
                <c:pt idx="1789">
                  <c:v>583.36940836940801</c:v>
                </c:pt>
                <c:pt idx="1790">
                  <c:v>588.56421356421333</c:v>
                </c:pt>
                <c:pt idx="1791">
                  <c:v>587.95093795093771</c:v>
                </c:pt>
                <c:pt idx="1792">
                  <c:v>587.57215007214984</c:v>
                </c:pt>
                <c:pt idx="1793">
                  <c:v>594.31818181818164</c:v>
                </c:pt>
                <c:pt idx="1794">
                  <c:v>597.47474747474735</c:v>
                </c:pt>
                <c:pt idx="1795">
                  <c:v>595.86940836940812</c:v>
                </c:pt>
                <c:pt idx="1796">
                  <c:v>592.24386724386693</c:v>
                </c:pt>
                <c:pt idx="1797">
                  <c:v>589.10533910533877</c:v>
                </c:pt>
                <c:pt idx="1798">
                  <c:v>583.96464646464619</c:v>
                </c:pt>
                <c:pt idx="1799">
                  <c:v>583.69408369408347</c:v>
                </c:pt>
                <c:pt idx="1800">
                  <c:v>562.93290043290017</c:v>
                </c:pt>
                <c:pt idx="1801">
                  <c:v>552.97619047619014</c:v>
                </c:pt>
                <c:pt idx="1802">
                  <c:v>556.18686868686848</c:v>
                </c:pt>
                <c:pt idx="1803">
                  <c:v>536.32756132756117</c:v>
                </c:pt>
                <c:pt idx="1804">
                  <c:v>546.10389610389598</c:v>
                </c:pt>
                <c:pt idx="1805">
                  <c:v>563.29365079365061</c:v>
                </c:pt>
                <c:pt idx="1806">
                  <c:v>552.23665223665205</c:v>
                </c:pt>
                <c:pt idx="1807">
                  <c:v>532.44949494949481</c:v>
                </c:pt>
                <c:pt idx="1808">
                  <c:v>512.91486291486274</c:v>
                </c:pt>
                <c:pt idx="1809">
                  <c:v>521.87950937950927</c:v>
                </c:pt>
                <c:pt idx="1810">
                  <c:v>504.36507936507923</c:v>
                </c:pt>
                <c:pt idx="1811">
                  <c:v>524.35064935064929</c:v>
                </c:pt>
                <c:pt idx="1812">
                  <c:v>518.61471861471853</c:v>
                </c:pt>
                <c:pt idx="1813">
                  <c:v>536.45382395382387</c:v>
                </c:pt>
                <c:pt idx="1814">
                  <c:v>532.41341991341983</c:v>
                </c:pt>
                <c:pt idx="1815">
                  <c:v>537.93290043290051</c:v>
                </c:pt>
                <c:pt idx="1816">
                  <c:v>537.64430014430013</c:v>
                </c:pt>
                <c:pt idx="1817">
                  <c:v>540.49422799422791</c:v>
                </c:pt>
                <c:pt idx="1818">
                  <c:v>517.62265512265503</c:v>
                </c:pt>
                <c:pt idx="1819">
                  <c:v>523.39466089466077</c:v>
                </c:pt>
                <c:pt idx="1820">
                  <c:v>531.29509379509363</c:v>
                </c:pt>
                <c:pt idx="1821">
                  <c:v>526.60533910533889</c:v>
                </c:pt>
                <c:pt idx="1822">
                  <c:v>517.06349206349182</c:v>
                </c:pt>
                <c:pt idx="1823">
                  <c:v>516.05339105339078</c:v>
                </c:pt>
                <c:pt idx="1824">
                  <c:v>522.38455988455962</c:v>
                </c:pt>
                <c:pt idx="1825">
                  <c:v>517.0093795093793</c:v>
                </c:pt>
                <c:pt idx="1826">
                  <c:v>521.12193362193329</c:v>
                </c:pt>
                <c:pt idx="1827">
                  <c:v>528.78787878787841</c:v>
                </c:pt>
                <c:pt idx="1828">
                  <c:v>543.07359307359275</c:v>
                </c:pt>
                <c:pt idx="1829">
                  <c:v>543.54256854256823</c:v>
                </c:pt>
                <c:pt idx="1830">
                  <c:v>545.9054834054831</c:v>
                </c:pt>
                <c:pt idx="1831">
                  <c:v>550.1443001442999</c:v>
                </c:pt>
                <c:pt idx="1832">
                  <c:v>552.12842712842689</c:v>
                </c:pt>
                <c:pt idx="1833">
                  <c:v>563.11327561327539</c:v>
                </c:pt>
                <c:pt idx="1834">
                  <c:v>564.62842712842689</c:v>
                </c:pt>
                <c:pt idx="1835">
                  <c:v>562.06709956709926</c:v>
                </c:pt>
                <c:pt idx="1836">
                  <c:v>569.6969696969694</c:v>
                </c:pt>
                <c:pt idx="1837">
                  <c:v>561.38167388167358</c:v>
                </c:pt>
                <c:pt idx="1838">
                  <c:v>569.46248196248166</c:v>
                </c:pt>
                <c:pt idx="1839">
                  <c:v>566.03535353535324</c:v>
                </c:pt>
                <c:pt idx="1840">
                  <c:v>551.80375180375142</c:v>
                </c:pt>
                <c:pt idx="1841">
                  <c:v>545.95959595959562</c:v>
                </c:pt>
                <c:pt idx="1842">
                  <c:v>553.10245310245273</c:v>
                </c:pt>
                <c:pt idx="1843">
                  <c:v>553.33694083694036</c:v>
                </c:pt>
                <c:pt idx="1844">
                  <c:v>563.92496392496344</c:v>
                </c:pt>
                <c:pt idx="1845">
                  <c:v>571.24819624819577</c:v>
                </c:pt>
                <c:pt idx="1846">
                  <c:v>568.59668109668064</c:v>
                </c:pt>
                <c:pt idx="1847">
                  <c:v>566.23376623376578</c:v>
                </c:pt>
                <c:pt idx="1848">
                  <c:v>561.63419913419864</c:v>
                </c:pt>
                <c:pt idx="1849">
                  <c:v>556.76406926406878</c:v>
                </c:pt>
                <c:pt idx="1850">
                  <c:v>546.03174603174557</c:v>
                </c:pt>
                <c:pt idx="1851">
                  <c:v>535.06493506493462</c:v>
                </c:pt>
                <c:pt idx="1852">
                  <c:v>531.51154401154349</c:v>
                </c:pt>
                <c:pt idx="1853">
                  <c:v>527.77777777777726</c:v>
                </c:pt>
                <c:pt idx="1854">
                  <c:v>531.25901875901832</c:v>
                </c:pt>
                <c:pt idx="1855">
                  <c:v>511.50793650793611</c:v>
                </c:pt>
                <c:pt idx="1856">
                  <c:v>512.39177489177439</c:v>
                </c:pt>
                <c:pt idx="1857">
                  <c:v>495.49062049061996</c:v>
                </c:pt>
                <c:pt idx="1858">
                  <c:v>497.94372294372243</c:v>
                </c:pt>
                <c:pt idx="1859">
                  <c:v>513.36580086580034</c:v>
                </c:pt>
                <c:pt idx="1860">
                  <c:v>511.41774891774844</c:v>
                </c:pt>
                <c:pt idx="1861">
                  <c:v>507.90043290043241</c:v>
                </c:pt>
                <c:pt idx="1862">
                  <c:v>512.10317460317412</c:v>
                </c:pt>
                <c:pt idx="1863">
                  <c:v>521.75324675324634</c:v>
                </c:pt>
                <c:pt idx="1864">
                  <c:v>520.65295815295781</c:v>
                </c:pt>
                <c:pt idx="1865">
                  <c:v>530.79004329004283</c:v>
                </c:pt>
                <c:pt idx="1866">
                  <c:v>531.52958152958115</c:v>
                </c:pt>
                <c:pt idx="1867">
                  <c:v>537.66233766233734</c:v>
                </c:pt>
                <c:pt idx="1868">
                  <c:v>534.43362193362157</c:v>
                </c:pt>
                <c:pt idx="1869">
                  <c:v>535.85858585858546</c:v>
                </c:pt>
                <c:pt idx="1870">
                  <c:v>534.74025974025926</c:v>
                </c:pt>
                <c:pt idx="1871">
                  <c:v>536.02092352092302</c:v>
                </c:pt>
                <c:pt idx="1872">
                  <c:v>535.69624819624778</c:v>
                </c:pt>
                <c:pt idx="1873">
                  <c:v>529.22077922077881</c:v>
                </c:pt>
                <c:pt idx="1874">
                  <c:v>534.95670995670957</c:v>
                </c:pt>
                <c:pt idx="1875">
                  <c:v>537.42784992784948</c:v>
                </c:pt>
                <c:pt idx="1876">
                  <c:v>537.57215007214961</c:v>
                </c:pt>
                <c:pt idx="1877">
                  <c:v>536.38167388167346</c:v>
                </c:pt>
                <c:pt idx="1878">
                  <c:v>543.00144300144268</c:v>
                </c:pt>
                <c:pt idx="1879">
                  <c:v>546.57287157287112</c:v>
                </c:pt>
                <c:pt idx="1880">
                  <c:v>551.55122655122614</c:v>
                </c:pt>
                <c:pt idx="1881">
                  <c:v>549.35064935064895</c:v>
                </c:pt>
                <c:pt idx="1882">
                  <c:v>548.21428571428532</c:v>
                </c:pt>
                <c:pt idx="1883">
                  <c:v>561.14718614718572</c:v>
                </c:pt>
                <c:pt idx="1884">
                  <c:v>563.92496392496355</c:v>
                </c:pt>
                <c:pt idx="1885">
                  <c:v>561.16522366522327</c:v>
                </c:pt>
                <c:pt idx="1886">
                  <c:v>565.25974025973994</c:v>
                </c:pt>
                <c:pt idx="1887">
                  <c:v>565.74675324675286</c:v>
                </c:pt>
                <c:pt idx="1888">
                  <c:v>573.8997113997109</c:v>
                </c:pt>
                <c:pt idx="1889">
                  <c:v>573.37662337662289</c:v>
                </c:pt>
                <c:pt idx="1890">
                  <c:v>579.31096681096631</c:v>
                </c:pt>
                <c:pt idx="1891">
                  <c:v>583.27922077922028</c:v>
                </c:pt>
                <c:pt idx="1892">
                  <c:v>580.06854256854206</c:v>
                </c:pt>
                <c:pt idx="1893">
                  <c:v>579.18470418470372</c:v>
                </c:pt>
                <c:pt idx="1894">
                  <c:v>584.52380952380906</c:v>
                </c:pt>
                <c:pt idx="1895">
                  <c:v>582.32323232323188</c:v>
                </c:pt>
                <c:pt idx="1896">
                  <c:v>589.64646464646421</c:v>
                </c:pt>
                <c:pt idx="1897">
                  <c:v>588.94300144300109</c:v>
                </c:pt>
                <c:pt idx="1898">
                  <c:v>582.72005772005741</c:v>
                </c:pt>
                <c:pt idx="1899">
                  <c:v>586.9047619047617</c:v>
                </c:pt>
                <c:pt idx="1900">
                  <c:v>584.84848484848465</c:v>
                </c:pt>
                <c:pt idx="1901">
                  <c:v>585.9487734487733</c:v>
                </c:pt>
                <c:pt idx="1902">
                  <c:v>581.20490620490602</c:v>
                </c:pt>
                <c:pt idx="1903">
                  <c:v>573.0158730158729</c:v>
                </c:pt>
                <c:pt idx="1904">
                  <c:v>570.40043290043275</c:v>
                </c:pt>
                <c:pt idx="1905">
                  <c:v>572.13203463203445</c:v>
                </c:pt>
                <c:pt idx="1906">
                  <c:v>582.8823953823952</c:v>
                </c:pt>
                <c:pt idx="1907">
                  <c:v>586.83261183261163</c:v>
                </c:pt>
                <c:pt idx="1908">
                  <c:v>589.24963924963913</c:v>
                </c:pt>
                <c:pt idx="1909">
                  <c:v>596.78932178932155</c:v>
                </c:pt>
                <c:pt idx="1910">
                  <c:v>592.38816738816718</c:v>
                </c:pt>
                <c:pt idx="1911">
                  <c:v>580.62770562770538</c:v>
                </c:pt>
                <c:pt idx="1912">
                  <c:v>588.49206349206327</c:v>
                </c:pt>
                <c:pt idx="1913">
                  <c:v>584.45165945165922</c:v>
                </c:pt>
                <c:pt idx="1914">
                  <c:v>582.59379509379494</c:v>
                </c:pt>
                <c:pt idx="1915">
                  <c:v>586.07503607503588</c:v>
                </c:pt>
                <c:pt idx="1916">
                  <c:v>589.43001443001435</c:v>
                </c:pt>
                <c:pt idx="1917">
                  <c:v>592.85714285714278</c:v>
                </c:pt>
                <c:pt idx="1918">
                  <c:v>601.69552669552661</c:v>
                </c:pt>
                <c:pt idx="1919">
                  <c:v>599.56709956709949</c:v>
                </c:pt>
                <c:pt idx="1920">
                  <c:v>600.48701298701292</c:v>
                </c:pt>
                <c:pt idx="1921">
                  <c:v>592.49639249639256</c:v>
                </c:pt>
                <c:pt idx="1922">
                  <c:v>589.19552669552672</c:v>
                </c:pt>
                <c:pt idx="1923">
                  <c:v>593.21789321789322</c:v>
                </c:pt>
                <c:pt idx="1924">
                  <c:v>592.46031746031747</c:v>
                </c:pt>
                <c:pt idx="1925">
                  <c:v>588.60028860028854</c:v>
                </c:pt>
                <c:pt idx="1926">
                  <c:v>587.82467532467535</c:v>
                </c:pt>
                <c:pt idx="1927">
                  <c:v>584.72222222222217</c:v>
                </c:pt>
                <c:pt idx="1928">
                  <c:v>589.14141414141409</c:v>
                </c:pt>
                <c:pt idx="1929">
                  <c:v>595.99567099567093</c:v>
                </c:pt>
                <c:pt idx="1930">
                  <c:v>602.61544011544004</c:v>
                </c:pt>
                <c:pt idx="1931">
                  <c:v>608.47763347763339</c:v>
                </c:pt>
                <c:pt idx="1932">
                  <c:v>612.26551226551214</c:v>
                </c:pt>
                <c:pt idx="1933">
                  <c:v>609.84848484848465</c:v>
                </c:pt>
                <c:pt idx="1934">
                  <c:v>617.82106782106757</c:v>
                </c:pt>
                <c:pt idx="1935">
                  <c:v>621.21212121212102</c:v>
                </c:pt>
                <c:pt idx="1936">
                  <c:v>619.89538239538217</c:v>
                </c:pt>
                <c:pt idx="1937">
                  <c:v>619.49855699855686</c:v>
                </c:pt>
                <c:pt idx="1938">
                  <c:v>619.82323232323222</c:v>
                </c:pt>
                <c:pt idx="1939">
                  <c:v>625.03607503607486</c:v>
                </c:pt>
                <c:pt idx="1940">
                  <c:v>627.63347763347747</c:v>
                </c:pt>
                <c:pt idx="1941">
                  <c:v>625.91991341991331</c:v>
                </c:pt>
                <c:pt idx="1942">
                  <c:v>619.71500721500706</c:v>
                </c:pt>
                <c:pt idx="1943">
                  <c:v>615.98124098124083</c:v>
                </c:pt>
                <c:pt idx="1944">
                  <c:v>611.72438672438659</c:v>
                </c:pt>
                <c:pt idx="1945">
                  <c:v>610.69624819624812</c:v>
                </c:pt>
                <c:pt idx="1946">
                  <c:v>615.16955266955267</c:v>
                </c:pt>
                <c:pt idx="1947">
                  <c:v>620.07575757575751</c:v>
                </c:pt>
                <c:pt idx="1948">
                  <c:v>626.98412698412699</c:v>
                </c:pt>
                <c:pt idx="1949">
                  <c:v>622.25829725829738</c:v>
                </c:pt>
                <c:pt idx="1950">
                  <c:v>613.29365079365084</c:v>
                </c:pt>
                <c:pt idx="1951">
                  <c:v>617.00937950937964</c:v>
                </c:pt>
                <c:pt idx="1952">
                  <c:v>625.84776334776348</c:v>
                </c:pt>
                <c:pt idx="1953">
                  <c:v>628.75180375180389</c:v>
                </c:pt>
                <c:pt idx="1954">
                  <c:v>630.41125541125552</c:v>
                </c:pt>
                <c:pt idx="1955">
                  <c:v>620.34632034632045</c:v>
                </c:pt>
                <c:pt idx="1956">
                  <c:v>602.9761904761906</c:v>
                </c:pt>
                <c:pt idx="1957">
                  <c:v>603.76984126984132</c:v>
                </c:pt>
                <c:pt idx="1958">
                  <c:v>602.59740259740272</c:v>
                </c:pt>
                <c:pt idx="1959">
                  <c:v>604.27489177489178</c:v>
                </c:pt>
                <c:pt idx="1960">
                  <c:v>585.9848484848485</c:v>
                </c:pt>
                <c:pt idx="1961">
                  <c:v>594.69696969696963</c:v>
                </c:pt>
                <c:pt idx="1962">
                  <c:v>601.33477633477639</c:v>
                </c:pt>
                <c:pt idx="1963">
                  <c:v>606.60173160173167</c:v>
                </c:pt>
                <c:pt idx="1964">
                  <c:v>600.00000000000011</c:v>
                </c:pt>
                <c:pt idx="1965">
                  <c:v>598.16017316017326</c:v>
                </c:pt>
                <c:pt idx="1966">
                  <c:v>602.32683982684</c:v>
                </c:pt>
                <c:pt idx="1967">
                  <c:v>612.8787878787881</c:v>
                </c:pt>
                <c:pt idx="1968">
                  <c:v>622.33044733044756</c:v>
                </c:pt>
                <c:pt idx="1969">
                  <c:v>621.84343434343464</c:v>
                </c:pt>
                <c:pt idx="1970">
                  <c:v>631.49350649350686</c:v>
                </c:pt>
                <c:pt idx="1971">
                  <c:v>632.14285714285757</c:v>
                </c:pt>
                <c:pt idx="1972">
                  <c:v>629.50937950937998</c:v>
                </c:pt>
                <c:pt idx="1973">
                  <c:v>636.3455988455994</c:v>
                </c:pt>
                <c:pt idx="1974">
                  <c:v>633.76623376623434</c:v>
                </c:pt>
                <c:pt idx="1975">
                  <c:v>639.32178932178999</c:v>
                </c:pt>
                <c:pt idx="1976">
                  <c:v>637.77056277056352</c:v>
                </c:pt>
                <c:pt idx="1977">
                  <c:v>639.14141414141488</c:v>
                </c:pt>
                <c:pt idx="1978">
                  <c:v>643.23593073593145</c:v>
                </c:pt>
                <c:pt idx="1979">
                  <c:v>652.12842712842792</c:v>
                </c:pt>
                <c:pt idx="1980">
                  <c:v>658.76623376623445</c:v>
                </c:pt>
                <c:pt idx="1981">
                  <c:v>663.97907647907721</c:v>
                </c:pt>
                <c:pt idx="1982">
                  <c:v>665.44011544011619</c:v>
                </c:pt>
                <c:pt idx="1983">
                  <c:v>686.05699855699936</c:v>
                </c:pt>
                <c:pt idx="1984">
                  <c:v>688.13131313131385</c:v>
                </c:pt>
                <c:pt idx="1985">
                  <c:v>694.08369408369481</c:v>
                </c:pt>
                <c:pt idx="1986">
                  <c:v>696.73520923520994</c:v>
                </c:pt>
                <c:pt idx="1987">
                  <c:v>677.99422799422859</c:v>
                </c:pt>
                <c:pt idx="1988">
                  <c:v>688.22150072150123</c:v>
                </c:pt>
                <c:pt idx="1989">
                  <c:v>698.34054834054893</c:v>
                </c:pt>
                <c:pt idx="1990">
                  <c:v>691.36002886002962</c:v>
                </c:pt>
                <c:pt idx="1991">
                  <c:v>701.62337662337734</c:v>
                </c:pt>
                <c:pt idx="1992">
                  <c:v>696.15800865800941</c:v>
                </c:pt>
                <c:pt idx="1993">
                  <c:v>700.46897546897628</c:v>
                </c:pt>
                <c:pt idx="1994">
                  <c:v>699.27849927850002</c:v>
                </c:pt>
                <c:pt idx="1995">
                  <c:v>677.27272727272793</c:v>
                </c:pt>
                <c:pt idx="1996">
                  <c:v>668.99350649350708</c:v>
                </c:pt>
                <c:pt idx="1997">
                  <c:v>677.79581529581594</c:v>
                </c:pt>
                <c:pt idx="1998">
                  <c:v>678.28282828282897</c:v>
                </c:pt>
                <c:pt idx="1999">
                  <c:v>665.42207792207853</c:v>
                </c:pt>
                <c:pt idx="2000">
                  <c:v>682.95454545454606</c:v>
                </c:pt>
                <c:pt idx="2001">
                  <c:v>670.40043290043343</c:v>
                </c:pt>
                <c:pt idx="2002">
                  <c:v>646.44660894660944</c:v>
                </c:pt>
                <c:pt idx="2003">
                  <c:v>655.42929292929341</c:v>
                </c:pt>
                <c:pt idx="2004">
                  <c:v>639.52020202020253</c:v>
                </c:pt>
                <c:pt idx="2005">
                  <c:v>635.71428571428623</c:v>
                </c:pt>
                <c:pt idx="2006">
                  <c:v>666.450216450217</c:v>
                </c:pt>
                <c:pt idx="2007">
                  <c:v>676.58730158730214</c:v>
                </c:pt>
                <c:pt idx="2008">
                  <c:v>660.13708513708571</c:v>
                </c:pt>
                <c:pt idx="2009">
                  <c:v>658.63997113997164</c:v>
                </c:pt>
                <c:pt idx="2010">
                  <c:v>645.27417027417084</c:v>
                </c:pt>
                <c:pt idx="2011">
                  <c:v>633.78427128427177</c:v>
                </c:pt>
                <c:pt idx="2012">
                  <c:v>652.59740259740317</c:v>
                </c:pt>
                <c:pt idx="2013">
                  <c:v>624.94588744588793</c:v>
                </c:pt>
                <c:pt idx="2014">
                  <c:v>632.81024531024582</c:v>
                </c:pt>
                <c:pt idx="2015">
                  <c:v>628.78787878787932</c:v>
                </c:pt>
                <c:pt idx="2016">
                  <c:v>652.52525252525311</c:v>
                </c:pt>
                <c:pt idx="2017">
                  <c:v>654.76190476190538</c:v>
                </c:pt>
                <c:pt idx="2018">
                  <c:v>658.04473304473368</c:v>
                </c:pt>
                <c:pt idx="2019">
                  <c:v>658.13492063492117</c:v>
                </c:pt>
                <c:pt idx="2020">
                  <c:v>663.76262626262678</c:v>
                </c:pt>
                <c:pt idx="2021">
                  <c:v>658.42352092352144</c:v>
                </c:pt>
                <c:pt idx="2022">
                  <c:v>656.83621933621976</c:v>
                </c:pt>
                <c:pt idx="2023">
                  <c:v>654.27489177489224</c:v>
                </c:pt>
                <c:pt idx="2024">
                  <c:v>647.56493506493541</c:v>
                </c:pt>
                <c:pt idx="2025">
                  <c:v>653.44516594516631</c:v>
                </c:pt>
                <c:pt idx="2026">
                  <c:v>636.32756132756174</c:v>
                </c:pt>
                <c:pt idx="2027">
                  <c:v>608.38744588744623</c:v>
                </c:pt>
                <c:pt idx="2028">
                  <c:v>608.80230880230908</c:v>
                </c:pt>
                <c:pt idx="2029">
                  <c:v>600.09018759018795</c:v>
                </c:pt>
                <c:pt idx="2030">
                  <c:v>603.10245310245341</c:v>
                </c:pt>
                <c:pt idx="2031">
                  <c:v>610.11904761904793</c:v>
                </c:pt>
                <c:pt idx="2032">
                  <c:v>610.01082251082289</c:v>
                </c:pt>
                <c:pt idx="2033">
                  <c:v>589.62842712842746</c:v>
                </c:pt>
                <c:pt idx="2034">
                  <c:v>594.91341991342017</c:v>
                </c:pt>
                <c:pt idx="2035">
                  <c:v>596.42857142857167</c:v>
                </c:pt>
                <c:pt idx="2036">
                  <c:v>582.17893217893243</c:v>
                </c:pt>
                <c:pt idx="2037">
                  <c:v>571.51875901875928</c:v>
                </c:pt>
                <c:pt idx="2038">
                  <c:v>564.03318903318927</c:v>
                </c:pt>
                <c:pt idx="2039">
                  <c:v>549.5129870129872</c:v>
                </c:pt>
                <c:pt idx="2040">
                  <c:v>558.40548340548366</c:v>
                </c:pt>
                <c:pt idx="2041">
                  <c:v>538.54617604617624</c:v>
                </c:pt>
                <c:pt idx="2042">
                  <c:v>540.38600288600321</c:v>
                </c:pt>
                <c:pt idx="2043">
                  <c:v>535.02886002886032</c:v>
                </c:pt>
                <c:pt idx="2044">
                  <c:v>549.02597402597439</c:v>
                </c:pt>
                <c:pt idx="2045">
                  <c:v>573.2503607503611</c:v>
                </c:pt>
                <c:pt idx="2046">
                  <c:v>573.66522366522406</c:v>
                </c:pt>
                <c:pt idx="2047">
                  <c:v>571.66305916305953</c:v>
                </c:pt>
                <c:pt idx="2048">
                  <c:v>549.74747474747517</c:v>
                </c:pt>
                <c:pt idx="2049">
                  <c:v>563.76262626262667</c:v>
                </c:pt>
                <c:pt idx="2050">
                  <c:v>565.04329004329043</c:v>
                </c:pt>
                <c:pt idx="2051">
                  <c:v>572.52886002886044</c:v>
                </c:pt>
                <c:pt idx="2052">
                  <c:v>589.32178932178977</c:v>
                </c:pt>
                <c:pt idx="2053">
                  <c:v>582.05266955267007</c:v>
                </c:pt>
                <c:pt idx="2054">
                  <c:v>562.93290043290096</c:v>
                </c:pt>
                <c:pt idx="2055">
                  <c:v>565.49422799422848</c:v>
                </c:pt>
                <c:pt idx="2056">
                  <c:v>585.64213564213617</c:v>
                </c:pt>
                <c:pt idx="2057">
                  <c:v>582.30519480519536</c:v>
                </c:pt>
                <c:pt idx="2058">
                  <c:v>558.1529581529586</c:v>
                </c:pt>
                <c:pt idx="2059">
                  <c:v>548.77344877344922</c:v>
                </c:pt>
                <c:pt idx="2060">
                  <c:v>546.96969696969734</c:v>
                </c:pt>
                <c:pt idx="2061">
                  <c:v>540.56637806637843</c:v>
                </c:pt>
                <c:pt idx="2062">
                  <c:v>525.36075036075067</c:v>
                </c:pt>
                <c:pt idx="2063">
                  <c:v>554.32900432900465</c:v>
                </c:pt>
                <c:pt idx="2064">
                  <c:v>554.97835497835536</c:v>
                </c:pt>
                <c:pt idx="2065">
                  <c:v>558.49567099567128</c:v>
                </c:pt>
                <c:pt idx="2066">
                  <c:v>552.74170274170297</c:v>
                </c:pt>
                <c:pt idx="2067">
                  <c:v>565.7828282828284</c:v>
                </c:pt>
                <c:pt idx="2068">
                  <c:v>546.95165945165968</c:v>
                </c:pt>
                <c:pt idx="2069">
                  <c:v>533.53174603174637</c:v>
                </c:pt>
                <c:pt idx="2070">
                  <c:v>509.59595959595987</c:v>
                </c:pt>
                <c:pt idx="2071">
                  <c:v>509.74025974026006</c:v>
                </c:pt>
                <c:pt idx="2072">
                  <c:v>533.80230880230908</c:v>
                </c:pt>
                <c:pt idx="2073">
                  <c:v>528.51731601731626</c:v>
                </c:pt>
                <c:pt idx="2074">
                  <c:v>515.06132756132786</c:v>
                </c:pt>
                <c:pt idx="2075">
                  <c:v>502.20057720057741</c:v>
                </c:pt>
                <c:pt idx="2076">
                  <c:v>517.2438672438675</c:v>
                </c:pt>
                <c:pt idx="2077">
                  <c:v>541.45021645021677</c:v>
                </c:pt>
                <c:pt idx="2078">
                  <c:v>549.6392496392499</c:v>
                </c:pt>
                <c:pt idx="2079">
                  <c:v>563.23953823953855</c:v>
                </c:pt>
                <c:pt idx="2080">
                  <c:v>557.160894660895</c:v>
                </c:pt>
                <c:pt idx="2081">
                  <c:v>567.56854256854297</c:v>
                </c:pt>
                <c:pt idx="2082">
                  <c:v>561.54401154401194</c:v>
                </c:pt>
                <c:pt idx="2083">
                  <c:v>576.74963924963959</c:v>
                </c:pt>
                <c:pt idx="2084">
                  <c:v>571.3924963924967</c:v>
                </c:pt>
                <c:pt idx="2085">
                  <c:v>586.05699855699879</c:v>
                </c:pt>
                <c:pt idx="2086">
                  <c:v>596.9155844155847</c:v>
                </c:pt>
                <c:pt idx="2087">
                  <c:v>584.95670995671026</c:v>
                </c:pt>
                <c:pt idx="2088">
                  <c:v>579.25685425685458</c:v>
                </c:pt>
                <c:pt idx="2089">
                  <c:v>580.44733044733073</c:v>
                </c:pt>
                <c:pt idx="2090">
                  <c:v>592.00937950937976</c:v>
                </c:pt>
                <c:pt idx="2091">
                  <c:v>571.50072150072174</c:v>
                </c:pt>
                <c:pt idx="2092">
                  <c:v>554.14862914862942</c:v>
                </c:pt>
                <c:pt idx="2093">
                  <c:v>556.36724386724427</c:v>
                </c:pt>
                <c:pt idx="2094">
                  <c:v>548.70129870129904</c:v>
                </c:pt>
                <c:pt idx="2095">
                  <c:v>538.5642135642139</c:v>
                </c:pt>
                <c:pt idx="2096">
                  <c:v>539.93506493506527</c:v>
                </c:pt>
                <c:pt idx="2097">
                  <c:v>554.92424242424272</c:v>
                </c:pt>
                <c:pt idx="2098">
                  <c:v>540.94516594516631</c:v>
                </c:pt>
                <c:pt idx="2099">
                  <c:v>539.70057720057753</c:v>
                </c:pt>
                <c:pt idx="2100">
                  <c:v>538.14935064935105</c:v>
                </c:pt>
                <c:pt idx="2101">
                  <c:v>552.32683982684023</c:v>
                </c:pt>
                <c:pt idx="2102">
                  <c:v>544.04761904761938</c:v>
                </c:pt>
                <c:pt idx="2103">
                  <c:v>531.31313131313163</c:v>
                </c:pt>
                <c:pt idx="2104">
                  <c:v>527.5793650793654</c:v>
                </c:pt>
                <c:pt idx="2105">
                  <c:v>541.75685425685458</c:v>
                </c:pt>
                <c:pt idx="2106">
                  <c:v>522.05988455988495</c:v>
                </c:pt>
                <c:pt idx="2107">
                  <c:v>525.72150072150112</c:v>
                </c:pt>
                <c:pt idx="2108">
                  <c:v>546.62698412698455</c:v>
                </c:pt>
                <c:pt idx="2109">
                  <c:v>522.78138528138572</c:v>
                </c:pt>
                <c:pt idx="2110">
                  <c:v>533.24314574314621</c:v>
                </c:pt>
                <c:pt idx="2111">
                  <c:v>528.39105339105379</c:v>
                </c:pt>
                <c:pt idx="2112">
                  <c:v>539.24963924963959</c:v>
                </c:pt>
                <c:pt idx="2113">
                  <c:v>517.62265512265549</c:v>
                </c:pt>
                <c:pt idx="2114">
                  <c:v>507.1789321789326</c:v>
                </c:pt>
                <c:pt idx="2115">
                  <c:v>478.86002886002927</c:v>
                </c:pt>
                <c:pt idx="2116">
                  <c:v>484.77633477633515</c:v>
                </c:pt>
                <c:pt idx="2117">
                  <c:v>468.75901875901917</c:v>
                </c:pt>
                <c:pt idx="2118">
                  <c:v>474.3506493506498</c:v>
                </c:pt>
                <c:pt idx="2119">
                  <c:v>497.90764790764842</c:v>
                </c:pt>
                <c:pt idx="2120">
                  <c:v>483.00865800865853</c:v>
                </c:pt>
                <c:pt idx="2121">
                  <c:v>486.65223665223715</c:v>
                </c:pt>
                <c:pt idx="2122">
                  <c:v>466.41414141414197</c:v>
                </c:pt>
                <c:pt idx="2123">
                  <c:v>464.73665223665273</c:v>
                </c:pt>
                <c:pt idx="2124">
                  <c:v>465.54834054834112</c:v>
                </c:pt>
                <c:pt idx="2125">
                  <c:v>466.37806637806693</c:v>
                </c:pt>
                <c:pt idx="2126">
                  <c:v>450.18037518037568</c:v>
                </c:pt>
                <c:pt idx="2127">
                  <c:v>457.8643578643584</c:v>
                </c:pt>
                <c:pt idx="2128">
                  <c:v>468.10966810966858</c:v>
                </c:pt>
                <c:pt idx="2129">
                  <c:v>484.00072150072208</c:v>
                </c:pt>
                <c:pt idx="2130">
                  <c:v>483.76623376623428</c:v>
                </c:pt>
                <c:pt idx="2131">
                  <c:v>479.25685425685481</c:v>
                </c:pt>
                <c:pt idx="2132">
                  <c:v>481.09668109668161</c:v>
                </c:pt>
                <c:pt idx="2133">
                  <c:v>498.06998556998622</c:v>
                </c:pt>
                <c:pt idx="2134">
                  <c:v>485.84054834054893</c:v>
                </c:pt>
                <c:pt idx="2135">
                  <c:v>486.41774891774946</c:v>
                </c:pt>
                <c:pt idx="2136">
                  <c:v>490.49422799422865</c:v>
                </c:pt>
                <c:pt idx="2137">
                  <c:v>490.22366522366588</c:v>
                </c:pt>
                <c:pt idx="2138">
                  <c:v>477.72366522366582</c:v>
                </c:pt>
                <c:pt idx="2139">
                  <c:v>467.51443001443062</c:v>
                </c:pt>
                <c:pt idx="2140">
                  <c:v>449.89177489177547</c:v>
                </c:pt>
                <c:pt idx="2141">
                  <c:v>455.79004329004391</c:v>
                </c:pt>
                <c:pt idx="2142">
                  <c:v>463.22150072150134</c:v>
                </c:pt>
                <c:pt idx="2143">
                  <c:v>434.37950937950995</c:v>
                </c:pt>
                <c:pt idx="2144">
                  <c:v>445.34632034632097</c:v>
                </c:pt>
                <c:pt idx="2145">
                  <c:v>442.56854256854314</c:v>
                </c:pt>
                <c:pt idx="2146">
                  <c:v>452.25468975469045</c:v>
                </c:pt>
                <c:pt idx="2147">
                  <c:v>448.71933621933687</c:v>
                </c:pt>
                <c:pt idx="2148">
                  <c:v>456.65584415584476</c:v>
                </c:pt>
                <c:pt idx="2149">
                  <c:v>472.81746031746098</c:v>
                </c:pt>
                <c:pt idx="2150">
                  <c:v>469.58874458874521</c:v>
                </c:pt>
                <c:pt idx="2151">
                  <c:v>460.04689754689815</c:v>
                </c:pt>
                <c:pt idx="2152">
                  <c:v>459.79437229437292</c:v>
                </c:pt>
                <c:pt idx="2153">
                  <c:v>449.45887445887513</c:v>
                </c:pt>
                <c:pt idx="2154">
                  <c:v>455.9163059163065</c:v>
                </c:pt>
                <c:pt idx="2155">
                  <c:v>451.47907647907709</c:v>
                </c:pt>
                <c:pt idx="2156">
                  <c:v>469.30014430014501</c:v>
                </c:pt>
                <c:pt idx="2157">
                  <c:v>470.67099567099638</c:v>
                </c:pt>
                <c:pt idx="2158">
                  <c:v>479.92424242424312</c:v>
                </c:pt>
                <c:pt idx="2159">
                  <c:v>480.50144300144376</c:v>
                </c:pt>
                <c:pt idx="2160">
                  <c:v>476.85786435786508</c:v>
                </c:pt>
                <c:pt idx="2161">
                  <c:v>467.92929292929364</c:v>
                </c:pt>
                <c:pt idx="2162">
                  <c:v>465.4220779220787</c:v>
                </c:pt>
                <c:pt idx="2163">
                  <c:v>470.32828282828359</c:v>
                </c:pt>
                <c:pt idx="2164">
                  <c:v>477.29076479076554</c:v>
                </c:pt>
                <c:pt idx="2165">
                  <c:v>468.2359307359315</c:v>
                </c:pt>
                <c:pt idx="2166">
                  <c:v>480.50144300144376</c:v>
                </c:pt>
                <c:pt idx="2167">
                  <c:v>491.197691197692</c:v>
                </c:pt>
                <c:pt idx="2168">
                  <c:v>501.53318903318984</c:v>
                </c:pt>
                <c:pt idx="2169">
                  <c:v>486.2914862914871</c:v>
                </c:pt>
                <c:pt idx="2170">
                  <c:v>482.17893217893294</c:v>
                </c:pt>
                <c:pt idx="2171">
                  <c:v>468.32611832611911</c:v>
                </c:pt>
                <c:pt idx="2172">
                  <c:v>489.33982683982765</c:v>
                </c:pt>
                <c:pt idx="2173">
                  <c:v>493.45238095238176</c:v>
                </c:pt>
                <c:pt idx="2174">
                  <c:v>499.92784992785079</c:v>
                </c:pt>
                <c:pt idx="2175">
                  <c:v>493.88528138528216</c:v>
                </c:pt>
                <c:pt idx="2176">
                  <c:v>499.26046176046253</c:v>
                </c:pt>
                <c:pt idx="2177">
                  <c:v>518.18181818181904</c:v>
                </c:pt>
                <c:pt idx="2178">
                  <c:v>519.08369408369492</c:v>
                </c:pt>
                <c:pt idx="2179">
                  <c:v>519.98556998557081</c:v>
                </c:pt>
                <c:pt idx="2180">
                  <c:v>515.38600288600367</c:v>
                </c:pt>
                <c:pt idx="2181">
                  <c:v>506.54761904761978</c:v>
                </c:pt>
                <c:pt idx="2182">
                  <c:v>517.71284271284344</c:v>
                </c:pt>
                <c:pt idx="2183">
                  <c:v>515.51226551226625</c:v>
                </c:pt>
                <c:pt idx="2184">
                  <c:v>530.17676767676846</c:v>
                </c:pt>
                <c:pt idx="2185">
                  <c:v>535.11904761904839</c:v>
                </c:pt>
                <c:pt idx="2186">
                  <c:v>531.8362193362201</c:v>
                </c:pt>
                <c:pt idx="2187">
                  <c:v>527.344877344878</c:v>
                </c:pt>
                <c:pt idx="2188">
                  <c:v>532.32323232323301</c:v>
                </c:pt>
                <c:pt idx="2189">
                  <c:v>529.52741702741775</c:v>
                </c:pt>
                <c:pt idx="2190">
                  <c:v>516.68470418470497</c:v>
                </c:pt>
                <c:pt idx="2191">
                  <c:v>517.33405483405556</c:v>
                </c:pt>
                <c:pt idx="2192">
                  <c:v>520.16594516594591</c:v>
                </c:pt>
                <c:pt idx="2193">
                  <c:v>529.94227994228061</c:v>
                </c:pt>
                <c:pt idx="2194">
                  <c:v>512.71645021645088</c:v>
                </c:pt>
                <c:pt idx="2195">
                  <c:v>507.95454545454606</c:v>
                </c:pt>
                <c:pt idx="2196">
                  <c:v>509.57792207792272</c:v>
                </c:pt>
                <c:pt idx="2197">
                  <c:v>504.49134199134261</c:v>
                </c:pt>
                <c:pt idx="2198">
                  <c:v>499.26046176046236</c:v>
                </c:pt>
                <c:pt idx="2199">
                  <c:v>494.33621933621981</c:v>
                </c:pt>
                <c:pt idx="2200">
                  <c:v>497.16810966811022</c:v>
                </c:pt>
                <c:pt idx="2201">
                  <c:v>492.69480519480572</c:v>
                </c:pt>
                <c:pt idx="2202">
                  <c:v>504.23881673881726</c:v>
                </c:pt>
                <c:pt idx="2203">
                  <c:v>509.55988455988506</c:v>
                </c:pt>
                <c:pt idx="2204">
                  <c:v>520.07575757575808</c:v>
                </c:pt>
                <c:pt idx="2205">
                  <c:v>521.77128427128469</c:v>
                </c:pt>
                <c:pt idx="2206">
                  <c:v>503.84199134199179</c:v>
                </c:pt>
                <c:pt idx="2207">
                  <c:v>505.46536796536839</c:v>
                </c:pt>
                <c:pt idx="2208">
                  <c:v>500.18037518037556</c:v>
                </c:pt>
                <c:pt idx="2209">
                  <c:v>495.27417027417067</c:v>
                </c:pt>
                <c:pt idx="2210">
                  <c:v>502.14646464646506</c:v>
                </c:pt>
                <c:pt idx="2211">
                  <c:v>496.59090909090946</c:v>
                </c:pt>
                <c:pt idx="2212">
                  <c:v>493.70490620490659</c:v>
                </c:pt>
                <c:pt idx="2213">
                  <c:v>485.98484848484895</c:v>
                </c:pt>
                <c:pt idx="2214">
                  <c:v>493.70490620490659</c:v>
                </c:pt>
                <c:pt idx="2215">
                  <c:v>495.50865800865841</c:v>
                </c:pt>
                <c:pt idx="2216">
                  <c:v>500.88383838383879</c:v>
                </c:pt>
                <c:pt idx="2217">
                  <c:v>510.40764790764831</c:v>
                </c:pt>
                <c:pt idx="2218">
                  <c:v>486.11111111111148</c:v>
                </c:pt>
                <c:pt idx="2219">
                  <c:v>475.99206349206389</c:v>
                </c:pt>
                <c:pt idx="2220">
                  <c:v>481.67388167388208</c:v>
                </c:pt>
                <c:pt idx="2221">
                  <c:v>493.97546897546937</c:v>
                </c:pt>
                <c:pt idx="2222">
                  <c:v>504.20274170274217</c:v>
                </c:pt>
                <c:pt idx="2223">
                  <c:v>505.4473304473309</c:v>
                </c:pt>
                <c:pt idx="2224">
                  <c:v>487.04906204906246</c:v>
                </c:pt>
                <c:pt idx="2225">
                  <c:v>478.06637806637855</c:v>
                </c:pt>
                <c:pt idx="2226">
                  <c:v>466.97330447330495</c:v>
                </c:pt>
                <c:pt idx="2227">
                  <c:v>465.87301587301641</c:v>
                </c:pt>
                <c:pt idx="2228">
                  <c:v>466.16161616161668</c:v>
                </c:pt>
                <c:pt idx="2229">
                  <c:v>450.2344877344882</c:v>
                </c:pt>
                <c:pt idx="2230">
                  <c:v>458.7121212121217</c:v>
                </c:pt>
                <c:pt idx="2231">
                  <c:v>468.72294372294425</c:v>
                </c:pt>
                <c:pt idx="2232">
                  <c:v>466.08946608946655</c:v>
                </c:pt>
                <c:pt idx="2233">
                  <c:v>464.574314574315</c:v>
                </c:pt>
                <c:pt idx="2234">
                  <c:v>480.73593073593111</c:v>
                </c:pt>
                <c:pt idx="2235">
                  <c:v>476.7316017316021</c:v>
                </c:pt>
                <c:pt idx="2236">
                  <c:v>482.57575757575802</c:v>
                </c:pt>
                <c:pt idx="2237">
                  <c:v>466.77489177489218</c:v>
                </c:pt>
                <c:pt idx="2238">
                  <c:v>465.58441558441598</c:v>
                </c:pt>
                <c:pt idx="2239">
                  <c:v>474.90981240981284</c:v>
                </c:pt>
                <c:pt idx="2240">
                  <c:v>474.38672438672484</c:v>
                </c:pt>
                <c:pt idx="2241">
                  <c:v>473.1782106782112</c:v>
                </c:pt>
                <c:pt idx="2242">
                  <c:v>452.99422799422848</c:v>
                </c:pt>
                <c:pt idx="2243">
                  <c:v>455.86219336219386</c:v>
                </c:pt>
                <c:pt idx="2244">
                  <c:v>449.8015873015878</c:v>
                </c:pt>
                <c:pt idx="2245">
                  <c:v>443.77705627705683</c:v>
                </c:pt>
                <c:pt idx="2246">
                  <c:v>445.85137085137137</c:v>
                </c:pt>
                <c:pt idx="2247">
                  <c:v>441.82900432900482</c:v>
                </c:pt>
                <c:pt idx="2248">
                  <c:v>465.58441558441604</c:v>
                </c:pt>
                <c:pt idx="2249">
                  <c:v>472.15007215007262</c:v>
                </c:pt>
                <c:pt idx="2250">
                  <c:v>468.92135642135685</c:v>
                </c:pt>
                <c:pt idx="2251">
                  <c:v>474.92784992785039</c:v>
                </c:pt>
                <c:pt idx="2252">
                  <c:v>465.07936507936552</c:v>
                </c:pt>
                <c:pt idx="2253">
                  <c:v>465.58441558441598</c:v>
                </c:pt>
                <c:pt idx="2254">
                  <c:v>460.94877344877386</c:v>
                </c:pt>
                <c:pt idx="2255">
                  <c:v>460.02886002886055</c:v>
                </c:pt>
                <c:pt idx="2256">
                  <c:v>462.968975468976</c:v>
                </c:pt>
                <c:pt idx="2257">
                  <c:v>461.68831168831218</c:v>
                </c:pt>
                <c:pt idx="2258">
                  <c:v>459.05483405483454</c:v>
                </c:pt>
                <c:pt idx="2259">
                  <c:v>458.62193362193409</c:v>
                </c:pt>
                <c:pt idx="2260">
                  <c:v>452.63347763347815</c:v>
                </c:pt>
                <c:pt idx="2261">
                  <c:v>450.72150072150129</c:v>
                </c:pt>
                <c:pt idx="2262">
                  <c:v>469.98556998557058</c:v>
                </c:pt>
                <c:pt idx="2263">
                  <c:v>462.57215007215069</c:v>
                </c:pt>
                <c:pt idx="2264">
                  <c:v>458.7301587301593</c:v>
                </c:pt>
                <c:pt idx="2265">
                  <c:v>447.52886002886061</c:v>
                </c:pt>
                <c:pt idx="2266">
                  <c:v>438.25757575757632</c:v>
                </c:pt>
                <c:pt idx="2267">
                  <c:v>437.89682539682593</c:v>
                </c:pt>
                <c:pt idx="2268">
                  <c:v>445.16594516594574</c:v>
                </c:pt>
                <c:pt idx="2269">
                  <c:v>440.62049062049118</c:v>
                </c:pt>
                <c:pt idx="2270">
                  <c:v>449.53102453102503</c:v>
                </c:pt>
                <c:pt idx="2271">
                  <c:v>450.2344877344882</c:v>
                </c:pt>
                <c:pt idx="2272">
                  <c:v>447.29437229437281</c:v>
                </c:pt>
                <c:pt idx="2273">
                  <c:v>437.37373737373787</c:v>
                </c:pt>
                <c:pt idx="2274">
                  <c:v>435.13708513708565</c:v>
                </c:pt>
                <c:pt idx="2275">
                  <c:v>429.41919191919243</c:v>
                </c:pt>
                <c:pt idx="2276">
                  <c:v>429.74386724386784</c:v>
                </c:pt>
                <c:pt idx="2277">
                  <c:v>436.16522366522423</c:v>
                </c:pt>
                <c:pt idx="2278">
                  <c:v>428.10245310245369</c:v>
                </c:pt>
                <c:pt idx="2279">
                  <c:v>426.82178932178988</c:v>
                </c:pt>
                <c:pt idx="2280">
                  <c:v>426.6594516594522</c:v>
                </c:pt>
                <c:pt idx="2281">
                  <c:v>423.05194805194861</c:v>
                </c:pt>
                <c:pt idx="2282">
                  <c:v>418.39826839826895</c:v>
                </c:pt>
                <c:pt idx="2283">
                  <c:v>430.1587301587308</c:v>
                </c:pt>
                <c:pt idx="2284">
                  <c:v>429.88816738816797</c:v>
                </c:pt>
                <c:pt idx="2285">
                  <c:v>430.39321789321838</c:v>
                </c:pt>
                <c:pt idx="2286">
                  <c:v>428.31890331890384</c:v>
                </c:pt>
                <c:pt idx="2287">
                  <c:v>429.14862914862965</c:v>
                </c:pt>
                <c:pt idx="2288">
                  <c:v>423.39466089466146</c:v>
                </c:pt>
                <c:pt idx="2289">
                  <c:v>426.73160173160232</c:v>
                </c:pt>
                <c:pt idx="2290">
                  <c:v>427.47113997114053</c:v>
                </c:pt>
                <c:pt idx="2291">
                  <c:v>432.0887445887451</c:v>
                </c:pt>
                <c:pt idx="2292">
                  <c:v>439.73665223665279</c:v>
                </c:pt>
                <c:pt idx="2293">
                  <c:v>441.95526695526746</c:v>
                </c:pt>
                <c:pt idx="2294">
                  <c:v>442.49639249639301</c:v>
                </c:pt>
                <c:pt idx="2295">
                  <c:v>442.87518037518095</c:v>
                </c:pt>
                <c:pt idx="2296">
                  <c:v>442.82106782106837</c:v>
                </c:pt>
                <c:pt idx="2297">
                  <c:v>434.46969696969745</c:v>
                </c:pt>
                <c:pt idx="2298">
                  <c:v>430.69985569985624</c:v>
                </c:pt>
                <c:pt idx="2299">
                  <c:v>443.03751803751851</c:v>
                </c:pt>
                <c:pt idx="2300">
                  <c:v>455.21284271284321</c:v>
                </c:pt>
                <c:pt idx="2301">
                  <c:v>455.51948051948108</c:v>
                </c:pt>
                <c:pt idx="2302">
                  <c:v>452.18253968254027</c:v>
                </c:pt>
                <c:pt idx="2303">
                  <c:v>461.00288600288661</c:v>
                </c:pt>
                <c:pt idx="2304">
                  <c:v>462.91486291486348</c:v>
                </c:pt>
                <c:pt idx="2305">
                  <c:v>452.56132756132803</c:v>
                </c:pt>
                <c:pt idx="2306">
                  <c:v>461.52597402597445</c:v>
                </c:pt>
                <c:pt idx="2307">
                  <c:v>475.52308802308846</c:v>
                </c:pt>
                <c:pt idx="2308">
                  <c:v>495.03968253968293</c:v>
                </c:pt>
                <c:pt idx="2309">
                  <c:v>490.07936507936546</c:v>
                </c:pt>
                <c:pt idx="2310">
                  <c:v>486.77849927849957</c:v>
                </c:pt>
                <c:pt idx="2311">
                  <c:v>498.86363636363672</c:v>
                </c:pt>
                <c:pt idx="2312">
                  <c:v>487.5901875901879</c:v>
                </c:pt>
                <c:pt idx="2313">
                  <c:v>482.7922077922081</c:v>
                </c:pt>
                <c:pt idx="2314">
                  <c:v>479.67171717171749</c:v>
                </c:pt>
                <c:pt idx="2315">
                  <c:v>484.32539682539715</c:v>
                </c:pt>
                <c:pt idx="2316">
                  <c:v>489.17748917748952</c:v>
                </c:pt>
                <c:pt idx="2317">
                  <c:v>498.17821067821103</c:v>
                </c:pt>
                <c:pt idx="2318">
                  <c:v>485.84054834054871</c:v>
                </c:pt>
                <c:pt idx="2319">
                  <c:v>481.70995670995705</c:v>
                </c:pt>
                <c:pt idx="2320">
                  <c:v>480.37518037518072</c:v>
                </c:pt>
                <c:pt idx="2321">
                  <c:v>464.26767676767719</c:v>
                </c:pt>
                <c:pt idx="2322">
                  <c:v>469.06565656565698</c:v>
                </c:pt>
                <c:pt idx="2323">
                  <c:v>475.90187590187628</c:v>
                </c:pt>
                <c:pt idx="2324">
                  <c:v>470.79725829725857</c:v>
                </c:pt>
                <c:pt idx="2325">
                  <c:v>470.07575757575785</c:v>
                </c:pt>
                <c:pt idx="2326">
                  <c:v>466.5945165945169</c:v>
                </c:pt>
                <c:pt idx="2327">
                  <c:v>468.81313131313163</c:v>
                </c:pt>
                <c:pt idx="2328">
                  <c:v>474.92784992785027</c:v>
                </c:pt>
                <c:pt idx="2329">
                  <c:v>483.24314574314604</c:v>
                </c:pt>
                <c:pt idx="2330">
                  <c:v>480.73593073593105</c:v>
                </c:pt>
                <c:pt idx="2331">
                  <c:v>482.52164502164538</c:v>
                </c:pt>
                <c:pt idx="2332">
                  <c:v>488.58225108225145</c:v>
                </c:pt>
                <c:pt idx="2333">
                  <c:v>475.66738816738854</c:v>
                </c:pt>
                <c:pt idx="2334">
                  <c:v>458.09884559884591</c:v>
                </c:pt>
                <c:pt idx="2335">
                  <c:v>458.15295815295849</c:v>
                </c:pt>
                <c:pt idx="2336">
                  <c:v>468.84920634920667</c:v>
                </c:pt>
                <c:pt idx="2337">
                  <c:v>471.66305916305942</c:v>
                </c:pt>
                <c:pt idx="2338">
                  <c:v>482.79220779220799</c:v>
                </c:pt>
                <c:pt idx="2339">
                  <c:v>478.9682539682542</c:v>
                </c:pt>
                <c:pt idx="2340">
                  <c:v>475.270562770563</c:v>
                </c:pt>
                <c:pt idx="2341">
                  <c:v>485.40764790764814</c:v>
                </c:pt>
                <c:pt idx="2342">
                  <c:v>477.59740259740289</c:v>
                </c:pt>
                <c:pt idx="2343">
                  <c:v>484.72222222222251</c:v>
                </c:pt>
                <c:pt idx="2344">
                  <c:v>483.92857142857173</c:v>
                </c:pt>
                <c:pt idx="2345">
                  <c:v>479.40115440115471</c:v>
                </c:pt>
                <c:pt idx="2346">
                  <c:v>474.44083694083724</c:v>
                </c:pt>
                <c:pt idx="2347">
                  <c:v>485.85858585858614</c:v>
                </c:pt>
                <c:pt idx="2348">
                  <c:v>488.27561327561358</c:v>
                </c:pt>
                <c:pt idx="2349">
                  <c:v>498.17821067821103</c:v>
                </c:pt>
                <c:pt idx="2350">
                  <c:v>493.6688311688315</c:v>
                </c:pt>
                <c:pt idx="2351">
                  <c:v>485.73232323232355</c:v>
                </c:pt>
                <c:pt idx="2352">
                  <c:v>479.90620490620518</c:v>
                </c:pt>
                <c:pt idx="2353">
                  <c:v>482.30519480519507</c:v>
                </c:pt>
                <c:pt idx="2354">
                  <c:v>482.70202020202049</c:v>
                </c:pt>
                <c:pt idx="2355">
                  <c:v>489.64646464646501</c:v>
                </c:pt>
                <c:pt idx="2356">
                  <c:v>480.7720057720062</c:v>
                </c:pt>
                <c:pt idx="2357">
                  <c:v>477.05627705627751</c:v>
                </c:pt>
                <c:pt idx="2358">
                  <c:v>483.94660894660933</c:v>
                </c:pt>
                <c:pt idx="2359">
                  <c:v>485.4256854256858</c:v>
                </c:pt>
                <c:pt idx="2360">
                  <c:v>488.6904761904766</c:v>
                </c:pt>
                <c:pt idx="2361">
                  <c:v>486.94083694083724</c:v>
                </c:pt>
                <c:pt idx="2362">
                  <c:v>482.50360750360784</c:v>
                </c:pt>
                <c:pt idx="2363">
                  <c:v>479.34704184704225</c:v>
                </c:pt>
                <c:pt idx="2364">
                  <c:v>480.86219336219375</c:v>
                </c:pt>
                <c:pt idx="2365">
                  <c:v>475.5050505050508</c:v>
                </c:pt>
                <c:pt idx="2366">
                  <c:v>464.12337662337694</c:v>
                </c:pt>
                <c:pt idx="2367">
                  <c:v>466.97330447330478</c:v>
                </c:pt>
                <c:pt idx="2368">
                  <c:v>475.57720057720081</c:v>
                </c:pt>
                <c:pt idx="2369">
                  <c:v>473.80952380952408</c:v>
                </c:pt>
                <c:pt idx="2370">
                  <c:v>476.08225108225139</c:v>
                </c:pt>
                <c:pt idx="2371">
                  <c:v>472.99783549783587</c:v>
                </c:pt>
                <c:pt idx="2372">
                  <c:v>467.6948051948055</c:v>
                </c:pt>
                <c:pt idx="2373">
                  <c:v>466.95526695526729</c:v>
                </c:pt>
                <c:pt idx="2374">
                  <c:v>474.09812409812446</c:v>
                </c:pt>
                <c:pt idx="2375">
                  <c:v>479.00432900432929</c:v>
                </c:pt>
                <c:pt idx="2376">
                  <c:v>476.13636363636391</c:v>
                </c:pt>
                <c:pt idx="2377">
                  <c:v>483.3333333333336</c:v>
                </c:pt>
                <c:pt idx="2378">
                  <c:v>488.07720057720087</c:v>
                </c:pt>
                <c:pt idx="2379">
                  <c:v>488.5642135642139</c:v>
                </c:pt>
                <c:pt idx="2380">
                  <c:v>492.11760461760497</c:v>
                </c:pt>
                <c:pt idx="2381">
                  <c:v>493.77705627705666</c:v>
                </c:pt>
                <c:pt idx="2382">
                  <c:v>504.29292929292973</c:v>
                </c:pt>
                <c:pt idx="2383">
                  <c:v>518.48845598845639</c:v>
                </c:pt>
                <c:pt idx="2384">
                  <c:v>514.62842712842757</c:v>
                </c:pt>
                <c:pt idx="2385">
                  <c:v>519.49855699855743</c:v>
                </c:pt>
                <c:pt idx="2386">
                  <c:v>510.33549783549836</c:v>
                </c:pt>
                <c:pt idx="2387">
                  <c:v>512.48196248196291</c:v>
                </c:pt>
                <c:pt idx="2388">
                  <c:v>536.14718614718663</c:v>
                </c:pt>
                <c:pt idx="2389">
                  <c:v>551.40692640692691</c:v>
                </c:pt>
                <c:pt idx="2390">
                  <c:v>552.02020202020265</c:v>
                </c:pt>
                <c:pt idx="2391">
                  <c:v>550.739538239539</c:v>
                </c:pt>
                <c:pt idx="2392">
                  <c:v>545.34632034632114</c:v>
                </c:pt>
                <c:pt idx="2393">
                  <c:v>542.37012987013065</c:v>
                </c:pt>
                <c:pt idx="2394">
                  <c:v>548.05194805194878</c:v>
                </c:pt>
                <c:pt idx="2395">
                  <c:v>552.45310245310327</c:v>
                </c:pt>
                <c:pt idx="2396">
                  <c:v>554.36507936508019</c:v>
                </c:pt>
                <c:pt idx="2397">
                  <c:v>540.11544011544095</c:v>
                </c:pt>
                <c:pt idx="2398">
                  <c:v>543.05555555555634</c:v>
                </c:pt>
                <c:pt idx="2399">
                  <c:v>543.65079365079441</c:v>
                </c:pt>
                <c:pt idx="2400">
                  <c:v>558.51370851370939</c:v>
                </c:pt>
                <c:pt idx="2401">
                  <c:v>557.23304473304563</c:v>
                </c:pt>
                <c:pt idx="2402">
                  <c:v>557.79220779220861</c:v>
                </c:pt>
                <c:pt idx="2403">
                  <c:v>560.66017316017394</c:v>
                </c:pt>
                <c:pt idx="2404">
                  <c:v>552.02020202020276</c:v>
                </c:pt>
                <c:pt idx="2405">
                  <c:v>552.36291486291566</c:v>
                </c:pt>
                <c:pt idx="2406">
                  <c:v>554.3290043290051</c:v>
                </c:pt>
                <c:pt idx="2407">
                  <c:v>545.20202020202089</c:v>
                </c:pt>
                <c:pt idx="2408">
                  <c:v>551.42496392496457</c:v>
                </c:pt>
                <c:pt idx="2409">
                  <c:v>547.54689754689821</c:v>
                </c:pt>
                <c:pt idx="2410">
                  <c:v>539.28571428571502</c:v>
                </c:pt>
                <c:pt idx="2411">
                  <c:v>548.61111111111177</c:v>
                </c:pt>
                <c:pt idx="2412">
                  <c:v>555.80808080808151</c:v>
                </c:pt>
                <c:pt idx="2413">
                  <c:v>552.99422799422871</c:v>
                </c:pt>
                <c:pt idx="2414">
                  <c:v>557.81024531024605</c:v>
                </c:pt>
                <c:pt idx="2415">
                  <c:v>559.57792207792284</c:v>
                </c:pt>
                <c:pt idx="2416">
                  <c:v>558.06277056277133</c:v>
                </c:pt>
                <c:pt idx="2417">
                  <c:v>557.39538239538308</c:v>
                </c:pt>
                <c:pt idx="2418">
                  <c:v>552.54329004329088</c:v>
                </c:pt>
                <c:pt idx="2419">
                  <c:v>544.98556998557081</c:v>
                </c:pt>
                <c:pt idx="2420">
                  <c:v>547.45670995671071</c:v>
                </c:pt>
                <c:pt idx="2421">
                  <c:v>547.45670995671071</c:v>
                </c:pt>
                <c:pt idx="2422">
                  <c:v>551.31673881673953</c:v>
                </c:pt>
                <c:pt idx="2423">
                  <c:v>559.84848484848555</c:v>
                </c:pt>
                <c:pt idx="2424">
                  <c:v>557.61183261183328</c:v>
                </c:pt>
                <c:pt idx="2425">
                  <c:v>566.97330447330523</c:v>
                </c:pt>
                <c:pt idx="2426">
                  <c:v>571.50072150072231</c:v>
                </c:pt>
                <c:pt idx="2427">
                  <c:v>578.87806637806727</c:v>
                </c:pt>
                <c:pt idx="2428">
                  <c:v>559.93867243867328</c:v>
                </c:pt>
                <c:pt idx="2429">
                  <c:v>558.53174603174682</c:v>
                </c:pt>
                <c:pt idx="2430">
                  <c:v>560.1190476190485</c:v>
                </c:pt>
                <c:pt idx="2431">
                  <c:v>564.70057720057798</c:v>
                </c:pt>
                <c:pt idx="2432">
                  <c:v>559.05483405483483</c:v>
                </c:pt>
                <c:pt idx="2433">
                  <c:v>565.04329004329077</c:v>
                </c:pt>
                <c:pt idx="2434">
                  <c:v>575.68542568542637</c:v>
                </c:pt>
                <c:pt idx="2435">
                  <c:v>579.16666666666731</c:v>
                </c:pt>
                <c:pt idx="2436">
                  <c:v>584.00072150072208</c:v>
                </c:pt>
                <c:pt idx="2437">
                  <c:v>565.92712842712899</c:v>
                </c:pt>
                <c:pt idx="2438">
                  <c:v>563.54617604617658</c:v>
                </c:pt>
                <c:pt idx="2439">
                  <c:v>554.67171717171766</c:v>
                </c:pt>
                <c:pt idx="2440">
                  <c:v>558.74819624819668</c:v>
                </c:pt>
                <c:pt idx="2441">
                  <c:v>549.96392496392548</c:v>
                </c:pt>
                <c:pt idx="2442">
                  <c:v>540.3318903318908</c:v>
                </c:pt>
                <c:pt idx="2443">
                  <c:v>541.82900432900476</c:v>
                </c:pt>
                <c:pt idx="2444">
                  <c:v>535.11904761904793</c:v>
                </c:pt>
                <c:pt idx="2445">
                  <c:v>547.76334776334818</c:v>
                </c:pt>
                <c:pt idx="2446">
                  <c:v>538.4740259740264</c:v>
                </c:pt>
                <c:pt idx="2447">
                  <c:v>531.80014430014478</c:v>
                </c:pt>
                <c:pt idx="2448">
                  <c:v>524.60317460317515</c:v>
                </c:pt>
                <c:pt idx="2449">
                  <c:v>526.94805194805258</c:v>
                </c:pt>
                <c:pt idx="2450">
                  <c:v>540.31385281385337</c:v>
                </c:pt>
                <c:pt idx="2451">
                  <c:v>538.52813852813915</c:v>
                </c:pt>
                <c:pt idx="2452">
                  <c:v>551.71356421356484</c:v>
                </c:pt>
                <c:pt idx="2453">
                  <c:v>538.63636363636431</c:v>
                </c:pt>
                <c:pt idx="2454">
                  <c:v>545.45454545454618</c:v>
                </c:pt>
                <c:pt idx="2455">
                  <c:v>547.27633477633549</c:v>
                </c:pt>
                <c:pt idx="2456">
                  <c:v>561.02092352092427</c:v>
                </c:pt>
                <c:pt idx="2457">
                  <c:v>559.77633477633549</c:v>
                </c:pt>
                <c:pt idx="2458">
                  <c:v>568.47041847041919</c:v>
                </c:pt>
                <c:pt idx="2459">
                  <c:v>573.26839826839898</c:v>
                </c:pt>
                <c:pt idx="2460">
                  <c:v>573.37662337662414</c:v>
                </c:pt>
                <c:pt idx="2461">
                  <c:v>578.96825396825477</c:v>
                </c:pt>
                <c:pt idx="2462">
                  <c:v>575.9559884559892</c:v>
                </c:pt>
                <c:pt idx="2463">
                  <c:v>570.83333333333417</c:v>
                </c:pt>
                <c:pt idx="2464">
                  <c:v>569.98556998557081</c:v>
                </c:pt>
                <c:pt idx="2465">
                  <c:v>574.4408369408377</c:v>
                </c:pt>
                <c:pt idx="2466">
                  <c:v>565.94516594516676</c:v>
                </c:pt>
                <c:pt idx="2467">
                  <c:v>566.68470418470497</c:v>
                </c:pt>
                <c:pt idx="2468">
                  <c:v>572.65512265512348</c:v>
                </c:pt>
                <c:pt idx="2469">
                  <c:v>560.24531024531098</c:v>
                </c:pt>
                <c:pt idx="2470">
                  <c:v>560.80447330447407</c:v>
                </c:pt>
                <c:pt idx="2471">
                  <c:v>556.92640692640771</c:v>
                </c:pt>
                <c:pt idx="2472">
                  <c:v>547.87157287157368</c:v>
                </c:pt>
                <c:pt idx="2473">
                  <c:v>539.24963924963993</c:v>
                </c:pt>
                <c:pt idx="2474">
                  <c:v>542.76695526695596</c:v>
                </c:pt>
                <c:pt idx="2475">
                  <c:v>548.10606060606131</c:v>
                </c:pt>
                <c:pt idx="2476">
                  <c:v>539.4119769119776</c:v>
                </c:pt>
                <c:pt idx="2477">
                  <c:v>544.42640692640771</c:v>
                </c:pt>
                <c:pt idx="2478">
                  <c:v>548.61111111111188</c:v>
                </c:pt>
                <c:pt idx="2479">
                  <c:v>550.55916305916378</c:v>
                </c:pt>
                <c:pt idx="2480">
                  <c:v>560.75036075036144</c:v>
                </c:pt>
                <c:pt idx="2481">
                  <c:v>548.39466089466168</c:v>
                </c:pt>
                <c:pt idx="2482">
                  <c:v>554.671717171718</c:v>
                </c:pt>
                <c:pt idx="2483">
                  <c:v>552.29076479076571</c:v>
                </c:pt>
                <c:pt idx="2484">
                  <c:v>565.65656565656661</c:v>
                </c:pt>
                <c:pt idx="2485">
                  <c:v>566.50432900432997</c:v>
                </c:pt>
                <c:pt idx="2486">
                  <c:v>568.21789321789413</c:v>
                </c:pt>
                <c:pt idx="2487">
                  <c:v>571.55483405483494</c:v>
                </c:pt>
                <c:pt idx="2488">
                  <c:v>574.92784992785096</c:v>
                </c:pt>
                <c:pt idx="2489">
                  <c:v>566.91919191919294</c:v>
                </c:pt>
                <c:pt idx="2490">
                  <c:v>572.56493506493609</c:v>
                </c:pt>
                <c:pt idx="2491">
                  <c:v>571.46464646464733</c:v>
                </c:pt>
                <c:pt idx="2492">
                  <c:v>563.25757575757655</c:v>
                </c:pt>
                <c:pt idx="2493">
                  <c:v>557.46753246753326</c:v>
                </c:pt>
                <c:pt idx="2494">
                  <c:v>546.17604617604695</c:v>
                </c:pt>
                <c:pt idx="2495">
                  <c:v>545.27417027417107</c:v>
                </c:pt>
                <c:pt idx="2496">
                  <c:v>553.87806637806716</c:v>
                </c:pt>
                <c:pt idx="2497">
                  <c:v>534.61399711399793</c:v>
                </c:pt>
                <c:pt idx="2498">
                  <c:v>523.6652236652244</c:v>
                </c:pt>
                <c:pt idx="2499">
                  <c:v>528.64357864357942</c:v>
                </c:pt>
                <c:pt idx="2500">
                  <c:v>531.70995670995751</c:v>
                </c:pt>
                <c:pt idx="2501">
                  <c:v>537.01298701298776</c:v>
                </c:pt>
                <c:pt idx="2502">
                  <c:v>551.47907647907732</c:v>
                </c:pt>
                <c:pt idx="2503">
                  <c:v>560.08297258297341</c:v>
                </c:pt>
                <c:pt idx="2504">
                  <c:v>561.4177489177498</c:v>
                </c:pt>
                <c:pt idx="2505">
                  <c:v>561.95887445887524</c:v>
                </c:pt>
                <c:pt idx="2506">
                  <c:v>573.62914862914931</c:v>
                </c:pt>
                <c:pt idx="2507">
                  <c:v>575.90187590187668</c:v>
                </c:pt>
                <c:pt idx="2508">
                  <c:v>572.4927849927858</c:v>
                </c:pt>
                <c:pt idx="2509">
                  <c:v>590.92712842712922</c:v>
                </c:pt>
                <c:pt idx="2510">
                  <c:v>587.19336219336299</c:v>
                </c:pt>
                <c:pt idx="2511">
                  <c:v>593.75901875901957</c:v>
                </c:pt>
                <c:pt idx="2512">
                  <c:v>594.10173160173235</c:v>
                </c:pt>
                <c:pt idx="2513">
                  <c:v>595.92352092352178</c:v>
                </c:pt>
                <c:pt idx="2514">
                  <c:v>597.05988455988529</c:v>
                </c:pt>
                <c:pt idx="2515">
                  <c:v>605.03246753246833</c:v>
                </c:pt>
                <c:pt idx="2516">
                  <c:v>597.31240981241058</c:v>
                </c:pt>
                <c:pt idx="2517">
                  <c:v>603.84199134199218</c:v>
                </c:pt>
                <c:pt idx="2518">
                  <c:v>600.01803751803834</c:v>
                </c:pt>
                <c:pt idx="2519">
                  <c:v>595.05772005772087</c:v>
                </c:pt>
                <c:pt idx="2520">
                  <c:v>596.51875901875985</c:v>
                </c:pt>
                <c:pt idx="2521">
                  <c:v>594.2460317460326</c:v>
                </c:pt>
                <c:pt idx="2522">
                  <c:v>597.45670995671082</c:v>
                </c:pt>
                <c:pt idx="2523">
                  <c:v>595.79725829725908</c:v>
                </c:pt>
                <c:pt idx="2524">
                  <c:v>597.99783549783626</c:v>
                </c:pt>
                <c:pt idx="2525">
                  <c:v>591.64862914862988</c:v>
                </c:pt>
                <c:pt idx="2526">
                  <c:v>593.41630591630667</c:v>
                </c:pt>
                <c:pt idx="2527">
                  <c:v>586.76046176046259</c:v>
                </c:pt>
                <c:pt idx="2528">
                  <c:v>599.17027417027509</c:v>
                </c:pt>
                <c:pt idx="2529">
                  <c:v>605.69985569985658</c:v>
                </c:pt>
                <c:pt idx="2530">
                  <c:v>611.95887445887536</c:v>
                </c:pt>
                <c:pt idx="2531">
                  <c:v>617.55050505050588</c:v>
                </c:pt>
                <c:pt idx="2532">
                  <c:v>625.72150072150157</c:v>
                </c:pt>
                <c:pt idx="2533">
                  <c:v>617.80303030303116</c:v>
                </c:pt>
                <c:pt idx="2534">
                  <c:v>624.27849927850025</c:v>
                </c:pt>
                <c:pt idx="2535">
                  <c:v>632.12481962482059</c:v>
                </c:pt>
                <c:pt idx="2536">
                  <c:v>629.83405483405579</c:v>
                </c:pt>
                <c:pt idx="2537">
                  <c:v>621.78932178932268</c:v>
                </c:pt>
                <c:pt idx="2538">
                  <c:v>632.9906204906215</c:v>
                </c:pt>
                <c:pt idx="2539">
                  <c:v>629.74386724386818</c:v>
                </c:pt>
                <c:pt idx="2540">
                  <c:v>629.81601731601813</c:v>
                </c:pt>
                <c:pt idx="2541">
                  <c:v>634.10894660894746</c:v>
                </c:pt>
                <c:pt idx="2542">
                  <c:v>631.52958152958229</c:v>
                </c:pt>
                <c:pt idx="2543">
                  <c:v>632.37734487734576</c:v>
                </c:pt>
                <c:pt idx="2544">
                  <c:v>629.4552669552678</c:v>
                </c:pt>
                <c:pt idx="2545">
                  <c:v>629.4552669552678</c:v>
                </c:pt>
                <c:pt idx="2546">
                  <c:v>616.30591630591721</c:v>
                </c:pt>
                <c:pt idx="2547">
                  <c:v>607.14285714285813</c:v>
                </c:pt>
                <c:pt idx="2548">
                  <c:v>600.66738816738916</c:v>
                </c:pt>
                <c:pt idx="2549">
                  <c:v>601.08225108225213</c:v>
                </c:pt>
                <c:pt idx="2550">
                  <c:v>619.55266955267064</c:v>
                </c:pt>
                <c:pt idx="2551">
                  <c:v>626.02813852813961</c:v>
                </c:pt>
                <c:pt idx="2552">
                  <c:v>629.870129870131</c:v>
                </c:pt>
                <c:pt idx="2553">
                  <c:v>634.57792207792318</c:v>
                </c:pt>
                <c:pt idx="2554">
                  <c:v>632.17893217893334</c:v>
                </c:pt>
                <c:pt idx="2555">
                  <c:v>633.69408369408472</c:v>
                </c:pt>
                <c:pt idx="2556">
                  <c:v>642.58658008658119</c:v>
                </c:pt>
                <c:pt idx="2557">
                  <c:v>637.55411255411366</c:v>
                </c:pt>
                <c:pt idx="2558">
                  <c:v>648.75541125541235</c:v>
                </c:pt>
                <c:pt idx="2559">
                  <c:v>665.60245310245432</c:v>
                </c:pt>
                <c:pt idx="2560">
                  <c:v>668.68686868686984</c:v>
                </c:pt>
                <c:pt idx="2561">
                  <c:v>673.52092352092473</c:v>
                </c:pt>
                <c:pt idx="2562">
                  <c:v>672.45670995671117</c:v>
                </c:pt>
                <c:pt idx="2563">
                  <c:v>676.04617604617727</c:v>
                </c:pt>
                <c:pt idx="2564">
                  <c:v>669.67893217893334</c:v>
                </c:pt>
                <c:pt idx="2565">
                  <c:v>684.39754689754818</c:v>
                </c:pt>
                <c:pt idx="2566">
                  <c:v>679.05844155844272</c:v>
                </c:pt>
                <c:pt idx="2567">
                  <c:v>658.53174603174716</c:v>
                </c:pt>
                <c:pt idx="2568">
                  <c:v>669.82323232323347</c:v>
                </c:pt>
                <c:pt idx="2569">
                  <c:v>692.87518037518169</c:v>
                </c:pt>
                <c:pt idx="2570">
                  <c:v>700.9740259740272</c:v>
                </c:pt>
                <c:pt idx="2571">
                  <c:v>693.07359307359422</c:v>
                </c:pt>
                <c:pt idx="2572">
                  <c:v>703.96825396825523</c:v>
                </c:pt>
                <c:pt idx="2573">
                  <c:v>715.83694083694206</c:v>
                </c:pt>
                <c:pt idx="2574">
                  <c:v>729.02236652236775</c:v>
                </c:pt>
                <c:pt idx="2575">
                  <c:v>721.68109668109787</c:v>
                </c:pt>
                <c:pt idx="2576">
                  <c:v>707.32323232323358</c:v>
                </c:pt>
                <c:pt idx="2577">
                  <c:v>724.49494949495067</c:v>
                </c:pt>
                <c:pt idx="2578">
                  <c:v>721.01370851370973</c:v>
                </c:pt>
                <c:pt idx="2579">
                  <c:v>713.88888888889005</c:v>
                </c:pt>
                <c:pt idx="2580">
                  <c:v>713.67243867243985</c:v>
                </c:pt>
                <c:pt idx="2581">
                  <c:v>696.73520923521039</c:v>
                </c:pt>
                <c:pt idx="2582">
                  <c:v>686.16522366522486</c:v>
                </c:pt>
                <c:pt idx="2583">
                  <c:v>718.95743145743279</c:v>
                </c:pt>
                <c:pt idx="2584">
                  <c:v>713.31168831168964</c:v>
                </c:pt>
                <c:pt idx="2585">
                  <c:v>717.15367965368091</c:v>
                </c:pt>
                <c:pt idx="2586">
                  <c:v>718.16378066378195</c:v>
                </c:pt>
                <c:pt idx="2587">
                  <c:v>714.53823953824076</c:v>
                </c:pt>
                <c:pt idx="2588">
                  <c:v>724.15223665223789</c:v>
                </c:pt>
                <c:pt idx="2589">
                  <c:v>736.70634920635052</c:v>
                </c:pt>
                <c:pt idx="2590">
                  <c:v>733.69408369408484</c:v>
                </c:pt>
                <c:pt idx="2591">
                  <c:v>714.28571428571547</c:v>
                </c:pt>
                <c:pt idx="2592">
                  <c:v>722.3845598845611</c:v>
                </c:pt>
                <c:pt idx="2593">
                  <c:v>734.72222222222342</c:v>
                </c:pt>
                <c:pt idx="2594">
                  <c:v>711.11111111111234</c:v>
                </c:pt>
                <c:pt idx="2595">
                  <c:v>704.76190476190595</c:v>
                </c:pt>
                <c:pt idx="2596">
                  <c:v>722.24025974026097</c:v>
                </c:pt>
                <c:pt idx="2597">
                  <c:v>715.38600288600412</c:v>
                </c:pt>
                <c:pt idx="2598">
                  <c:v>713.92496392496514</c:v>
                </c:pt>
                <c:pt idx="2599">
                  <c:v>703.51731601731728</c:v>
                </c:pt>
                <c:pt idx="2600">
                  <c:v>710.0108225108238</c:v>
                </c:pt>
                <c:pt idx="2601">
                  <c:v>712.44588744588862</c:v>
                </c:pt>
                <c:pt idx="2602">
                  <c:v>723.88167388167506</c:v>
                </c:pt>
                <c:pt idx="2603">
                  <c:v>735.19119769119902</c:v>
                </c:pt>
                <c:pt idx="2604">
                  <c:v>741.4141414141427</c:v>
                </c:pt>
                <c:pt idx="2605">
                  <c:v>737.12121212121349</c:v>
                </c:pt>
                <c:pt idx="2606">
                  <c:v>735.78643578643698</c:v>
                </c:pt>
                <c:pt idx="2607">
                  <c:v>731.89033189033307</c:v>
                </c:pt>
                <c:pt idx="2608">
                  <c:v>730.23088023088144</c:v>
                </c:pt>
                <c:pt idx="2609">
                  <c:v>730.21284271284389</c:v>
                </c:pt>
              </c:numCache>
            </c:numRef>
          </c:val>
          <c:smooth val="0"/>
          <c:extLst>
            <c:ext xmlns:c16="http://schemas.microsoft.com/office/drawing/2014/chart" uri="{C3380CC4-5D6E-409C-BE32-E72D297353CC}">
              <c16:uniqueId val="{00000000-1A96-41D1-B2F2-5FCAE2E132B5}"/>
            </c:ext>
          </c:extLst>
        </c:ser>
        <c:ser>
          <c:idx val="1"/>
          <c:order val="1"/>
          <c:tx>
            <c:strRef>
              <c:f>'Performance '!$T$1</c:f>
              <c:strCache>
                <c:ptCount val="1"/>
                <c:pt idx="0">
                  <c:v>Benchmark</c:v>
                </c:pt>
              </c:strCache>
            </c:strRef>
          </c:tx>
          <c:spPr>
            <a:ln>
              <a:solidFill>
                <a:srgbClr val="009CA6"/>
              </a:solidFill>
            </a:ln>
          </c:spPr>
          <c:marker>
            <c:symbol val="none"/>
          </c:marker>
          <c:cat>
            <c:numRef>
              <c:f>'Performance '!$I$2:$I$2633</c:f>
              <c:numCache>
                <c:formatCode>m/d/yyyy</c:formatCode>
                <c:ptCount val="2632"/>
                <c:pt idx="0">
                  <c:v>41729</c:v>
                </c:pt>
                <c:pt idx="1">
                  <c:v>41730</c:v>
                </c:pt>
                <c:pt idx="2">
                  <c:v>41731</c:v>
                </c:pt>
                <c:pt idx="3">
                  <c:v>41732</c:v>
                </c:pt>
                <c:pt idx="4">
                  <c:v>41733</c:v>
                </c:pt>
                <c:pt idx="5">
                  <c:v>41736</c:v>
                </c:pt>
                <c:pt idx="6">
                  <c:v>41737</c:v>
                </c:pt>
                <c:pt idx="7">
                  <c:v>41738</c:v>
                </c:pt>
                <c:pt idx="8">
                  <c:v>41739</c:v>
                </c:pt>
                <c:pt idx="9">
                  <c:v>41740</c:v>
                </c:pt>
                <c:pt idx="10">
                  <c:v>41743</c:v>
                </c:pt>
                <c:pt idx="11">
                  <c:v>41744</c:v>
                </c:pt>
                <c:pt idx="12">
                  <c:v>41745</c:v>
                </c:pt>
                <c:pt idx="13">
                  <c:v>41746</c:v>
                </c:pt>
                <c:pt idx="14">
                  <c:v>41747</c:v>
                </c:pt>
                <c:pt idx="15">
                  <c:v>41750</c:v>
                </c:pt>
                <c:pt idx="16">
                  <c:v>41751</c:v>
                </c:pt>
                <c:pt idx="17">
                  <c:v>41752</c:v>
                </c:pt>
                <c:pt idx="18">
                  <c:v>41753</c:v>
                </c:pt>
                <c:pt idx="19">
                  <c:v>41754</c:v>
                </c:pt>
                <c:pt idx="20">
                  <c:v>41757</c:v>
                </c:pt>
                <c:pt idx="21">
                  <c:v>41758</c:v>
                </c:pt>
                <c:pt idx="22">
                  <c:v>41759</c:v>
                </c:pt>
                <c:pt idx="23">
                  <c:v>41760</c:v>
                </c:pt>
                <c:pt idx="24">
                  <c:v>41761</c:v>
                </c:pt>
                <c:pt idx="25">
                  <c:v>41764</c:v>
                </c:pt>
                <c:pt idx="26">
                  <c:v>41765</c:v>
                </c:pt>
                <c:pt idx="27">
                  <c:v>41766</c:v>
                </c:pt>
                <c:pt idx="28">
                  <c:v>41767</c:v>
                </c:pt>
                <c:pt idx="29">
                  <c:v>41768</c:v>
                </c:pt>
                <c:pt idx="30">
                  <c:v>41771</c:v>
                </c:pt>
                <c:pt idx="31">
                  <c:v>41772</c:v>
                </c:pt>
                <c:pt idx="32">
                  <c:v>41773</c:v>
                </c:pt>
                <c:pt idx="33">
                  <c:v>41774</c:v>
                </c:pt>
                <c:pt idx="34">
                  <c:v>41775</c:v>
                </c:pt>
                <c:pt idx="35">
                  <c:v>41778</c:v>
                </c:pt>
                <c:pt idx="36">
                  <c:v>41779</c:v>
                </c:pt>
                <c:pt idx="37">
                  <c:v>41780</c:v>
                </c:pt>
                <c:pt idx="38">
                  <c:v>41781</c:v>
                </c:pt>
                <c:pt idx="39">
                  <c:v>41782</c:v>
                </c:pt>
                <c:pt idx="40">
                  <c:v>41785</c:v>
                </c:pt>
                <c:pt idx="41">
                  <c:v>41786</c:v>
                </c:pt>
                <c:pt idx="42">
                  <c:v>41787</c:v>
                </c:pt>
                <c:pt idx="43">
                  <c:v>41788</c:v>
                </c:pt>
                <c:pt idx="44">
                  <c:v>41789</c:v>
                </c:pt>
                <c:pt idx="45">
                  <c:v>41792</c:v>
                </c:pt>
                <c:pt idx="46">
                  <c:v>41793</c:v>
                </c:pt>
                <c:pt idx="47">
                  <c:v>41794</c:v>
                </c:pt>
                <c:pt idx="48">
                  <c:v>41795</c:v>
                </c:pt>
                <c:pt idx="49">
                  <c:v>41796</c:v>
                </c:pt>
                <c:pt idx="50">
                  <c:v>41799</c:v>
                </c:pt>
                <c:pt idx="51">
                  <c:v>41800</c:v>
                </c:pt>
                <c:pt idx="52">
                  <c:v>41801</c:v>
                </c:pt>
                <c:pt idx="53">
                  <c:v>41802</c:v>
                </c:pt>
                <c:pt idx="54">
                  <c:v>41803</c:v>
                </c:pt>
                <c:pt idx="55">
                  <c:v>41806</c:v>
                </c:pt>
                <c:pt idx="56">
                  <c:v>41807</c:v>
                </c:pt>
                <c:pt idx="57">
                  <c:v>41808</c:v>
                </c:pt>
                <c:pt idx="58">
                  <c:v>41809</c:v>
                </c:pt>
                <c:pt idx="59">
                  <c:v>41810</c:v>
                </c:pt>
                <c:pt idx="60">
                  <c:v>41813</c:v>
                </c:pt>
                <c:pt idx="61">
                  <c:v>41814</c:v>
                </c:pt>
                <c:pt idx="62">
                  <c:v>41815</c:v>
                </c:pt>
                <c:pt idx="63">
                  <c:v>41816</c:v>
                </c:pt>
                <c:pt idx="64">
                  <c:v>41817</c:v>
                </c:pt>
                <c:pt idx="65">
                  <c:v>41820</c:v>
                </c:pt>
                <c:pt idx="66">
                  <c:v>41821</c:v>
                </c:pt>
                <c:pt idx="67">
                  <c:v>41822</c:v>
                </c:pt>
                <c:pt idx="68">
                  <c:v>41823</c:v>
                </c:pt>
                <c:pt idx="69">
                  <c:v>41824</c:v>
                </c:pt>
                <c:pt idx="70">
                  <c:v>41827</c:v>
                </c:pt>
                <c:pt idx="71">
                  <c:v>41828</c:v>
                </c:pt>
                <c:pt idx="72">
                  <c:v>41829</c:v>
                </c:pt>
                <c:pt idx="73">
                  <c:v>41830</c:v>
                </c:pt>
                <c:pt idx="74">
                  <c:v>41831</c:v>
                </c:pt>
                <c:pt idx="75">
                  <c:v>41834</c:v>
                </c:pt>
                <c:pt idx="76">
                  <c:v>41835</c:v>
                </c:pt>
                <c:pt idx="77">
                  <c:v>41836</c:v>
                </c:pt>
                <c:pt idx="78">
                  <c:v>41837</c:v>
                </c:pt>
                <c:pt idx="79">
                  <c:v>41838</c:v>
                </c:pt>
                <c:pt idx="80">
                  <c:v>41841</c:v>
                </c:pt>
                <c:pt idx="81">
                  <c:v>41842</c:v>
                </c:pt>
                <c:pt idx="82">
                  <c:v>41843</c:v>
                </c:pt>
                <c:pt idx="83">
                  <c:v>41844</c:v>
                </c:pt>
                <c:pt idx="84">
                  <c:v>41845</c:v>
                </c:pt>
                <c:pt idx="85">
                  <c:v>41848</c:v>
                </c:pt>
                <c:pt idx="86">
                  <c:v>41849</c:v>
                </c:pt>
                <c:pt idx="87">
                  <c:v>41850</c:v>
                </c:pt>
                <c:pt idx="88">
                  <c:v>41851</c:v>
                </c:pt>
                <c:pt idx="89">
                  <c:v>41852</c:v>
                </c:pt>
                <c:pt idx="90">
                  <c:v>41855</c:v>
                </c:pt>
                <c:pt idx="91">
                  <c:v>41856</c:v>
                </c:pt>
                <c:pt idx="92">
                  <c:v>41857</c:v>
                </c:pt>
                <c:pt idx="93">
                  <c:v>41858</c:v>
                </c:pt>
                <c:pt idx="94">
                  <c:v>41859</c:v>
                </c:pt>
                <c:pt idx="95">
                  <c:v>41862</c:v>
                </c:pt>
                <c:pt idx="96">
                  <c:v>41863</c:v>
                </c:pt>
                <c:pt idx="97">
                  <c:v>41864</c:v>
                </c:pt>
                <c:pt idx="98">
                  <c:v>41865</c:v>
                </c:pt>
                <c:pt idx="99">
                  <c:v>41866</c:v>
                </c:pt>
                <c:pt idx="100">
                  <c:v>41869</c:v>
                </c:pt>
                <c:pt idx="101">
                  <c:v>41870</c:v>
                </c:pt>
                <c:pt idx="102">
                  <c:v>41871</c:v>
                </c:pt>
                <c:pt idx="103">
                  <c:v>41872</c:v>
                </c:pt>
                <c:pt idx="104">
                  <c:v>41873</c:v>
                </c:pt>
                <c:pt idx="105">
                  <c:v>41876</c:v>
                </c:pt>
                <c:pt idx="106">
                  <c:v>41877</c:v>
                </c:pt>
                <c:pt idx="107">
                  <c:v>41878</c:v>
                </c:pt>
                <c:pt idx="108">
                  <c:v>41879</c:v>
                </c:pt>
                <c:pt idx="109">
                  <c:v>41880</c:v>
                </c:pt>
                <c:pt idx="110">
                  <c:v>41883</c:v>
                </c:pt>
                <c:pt idx="111">
                  <c:v>41884</c:v>
                </c:pt>
                <c:pt idx="112">
                  <c:v>41885</c:v>
                </c:pt>
                <c:pt idx="113">
                  <c:v>41886</c:v>
                </c:pt>
                <c:pt idx="114">
                  <c:v>41887</c:v>
                </c:pt>
                <c:pt idx="115">
                  <c:v>41890</c:v>
                </c:pt>
                <c:pt idx="116">
                  <c:v>41891</c:v>
                </c:pt>
                <c:pt idx="117">
                  <c:v>41892</c:v>
                </c:pt>
                <c:pt idx="118">
                  <c:v>41893</c:v>
                </c:pt>
                <c:pt idx="119">
                  <c:v>41894</c:v>
                </c:pt>
                <c:pt idx="120">
                  <c:v>41897</c:v>
                </c:pt>
                <c:pt idx="121">
                  <c:v>41898</c:v>
                </c:pt>
                <c:pt idx="122">
                  <c:v>41899</c:v>
                </c:pt>
                <c:pt idx="123">
                  <c:v>41900</c:v>
                </c:pt>
                <c:pt idx="124">
                  <c:v>41901</c:v>
                </c:pt>
                <c:pt idx="125">
                  <c:v>41904</c:v>
                </c:pt>
                <c:pt idx="126">
                  <c:v>41905</c:v>
                </c:pt>
                <c:pt idx="127">
                  <c:v>41906</c:v>
                </c:pt>
                <c:pt idx="128">
                  <c:v>41907</c:v>
                </c:pt>
                <c:pt idx="129">
                  <c:v>41908</c:v>
                </c:pt>
                <c:pt idx="130">
                  <c:v>41911</c:v>
                </c:pt>
                <c:pt idx="131">
                  <c:v>41912</c:v>
                </c:pt>
                <c:pt idx="132">
                  <c:v>41913</c:v>
                </c:pt>
                <c:pt idx="133">
                  <c:v>41914</c:v>
                </c:pt>
                <c:pt idx="134">
                  <c:v>41915</c:v>
                </c:pt>
                <c:pt idx="135">
                  <c:v>41918</c:v>
                </c:pt>
                <c:pt idx="136">
                  <c:v>41919</c:v>
                </c:pt>
                <c:pt idx="137">
                  <c:v>41920</c:v>
                </c:pt>
                <c:pt idx="138">
                  <c:v>41921</c:v>
                </c:pt>
                <c:pt idx="139">
                  <c:v>41922</c:v>
                </c:pt>
                <c:pt idx="140">
                  <c:v>41925</c:v>
                </c:pt>
                <c:pt idx="141">
                  <c:v>41926</c:v>
                </c:pt>
                <c:pt idx="142">
                  <c:v>41927</c:v>
                </c:pt>
                <c:pt idx="143">
                  <c:v>41928</c:v>
                </c:pt>
                <c:pt idx="144">
                  <c:v>41929</c:v>
                </c:pt>
                <c:pt idx="145">
                  <c:v>41932</c:v>
                </c:pt>
                <c:pt idx="146">
                  <c:v>41933</c:v>
                </c:pt>
                <c:pt idx="147">
                  <c:v>41934</c:v>
                </c:pt>
                <c:pt idx="148">
                  <c:v>41935</c:v>
                </c:pt>
                <c:pt idx="149">
                  <c:v>41936</c:v>
                </c:pt>
                <c:pt idx="150">
                  <c:v>41939</c:v>
                </c:pt>
                <c:pt idx="151">
                  <c:v>41940</c:v>
                </c:pt>
                <c:pt idx="152">
                  <c:v>41941</c:v>
                </c:pt>
                <c:pt idx="153">
                  <c:v>41942</c:v>
                </c:pt>
                <c:pt idx="154">
                  <c:v>41943</c:v>
                </c:pt>
                <c:pt idx="155">
                  <c:v>41946</c:v>
                </c:pt>
                <c:pt idx="156">
                  <c:v>41947</c:v>
                </c:pt>
                <c:pt idx="157">
                  <c:v>41948</c:v>
                </c:pt>
                <c:pt idx="158">
                  <c:v>41949</c:v>
                </c:pt>
                <c:pt idx="159">
                  <c:v>41950</c:v>
                </c:pt>
                <c:pt idx="160">
                  <c:v>41953</c:v>
                </c:pt>
                <c:pt idx="161">
                  <c:v>41954</c:v>
                </c:pt>
                <c:pt idx="162">
                  <c:v>41955</c:v>
                </c:pt>
                <c:pt idx="163">
                  <c:v>41956</c:v>
                </c:pt>
                <c:pt idx="164">
                  <c:v>41957</c:v>
                </c:pt>
                <c:pt idx="165">
                  <c:v>41960</c:v>
                </c:pt>
                <c:pt idx="166">
                  <c:v>41961</c:v>
                </c:pt>
                <c:pt idx="167">
                  <c:v>41962</c:v>
                </c:pt>
                <c:pt idx="168">
                  <c:v>41963</c:v>
                </c:pt>
                <c:pt idx="169">
                  <c:v>41964</c:v>
                </c:pt>
                <c:pt idx="170">
                  <c:v>41967</c:v>
                </c:pt>
                <c:pt idx="171">
                  <c:v>41968</c:v>
                </c:pt>
                <c:pt idx="172">
                  <c:v>41969</c:v>
                </c:pt>
                <c:pt idx="173">
                  <c:v>41970</c:v>
                </c:pt>
                <c:pt idx="174">
                  <c:v>41971</c:v>
                </c:pt>
                <c:pt idx="175">
                  <c:v>41974</c:v>
                </c:pt>
                <c:pt idx="176">
                  <c:v>41975</c:v>
                </c:pt>
                <c:pt idx="177">
                  <c:v>41976</c:v>
                </c:pt>
                <c:pt idx="178">
                  <c:v>41977</c:v>
                </c:pt>
                <c:pt idx="179">
                  <c:v>41978</c:v>
                </c:pt>
                <c:pt idx="180">
                  <c:v>41981</c:v>
                </c:pt>
                <c:pt idx="181">
                  <c:v>41982</c:v>
                </c:pt>
                <c:pt idx="182">
                  <c:v>41983</c:v>
                </c:pt>
                <c:pt idx="183">
                  <c:v>41984</c:v>
                </c:pt>
                <c:pt idx="184">
                  <c:v>41985</c:v>
                </c:pt>
                <c:pt idx="185">
                  <c:v>41988</c:v>
                </c:pt>
                <c:pt idx="186">
                  <c:v>41989</c:v>
                </c:pt>
                <c:pt idx="187">
                  <c:v>41990</c:v>
                </c:pt>
                <c:pt idx="188">
                  <c:v>41991</c:v>
                </c:pt>
                <c:pt idx="189">
                  <c:v>41992</c:v>
                </c:pt>
                <c:pt idx="190">
                  <c:v>41995</c:v>
                </c:pt>
                <c:pt idx="191">
                  <c:v>41996</c:v>
                </c:pt>
                <c:pt idx="192">
                  <c:v>41997</c:v>
                </c:pt>
                <c:pt idx="193">
                  <c:v>41998</c:v>
                </c:pt>
                <c:pt idx="194">
                  <c:v>41999</c:v>
                </c:pt>
                <c:pt idx="195">
                  <c:v>42002</c:v>
                </c:pt>
                <c:pt idx="196">
                  <c:v>42003</c:v>
                </c:pt>
                <c:pt idx="197">
                  <c:v>42004</c:v>
                </c:pt>
                <c:pt idx="198">
                  <c:v>42005</c:v>
                </c:pt>
                <c:pt idx="199">
                  <c:v>42006</c:v>
                </c:pt>
                <c:pt idx="200">
                  <c:v>42009</c:v>
                </c:pt>
                <c:pt idx="201">
                  <c:v>42010</c:v>
                </c:pt>
                <c:pt idx="202">
                  <c:v>42011</c:v>
                </c:pt>
                <c:pt idx="203">
                  <c:v>42012</c:v>
                </c:pt>
                <c:pt idx="204">
                  <c:v>42013</c:v>
                </c:pt>
                <c:pt idx="205">
                  <c:v>42016</c:v>
                </c:pt>
                <c:pt idx="206">
                  <c:v>42017</c:v>
                </c:pt>
                <c:pt idx="207">
                  <c:v>42018</c:v>
                </c:pt>
                <c:pt idx="208">
                  <c:v>42019</c:v>
                </c:pt>
                <c:pt idx="209">
                  <c:v>42020</c:v>
                </c:pt>
                <c:pt idx="210">
                  <c:v>42023</c:v>
                </c:pt>
                <c:pt idx="211">
                  <c:v>42024</c:v>
                </c:pt>
                <c:pt idx="212">
                  <c:v>42025</c:v>
                </c:pt>
                <c:pt idx="213">
                  <c:v>42026</c:v>
                </c:pt>
                <c:pt idx="214">
                  <c:v>42027</c:v>
                </c:pt>
                <c:pt idx="215">
                  <c:v>42030</c:v>
                </c:pt>
                <c:pt idx="216">
                  <c:v>42031</c:v>
                </c:pt>
                <c:pt idx="217">
                  <c:v>42032</c:v>
                </c:pt>
                <c:pt idx="218">
                  <c:v>42033</c:v>
                </c:pt>
                <c:pt idx="219">
                  <c:v>42034</c:v>
                </c:pt>
                <c:pt idx="220">
                  <c:v>42037</c:v>
                </c:pt>
                <c:pt idx="221">
                  <c:v>42038</c:v>
                </c:pt>
                <c:pt idx="222">
                  <c:v>42039</c:v>
                </c:pt>
                <c:pt idx="223">
                  <c:v>42040</c:v>
                </c:pt>
                <c:pt idx="224">
                  <c:v>42041</c:v>
                </c:pt>
                <c:pt idx="225">
                  <c:v>42044</c:v>
                </c:pt>
                <c:pt idx="226">
                  <c:v>42045</c:v>
                </c:pt>
                <c:pt idx="227">
                  <c:v>42046</c:v>
                </c:pt>
                <c:pt idx="228">
                  <c:v>42047</c:v>
                </c:pt>
                <c:pt idx="229">
                  <c:v>42048</c:v>
                </c:pt>
                <c:pt idx="230">
                  <c:v>42051</c:v>
                </c:pt>
                <c:pt idx="231">
                  <c:v>42052</c:v>
                </c:pt>
                <c:pt idx="232">
                  <c:v>42053</c:v>
                </c:pt>
                <c:pt idx="233">
                  <c:v>42054</c:v>
                </c:pt>
                <c:pt idx="234">
                  <c:v>42055</c:v>
                </c:pt>
                <c:pt idx="235">
                  <c:v>42058</c:v>
                </c:pt>
                <c:pt idx="236">
                  <c:v>42059</c:v>
                </c:pt>
                <c:pt idx="237">
                  <c:v>42060</c:v>
                </c:pt>
                <c:pt idx="238">
                  <c:v>42061</c:v>
                </c:pt>
                <c:pt idx="239">
                  <c:v>42062</c:v>
                </c:pt>
                <c:pt idx="240">
                  <c:v>42065</c:v>
                </c:pt>
                <c:pt idx="241">
                  <c:v>42066</c:v>
                </c:pt>
                <c:pt idx="242">
                  <c:v>42067</c:v>
                </c:pt>
                <c:pt idx="243">
                  <c:v>42068</c:v>
                </c:pt>
                <c:pt idx="244">
                  <c:v>42069</c:v>
                </c:pt>
                <c:pt idx="245">
                  <c:v>42072</c:v>
                </c:pt>
                <c:pt idx="246">
                  <c:v>42073</c:v>
                </c:pt>
                <c:pt idx="247">
                  <c:v>42074</c:v>
                </c:pt>
                <c:pt idx="248">
                  <c:v>42075</c:v>
                </c:pt>
                <c:pt idx="249">
                  <c:v>42076</c:v>
                </c:pt>
                <c:pt idx="250">
                  <c:v>42079</c:v>
                </c:pt>
                <c:pt idx="251">
                  <c:v>42080</c:v>
                </c:pt>
                <c:pt idx="252">
                  <c:v>42081</c:v>
                </c:pt>
                <c:pt idx="253">
                  <c:v>42082</c:v>
                </c:pt>
                <c:pt idx="254">
                  <c:v>42083</c:v>
                </c:pt>
                <c:pt idx="255">
                  <c:v>42086</c:v>
                </c:pt>
                <c:pt idx="256">
                  <c:v>42087</c:v>
                </c:pt>
                <c:pt idx="257">
                  <c:v>42088</c:v>
                </c:pt>
                <c:pt idx="258">
                  <c:v>42089</c:v>
                </c:pt>
                <c:pt idx="259">
                  <c:v>42090</c:v>
                </c:pt>
                <c:pt idx="260">
                  <c:v>42093</c:v>
                </c:pt>
                <c:pt idx="261">
                  <c:v>42094</c:v>
                </c:pt>
                <c:pt idx="262">
                  <c:v>42095</c:v>
                </c:pt>
                <c:pt idx="263">
                  <c:v>42096</c:v>
                </c:pt>
                <c:pt idx="264">
                  <c:v>42097</c:v>
                </c:pt>
                <c:pt idx="265">
                  <c:v>42100</c:v>
                </c:pt>
                <c:pt idx="266">
                  <c:v>42101</c:v>
                </c:pt>
                <c:pt idx="267">
                  <c:v>42102</c:v>
                </c:pt>
                <c:pt idx="268">
                  <c:v>42103</c:v>
                </c:pt>
                <c:pt idx="269">
                  <c:v>42104</c:v>
                </c:pt>
                <c:pt idx="270">
                  <c:v>42107</c:v>
                </c:pt>
                <c:pt idx="271">
                  <c:v>42108</c:v>
                </c:pt>
                <c:pt idx="272">
                  <c:v>42109</c:v>
                </c:pt>
                <c:pt idx="273">
                  <c:v>42110</c:v>
                </c:pt>
                <c:pt idx="274">
                  <c:v>42111</c:v>
                </c:pt>
                <c:pt idx="275">
                  <c:v>42114</c:v>
                </c:pt>
                <c:pt idx="276">
                  <c:v>42115</c:v>
                </c:pt>
                <c:pt idx="277">
                  <c:v>42116</c:v>
                </c:pt>
                <c:pt idx="278">
                  <c:v>42117</c:v>
                </c:pt>
                <c:pt idx="279">
                  <c:v>42118</c:v>
                </c:pt>
                <c:pt idx="280">
                  <c:v>42121</c:v>
                </c:pt>
                <c:pt idx="281">
                  <c:v>42122</c:v>
                </c:pt>
                <c:pt idx="282">
                  <c:v>42123</c:v>
                </c:pt>
                <c:pt idx="283">
                  <c:v>42124</c:v>
                </c:pt>
                <c:pt idx="284">
                  <c:v>42125</c:v>
                </c:pt>
                <c:pt idx="285">
                  <c:v>42128</c:v>
                </c:pt>
                <c:pt idx="286">
                  <c:v>42129</c:v>
                </c:pt>
                <c:pt idx="287">
                  <c:v>42130</c:v>
                </c:pt>
                <c:pt idx="288">
                  <c:v>42131</c:v>
                </c:pt>
                <c:pt idx="289">
                  <c:v>42132</c:v>
                </c:pt>
                <c:pt idx="290">
                  <c:v>42135</c:v>
                </c:pt>
                <c:pt idx="291">
                  <c:v>42136</c:v>
                </c:pt>
                <c:pt idx="292">
                  <c:v>42137</c:v>
                </c:pt>
                <c:pt idx="293">
                  <c:v>42138</c:v>
                </c:pt>
                <c:pt idx="294">
                  <c:v>42139</c:v>
                </c:pt>
                <c:pt idx="295">
                  <c:v>42142</c:v>
                </c:pt>
                <c:pt idx="296">
                  <c:v>42143</c:v>
                </c:pt>
                <c:pt idx="297">
                  <c:v>42144</c:v>
                </c:pt>
                <c:pt idx="298">
                  <c:v>42145</c:v>
                </c:pt>
                <c:pt idx="299">
                  <c:v>42146</c:v>
                </c:pt>
                <c:pt idx="300">
                  <c:v>42149</c:v>
                </c:pt>
                <c:pt idx="301">
                  <c:v>42150</c:v>
                </c:pt>
                <c:pt idx="302">
                  <c:v>42151</c:v>
                </c:pt>
                <c:pt idx="303">
                  <c:v>42152</c:v>
                </c:pt>
                <c:pt idx="304">
                  <c:v>42153</c:v>
                </c:pt>
                <c:pt idx="305">
                  <c:v>42156</c:v>
                </c:pt>
                <c:pt idx="306">
                  <c:v>42157</c:v>
                </c:pt>
                <c:pt idx="307">
                  <c:v>42158</c:v>
                </c:pt>
                <c:pt idx="308">
                  <c:v>42159</c:v>
                </c:pt>
                <c:pt idx="309">
                  <c:v>42160</c:v>
                </c:pt>
                <c:pt idx="310">
                  <c:v>42163</c:v>
                </c:pt>
                <c:pt idx="311">
                  <c:v>42164</c:v>
                </c:pt>
                <c:pt idx="312">
                  <c:v>42165</c:v>
                </c:pt>
                <c:pt idx="313">
                  <c:v>42166</c:v>
                </c:pt>
                <c:pt idx="314">
                  <c:v>42167</c:v>
                </c:pt>
                <c:pt idx="315">
                  <c:v>42170</c:v>
                </c:pt>
                <c:pt idx="316">
                  <c:v>42171</c:v>
                </c:pt>
                <c:pt idx="317">
                  <c:v>42172</c:v>
                </c:pt>
                <c:pt idx="318">
                  <c:v>42173</c:v>
                </c:pt>
                <c:pt idx="319">
                  <c:v>42174</c:v>
                </c:pt>
                <c:pt idx="320">
                  <c:v>42177</c:v>
                </c:pt>
                <c:pt idx="321">
                  <c:v>42178</c:v>
                </c:pt>
                <c:pt idx="322">
                  <c:v>42179</c:v>
                </c:pt>
                <c:pt idx="323">
                  <c:v>42180</c:v>
                </c:pt>
                <c:pt idx="324">
                  <c:v>42181</c:v>
                </c:pt>
                <c:pt idx="325">
                  <c:v>42184</c:v>
                </c:pt>
                <c:pt idx="326">
                  <c:v>42185</c:v>
                </c:pt>
                <c:pt idx="327">
                  <c:v>42186</c:v>
                </c:pt>
                <c:pt idx="328">
                  <c:v>42187</c:v>
                </c:pt>
                <c:pt idx="329">
                  <c:v>42188</c:v>
                </c:pt>
                <c:pt idx="330">
                  <c:v>42191</c:v>
                </c:pt>
                <c:pt idx="331">
                  <c:v>42192</c:v>
                </c:pt>
                <c:pt idx="332">
                  <c:v>42193</c:v>
                </c:pt>
                <c:pt idx="333">
                  <c:v>42194</c:v>
                </c:pt>
                <c:pt idx="334">
                  <c:v>42195</c:v>
                </c:pt>
                <c:pt idx="335">
                  <c:v>42198</c:v>
                </c:pt>
                <c:pt idx="336">
                  <c:v>42199</c:v>
                </c:pt>
                <c:pt idx="337">
                  <c:v>42200</c:v>
                </c:pt>
                <c:pt idx="338">
                  <c:v>42201</c:v>
                </c:pt>
                <c:pt idx="339">
                  <c:v>42202</c:v>
                </c:pt>
                <c:pt idx="340">
                  <c:v>42205</c:v>
                </c:pt>
                <c:pt idx="341">
                  <c:v>42206</c:v>
                </c:pt>
                <c:pt idx="342">
                  <c:v>42207</c:v>
                </c:pt>
                <c:pt idx="343">
                  <c:v>42208</c:v>
                </c:pt>
                <c:pt idx="344">
                  <c:v>42209</c:v>
                </c:pt>
                <c:pt idx="345">
                  <c:v>42212</c:v>
                </c:pt>
                <c:pt idx="346">
                  <c:v>42213</c:v>
                </c:pt>
                <c:pt idx="347">
                  <c:v>42214</c:v>
                </c:pt>
                <c:pt idx="348">
                  <c:v>42215</c:v>
                </c:pt>
                <c:pt idx="349">
                  <c:v>42216</c:v>
                </c:pt>
                <c:pt idx="350">
                  <c:v>42219</c:v>
                </c:pt>
                <c:pt idx="351">
                  <c:v>42220</c:v>
                </c:pt>
                <c:pt idx="352">
                  <c:v>42221</c:v>
                </c:pt>
                <c:pt idx="353">
                  <c:v>42222</c:v>
                </c:pt>
                <c:pt idx="354">
                  <c:v>42223</c:v>
                </c:pt>
                <c:pt idx="355">
                  <c:v>42226</c:v>
                </c:pt>
                <c:pt idx="356">
                  <c:v>42227</c:v>
                </c:pt>
                <c:pt idx="357">
                  <c:v>42228</c:v>
                </c:pt>
                <c:pt idx="358">
                  <c:v>42229</c:v>
                </c:pt>
                <c:pt idx="359">
                  <c:v>42230</c:v>
                </c:pt>
                <c:pt idx="360">
                  <c:v>42233</c:v>
                </c:pt>
                <c:pt idx="361">
                  <c:v>42234</c:v>
                </c:pt>
                <c:pt idx="362">
                  <c:v>42235</c:v>
                </c:pt>
                <c:pt idx="363">
                  <c:v>42236</c:v>
                </c:pt>
                <c:pt idx="364">
                  <c:v>42237</c:v>
                </c:pt>
                <c:pt idx="365">
                  <c:v>42240</c:v>
                </c:pt>
                <c:pt idx="366">
                  <c:v>42241</c:v>
                </c:pt>
                <c:pt idx="367">
                  <c:v>42242</c:v>
                </c:pt>
                <c:pt idx="368">
                  <c:v>42243</c:v>
                </c:pt>
                <c:pt idx="369">
                  <c:v>42244</c:v>
                </c:pt>
                <c:pt idx="370">
                  <c:v>42247</c:v>
                </c:pt>
                <c:pt idx="371">
                  <c:v>42248</c:v>
                </c:pt>
                <c:pt idx="372">
                  <c:v>42249</c:v>
                </c:pt>
                <c:pt idx="373">
                  <c:v>42250</c:v>
                </c:pt>
                <c:pt idx="374">
                  <c:v>42251</c:v>
                </c:pt>
                <c:pt idx="375">
                  <c:v>42254</c:v>
                </c:pt>
                <c:pt idx="376">
                  <c:v>42255</c:v>
                </c:pt>
                <c:pt idx="377">
                  <c:v>42256</c:v>
                </c:pt>
                <c:pt idx="378">
                  <c:v>42257</c:v>
                </c:pt>
                <c:pt idx="379">
                  <c:v>42258</c:v>
                </c:pt>
                <c:pt idx="380">
                  <c:v>42261</c:v>
                </c:pt>
                <c:pt idx="381">
                  <c:v>42262</c:v>
                </c:pt>
                <c:pt idx="382">
                  <c:v>42263</c:v>
                </c:pt>
                <c:pt idx="383">
                  <c:v>42264</c:v>
                </c:pt>
                <c:pt idx="384">
                  <c:v>42265</c:v>
                </c:pt>
                <c:pt idx="385">
                  <c:v>42268</c:v>
                </c:pt>
                <c:pt idx="386">
                  <c:v>42269</c:v>
                </c:pt>
                <c:pt idx="387">
                  <c:v>42270</c:v>
                </c:pt>
                <c:pt idx="388">
                  <c:v>42271</c:v>
                </c:pt>
                <c:pt idx="389">
                  <c:v>42272</c:v>
                </c:pt>
                <c:pt idx="390">
                  <c:v>42275</c:v>
                </c:pt>
                <c:pt idx="391">
                  <c:v>42276</c:v>
                </c:pt>
                <c:pt idx="392">
                  <c:v>42277</c:v>
                </c:pt>
                <c:pt idx="393">
                  <c:v>42278</c:v>
                </c:pt>
                <c:pt idx="394">
                  <c:v>42279</c:v>
                </c:pt>
                <c:pt idx="395">
                  <c:v>42282</c:v>
                </c:pt>
                <c:pt idx="396">
                  <c:v>42283</c:v>
                </c:pt>
                <c:pt idx="397">
                  <c:v>42284</c:v>
                </c:pt>
                <c:pt idx="398">
                  <c:v>42285</c:v>
                </c:pt>
                <c:pt idx="399">
                  <c:v>42286</c:v>
                </c:pt>
                <c:pt idx="400">
                  <c:v>42289</c:v>
                </c:pt>
                <c:pt idx="401">
                  <c:v>42290</c:v>
                </c:pt>
                <c:pt idx="402">
                  <c:v>42291</c:v>
                </c:pt>
                <c:pt idx="403">
                  <c:v>42292</c:v>
                </c:pt>
                <c:pt idx="404">
                  <c:v>42293</c:v>
                </c:pt>
                <c:pt idx="405">
                  <c:v>42296</c:v>
                </c:pt>
                <c:pt idx="406">
                  <c:v>42297</c:v>
                </c:pt>
                <c:pt idx="407">
                  <c:v>42298</c:v>
                </c:pt>
                <c:pt idx="408">
                  <c:v>42299</c:v>
                </c:pt>
                <c:pt idx="409">
                  <c:v>42300</c:v>
                </c:pt>
                <c:pt idx="410">
                  <c:v>42303</c:v>
                </c:pt>
                <c:pt idx="411">
                  <c:v>42304</c:v>
                </c:pt>
                <c:pt idx="412">
                  <c:v>42305</c:v>
                </c:pt>
                <c:pt idx="413">
                  <c:v>42306</c:v>
                </c:pt>
                <c:pt idx="414">
                  <c:v>42307</c:v>
                </c:pt>
                <c:pt idx="415">
                  <c:v>42310</c:v>
                </c:pt>
                <c:pt idx="416">
                  <c:v>42311</c:v>
                </c:pt>
                <c:pt idx="417">
                  <c:v>42312</c:v>
                </c:pt>
                <c:pt idx="418">
                  <c:v>42313</c:v>
                </c:pt>
                <c:pt idx="419">
                  <c:v>42314</c:v>
                </c:pt>
                <c:pt idx="420">
                  <c:v>42317</c:v>
                </c:pt>
                <c:pt idx="421">
                  <c:v>42318</c:v>
                </c:pt>
                <c:pt idx="422">
                  <c:v>42319</c:v>
                </c:pt>
                <c:pt idx="423">
                  <c:v>42320</c:v>
                </c:pt>
                <c:pt idx="424">
                  <c:v>42321</c:v>
                </c:pt>
                <c:pt idx="425">
                  <c:v>42324</c:v>
                </c:pt>
                <c:pt idx="426">
                  <c:v>42325</c:v>
                </c:pt>
                <c:pt idx="427">
                  <c:v>42326</c:v>
                </c:pt>
                <c:pt idx="428">
                  <c:v>42327</c:v>
                </c:pt>
                <c:pt idx="429">
                  <c:v>42328</c:v>
                </c:pt>
                <c:pt idx="430">
                  <c:v>42331</c:v>
                </c:pt>
                <c:pt idx="431">
                  <c:v>42332</c:v>
                </c:pt>
                <c:pt idx="432">
                  <c:v>42333</c:v>
                </c:pt>
                <c:pt idx="433">
                  <c:v>42334</c:v>
                </c:pt>
                <c:pt idx="434">
                  <c:v>42335</c:v>
                </c:pt>
                <c:pt idx="435">
                  <c:v>42338</c:v>
                </c:pt>
                <c:pt idx="436">
                  <c:v>42339</c:v>
                </c:pt>
                <c:pt idx="437">
                  <c:v>42340</c:v>
                </c:pt>
                <c:pt idx="438">
                  <c:v>42341</c:v>
                </c:pt>
                <c:pt idx="439">
                  <c:v>42342</c:v>
                </c:pt>
                <c:pt idx="440">
                  <c:v>42345</c:v>
                </c:pt>
                <c:pt idx="441">
                  <c:v>42346</c:v>
                </c:pt>
                <c:pt idx="442">
                  <c:v>42347</c:v>
                </c:pt>
                <c:pt idx="443">
                  <c:v>42348</c:v>
                </c:pt>
                <c:pt idx="444">
                  <c:v>42349</c:v>
                </c:pt>
                <c:pt idx="445">
                  <c:v>42352</c:v>
                </c:pt>
                <c:pt idx="446">
                  <c:v>42353</c:v>
                </c:pt>
                <c:pt idx="447">
                  <c:v>42354</c:v>
                </c:pt>
                <c:pt idx="448">
                  <c:v>42355</c:v>
                </c:pt>
                <c:pt idx="449">
                  <c:v>42356</c:v>
                </c:pt>
                <c:pt idx="450">
                  <c:v>42359</c:v>
                </c:pt>
                <c:pt idx="451">
                  <c:v>42360</c:v>
                </c:pt>
                <c:pt idx="452">
                  <c:v>42361</c:v>
                </c:pt>
                <c:pt idx="453">
                  <c:v>42362</c:v>
                </c:pt>
                <c:pt idx="454">
                  <c:v>42363</c:v>
                </c:pt>
                <c:pt idx="455">
                  <c:v>42366</c:v>
                </c:pt>
                <c:pt idx="456">
                  <c:v>42367</c:v>
                </c:pt>
                <c:pt idx="457">
                  <c:v>42368</c:v>
                </c:pt>
                <c:pt idx="458">
                  <c:v>42369</c:v>
                </c:pt>
                <c:pt idx="459">
                  <c:v>42370</c:v>
                </c:pt>
                <c:pt idx="460">
                  <c:v>42373</c:v>
                </c:pt>
                <c:pt idx="461">
                  <c:v>42374</c:v>
                </c:pt>
                <c:pt idx="462">
                  <c:v>42375</c:v>
                </c:pt>
                <c:pt idx="463">
                  <c:v>42376</c:v>
                </c:pt>
                <c:pt idx="464">
                  <c:v>42377</c:v>
                </c:pt>
                <c:pt idx="465">
                  <c:v>42380</c:v>
                </c:pt>
                <c:pt idx="466">
                  <c:v>42381</c:v>
                </c:pt>
                <c:pt idx="467">
                  <c:v>42382</c:v>
                </c:pt>
                <c:pt idx="468">
                  <c:v>42383</c:v>
                </c:pt>
                <c:pt idx="469">
                  <c:v>42384</c:v>
                </c:pt>
                <c:pt idx="470">
                  <c:v>42387</c:v>
                </c:pt>
                <c:pt idx="471">
                  <c:v>42388</c:v>
                </c:pt>
                <c:pt idx="472">
                  <c:v>42389</c:v>
                </c:pt>
                <c:pt idx="473">
                  <c:v>42390</c:v>
                </c:pt>
                <c:pt idx="474">
                  <c:v>42391</c:v>
                </c:pt>
                <c:pt idx="475">
                  <c:v>42394</c:v>
                </c:pt>
                <c:pt idx="476">
                  <c:v>42395</c:v>
                </c:pt>
                <c:pt idx="477">
                  <c:v>42396</c:v>
                </c:pt>
                <c:pt idx="478">
                  <c:v>42397</c:v>
                </c:pt>
                <c:pt idx="479">
                  <c:v>42398</c:v>
                </c:pt>
                <c:pt idx="480">
                  <c:v>42401</c:v>
                </c:pt>
                <c:pt idx="481">
                  <c:v>42402</c:v>
                </c:pt>
                <c:pt idx="482">
                  <c:v>42403</c:v>
                </c:pt>
                <c:pt idx="483">
                  <c:v>42404</c:v>
                </c:pt>
                <c:pt idx="484">
                  <c:v>42405</c:v>
                </c:pt>
                <c:pt idx="485">
                  <c:v>42408</c:v>
                </c:pt>
                <c:pt idx="486">
                  <c:v>42409</c:v>
                </c:pt>
                <c:pt idx="487">
                  <c:v>42410</c:v>
                </c:pt>
                <c:pt idx="488">
                  <c:v>42411</c:v>
                </c:pt>
                <c:pt idx="489">
                  <c:v>42412</c:v>
                </c:pt>
                <c:pt idx="490">
                  <c:v>42415</c:v>
                </c:pt>
                <c:pt idx="491">
                  <c:v>42416</c:v>
                </c:pt>
                <c:pt idx="492">
                  <c:v>42417</c:v>
                </c:pt>
                <c:pt idx="493">
                  <c:v>42418</c:v>
                </c:pt>
                <c:pt idx="494">
                  <c:v>42419</c:v>
                </c:pt>
                <c:pt idx="495">
                  <c:v>42422</c:v>
                </c:pt>
                <c:pt idx="496">
                  <c:v>42423</c:v>
                </c:pt>
                <c:pt idx="497">
                  <c:v>42424</c:v>
                </c:pt>
                <c:pt idx="498">
                  <c:v>42425</c:v>
                </c:pt>
                <c:pt idx="499">
                  <c:v>42426</c:v>
                </c:pt>
                <c:pt idx="500">
                  <c:v>42429</c:v>
                </c:pt>
                <c:pt idx="501">
                  <c:v>42430</c:v>
                </c:pt>
                <c:pt idx="502">
                  <c:v>42431</c:v>
                </c:pt>
                <c:pt idx="503">
                  <c:v>42432</c:v>
                </c:pt>
                <c:pt idx="504">
                  <c:v>42433</c:v>
                </c:pt>
                <c:pt idx="505">
                  <c:v>42436</c:v>
                </c:pt>
                <c:pt idx="506">
                  <c:v>42437</c:v>
                </c:pt>
                <c:pt idx="507">
                  <c:v>42438</c:v>
                </c:pt>
                <c:pt idx="508">
                  <c:v>42439</c:v>
                </c:pt>
                <c:pt idx="509">
                  <c:v>42440</c:v>
                </c:pt>
                <c:pt idx="510">
                  <c:v>42443</c:v>
                </c:pt>
                <c:pt idx="511">
                  <c:v>42444</c:v>
                </c:pt>
                <c:pt idx="512">
                  <c:v>42445</c:v>
                </c:pt>
                <c:pt idx="513">
                  <c:v>42446</c:v>
                </c:pt>
                <c:pt idx="514">
                  <c:v>42447</c:v>
                </c:pt>
                <c:pt idx="515">
                  <c:v>42450</c:v>
                </c:pt>
                <c:pt idx="516">
                  <c:v>42451</c:v>
                </c:pt>
                <c:pt idx="517">
                  <c:v>42452</c:v>
                </c:pt>
                <c:pt idx="518">
                  <c:v>42453</c:v>
                </c:pt>
                <c:pt idx="519">
                  <c:v>42454</c:v>
                </c:pt>
                <c:pt idx="520">
                  <c:v>42457</c:v>
                </c:pt>
                <c:pt idx="521">
                  <c:v>42458</c:v>
                </c:pt>
                <c:pt idx="522">
                  <c:v>42459</c:v>
                </c:pt>
                <c:pt idx="523">
                  <c:v>42460</c:v>
                </c:pt>
                <c:pt idx="524">
                  <c:v>42461</c:v>
                </c:pt>
                <c:pt idx="525">
                  <c:v>42464</c:v>
                </c:pt>
                <c:pt idx="526">
                  <c:v>42465</c:v>
                </c:pt>
                <c:pt idx="527">
                  <c:v>42466</c:v>
                </c:pt>
                <c:pt idx="528">
                  <c:v>42467</c:v>
                </c:pt>
                <c:pt idx="529">
                  <c:v>42468</c:v>
                </c:pt>
                <c:pt idx="530">
                  <c:v>42471</c:v>
                </c:pt>
                <c:pt idx="531">
                  <c:v>42472</c:v>
                </c:pt>
                <c:pt idx="532">
                  <c:v>42473</c:v>
                </c:pt>
                <c:pt idx="533">
                  <c:v>42474</c:v>
                </c:pt>
                <c:pt idx="534">
                  <c:v>42475</c:v>
                </c:pt>
                <c:pt idx="535">
                  <c:v>42478</c:v>
                </c:pt>
                <c:pt idx="536">
                  <c:v>42479</c:v>
                </c:pt>
                <c:pt idx="537">
                  <c:v>42480</c:v>
                </c:pt>
                <c:pt idx="538">
                  <c:v>42481</c:v>
                </c:pt>
                <c:pt idx="539">
                  <c:v>42482</c:v>
                </c:pt>
                <c:pt idx="540">
                  <c:v>42485</c:v>
                </c:pt>
                <c:pt idx="541">
                  <c:v>42486</c:v>
                </c:pt>
                <c:pt idx="542">
                  <c:v>42487</c:v>
                </c:pt>
                <c:pt idx="543">
                  <c:v>42488</c:v>
                </c:pt>
                <c:pt idx="544">
                  <c:v>42489</c:v>
                </c:pt>
                <c:pt idx="545">
                  <c:v>42492</c:v>
                </c:pt>
                <c:pt idx="546">
                  <c:v>42493</c:v>
                </c:pt>
                <c:pt idx="547">
                  <c:v>42494</c:v>
                </c:pt>
                <c:pt idx="548">
                  <c:v>42495</c:v>
                </c:pt>
                <c:pt idx="549">
                  <c:v>42496</c:v>
                </c:pt>
                <c:pt idx="550">
                  <c:v>42499</c:v>
                </c:pt>
                <c:pt idx="551">
                  <c:v>42500</c:v>
                </c:pt>
                <c:pt idx="552">
                  <c:v>42501</c:v>
                </c:pt>
                <c:pt idx="553">
                  <c:v>42502</c:v>
                </c:pt>
                <c:pt idx="554">
                  <c:v>42503</c:v>
                </c:pt>
                <c:pt idx="555">
                  <c:v>42506</c:v>
                </c:pt>
                <c:pt idx="556">
                  <c:v>42507</c:v>
                </c:pt>
                <c:pt idx="557">
                  <c:v>42508</c:v>
                </c:pt>
                <c:pt idx="558">
                  <c:v>42509</c:v>
                </c:pt>
                <c:pt idx="559">
                  <c:v>42510</c:v>
                </c:pt>
                <c:pt idx="560">
                  <c:v>42513</c:v>
                </c:pt>
                <c:pt idx="561">
                  <c:v>42514</c:v>
                </c:pt>
                <c:pt idx="562">
                  <c:v>42515</c:v>
                </c:pt>
                <c:pt idx="563">
                  <c:v>42516</c:v>
                </c:pt>
                <c:pt idx="564">
                  <c:v>42517</c:v>
                </c:pt>
                <c:pt idx="565">
                  <c:v>42520</c:v>
                </c:pt>
                <c:pt idx="566">
                  <c:v>42521</c:v>
                </c:pt>
                <c:pt idx="567">
                  <c:v>42522</c:v>
                </c:pt>
                <c:pt idx="568">
                  <c:v>42523</c:v>
                </c:pt>
                <c:pt idx="569">
                  <c:v>42524</c:v>
                </c:pt>
                <c:pt idx="570">
                  <c:v>42527</c:v>
                </c:pt>
                <c:pt idx="571">
                  <c:v>42528</c:v>
                </c:pt>
                <c:pt idx="572">
                  <c:v>42529</c:v>
                </c:pt>
                <c:pt idx="573">
                  <c:v>42530</c:v>
                </c:pt>
                <c:pt idx="574">
                  <c:v>42531</c:v>
                </c:pt>
                <c:pt idx="575">
                  <c:v>42534</c:v>
                </c:pt>
                <c:pt idx="576">
                  <c:v>42535</c:v>
                </c:pt>
                <c:pt idx="577">
                  <c:v>42536</c:v>
                </c:pt>
                <c:pt idx="578">
                  <c:v>42537</c:v>
                </c:pt>
                <c:pt idx="579">
                  <c:v>42538</c:v>
                </c:pt>
                <c:pt idx="580">
                  <c:v>42541</c:v>
                </c:pt>
                <c:pt idx="581">
                  <c:v>42542</c:v>
                </c:pt>
                <c:pt idx="582">
                  <c:v>42543</c:v>
                </c:pt>
                <c:pt idx="583">
                  <c:v>42544</c:v>
                </c:pt>
                <c:pt idx="584">
                  <c:v>42545</c:v>
                </c:pt>
                <c:pt idx="585">
                  <c:v>42548</c:v>
                </c:pt>
                <c:pt idx="586">
                  <c:v>42549</c:v>
                </c:pt>
                <c:pt idx="587">
                  <c:v>42550</c:v>
                </c:pt>
                <c:pt idx="588">
                  <c:v>42551</c:v>
                </c:pt>
                <c:pt idx="589">
                  <c:v>42552</c:v>
                </c:pt>
                <c:pt idx="590">
                  <c:v>42555</c:v>
                </c:pt>
                <c:pt idx="591">
                  <c:v>42556</c:v>
                </c:pt>
                <c:pt idx="592">
                  <c:v>42557</c:v>
                </c:pt>
                <c:pt idx="593">
                  <c:v>42558</c:v>
                </c:pt>
                <c:pt idx="594">
                  <c:v>42559</c:v>
                </c:pt>
                <c:pt idx="595">
                  <c:v>42562</c:v>
                </c:pt>
                <c:pt idx="596">
                  <c:v>42563</c:v>
                </c:pt>
                <c:pt idx="597">
                  <c:v>42564</c:v>
                </c:pt>
                <c:pt idx="598">
                  <c:v>42565</c:v>
                </c:pt>
                <c:pt idx="599">
                  <c:v>42566</c:v>
                </c:pt>
                <c:pt idx="600">
                  <c:v>42569</c:v>
                </c:pt>
                <c:pt idx="601">
                  <c:v>42570</c:v>
                </c:pt>
                <c:pt idx="602">
                  <c:v>42571</c:v>
                </c:pt>
                <c:pt idx="603">
                  <c:v>42572</c:v>
                </c:pt>
                <c:pt idx="604">
                  <c:v>42573</c:v>
                </c:pt>
                <c:pt idx="605">
                  <c:v>42576</c:v>
                </c:pt>
                <c:pt idx="606">
                  <c:v>42577</c:v>
                </c:pt>
                <c:pt idx="607">
                  <c:v>42578</c:v>
                </c:pt>
                <c:pt idx="608">
                  <c:v>42579</c:v>
                </c:pt>
                <c:pt idx="609">
                  <c:v>42580</c:v>
                </c:pt>
                <c:pt idx="610">
                  <c:v>42583</c:v>
                </c:pt>
                <c:pt idx="611">
                  <c:v>42584</c:v>
                </c:pt>
                <c:pt idx="612">
                  <c:v>42585</c:v>
                </c:pt>
                <c:pt idx="613">
                  <c:v>42586</c:v>
                </c:pt>
                <c:pt idx="614">
                  <c:v>42587</c:v>
                </c:pt>
                <c:pt idx="615">
                  <c:v>42590</c:v>
                </c:pt>
                <c:pt idx="616">
                  <c:v>42591</c:v>
                </c:pt>
                <c:pt idx="617">
                  <c:v>42592</c:v>
                </c:pt>
                <c:pt idx="618">
                  <c:v>42593</c:v>
                </c:pt>
                <c:pt idx="619">
                  <c:v>42594</c:v>
                </c:pt>
                <c:pt idx="620">
                  <c:v>42597</c:v>
                </c:pt>
                <c:pt idx="621">
                  <c:v>42598</c:v>
                </c:pt>
                <c:pt idx="622">
                  <c:v>42599</c:v>
                </c:pt>
                <c:pt idx="623">
                  <c:v>42600</c:v>
                </c:pt>
                <c:pt idx="624">
                  <c:v>42601</c:v>
                </c:pt>
                <c:pt idx="625">
                  <c:v>42604</c:v>
                </c:pt>
                <c:pt idx="626">
                  <c:v>42605</c:v>
                </c:pt>
                <c:pt idx="627">
                  <c:v>42606</c:v>
                </c:pt>
                <c:pt idx="628">
                  <c:v>42607</c:v>
                </c:pt>
                <c:pt idx="629">
                  <c:v>42608</c:v>
                </c:pt>
                <c:pt idx="630">
                  <c:v>42611</c:v>
                </c:pt>
                <c:pt idx="631">
                  <c:v>42612</c:v>
                </c:pt>
                <c:pt idx="632">
                  <c:v>42613</c:v>
                </c:pt>
                <c:pt idx="633">
                  <c:v>42614</c:v>
                </c:pt>
                <c:pt idx="634">
                  <c:v>42615</c:v>
                </c:pt>
                <c:pt idx="635">
                  <c:v>42618</c:v>
                </c:pt>
                <c:pt idx="636">
                  <c:v>42619</c:v>
                </c:pt>
                <c:pt idx="637">
                  <c:v>42620</c:v>
                </c:pt>
                <c:pt idx="638">
                  <c:v>42621</c:v>
                </c:pt>
                <c:pt idx="639">
                  <c:v>42622</c:v>
                </c:pt>
                <c:pt idx="640">
                  <c:v>42625</c:v>
                </c:pt>
                <c:pt idx="641">
                  <c:v>42626</c:v>
                </c:pt>
                <c:pt idx="642">
                  <c:v>42627</c:v>
                </c:pt>
                <c:pt idx="643">
                  <c:v>42628</c:v>
                </c:pt>
                <c:pt idx="644">
                  <c:v>42629</c:v>
                </c:pt>
                <c:pt idx="645">
                  <c:v>42632</c:v>
                </c:pt>
                <c:pt idx="646">
                  <c:v>42633</c:v>
                </c:pt>
                <c:pt idx="647">
                  <c:v>42634</c:v>
                </c:pt>
                <c:pt idx="648">
                  <c:v>42635</c:v>
                </c:pt>
                <c:pt idx="649">
                  <c:v>42636</c:v>
                </c:pt>
                <c:pt idx="650">
                  <c:v>42639</c:v>
                </c:pt>
                <c:pt idx="651">
                  <c:v>42640</c:v>
                </c:pt>
                <c:pt idx="652">
                  <c:v>42641</c:v>
                </c:pt>
                <c:pt idx="653">
                  <c:v>42642</c:v>
                </c:pt>
                <c:pt idx="654">
                  <c:v>42643</c:v>
                </c:pt>
                <c:pt idx="655">
                  <c:v>42646</c:v>
                </c:pt>
                <c:pt idx="656">
                  <c:v>42647</c:v>
                </c:pt>
                <c:pt idx="657">
                  <c:v>42648</c:v>
                </c:pt>
                <c:pt idx="658">
                  <c:v>42649</c:v>
                </c:pt>
                <c:pt idx="659">
                  <c:v>42650</c:v>
                </c:pt>
                <c:pt idx="660">
                  <c:v>42653</c:v>
                </c:pt>
                <c:pt idx="661">
                  <c:v>42654</c:v>
                </c:pt>
                <c:pt idx="662">
                  <c:v>42655</c:v>
                </c:pt>
                <c:pt idx="663">
                  <c:v>42656</c:v>
                </c:pt>
                <c:pt idx="664">
                  <c:v>42657</c:v>
                </c:pt>
                <c:pt idx="665">
                  <c:v>42660</c:v>
                </c:pt>
                <c:pt idx="666">
                  <c:v>42661</c:v>
                </c:pt>
                <c:pt idx="667">
                  <c:v>42662</c:v>
                </c:pt>
                <c:pt idx="668">
                  <c:v>42663</c:v>
                </c:pt>
                <c:pt idx="669">
                  <c:v>42664</c:v>
                </c:pt>
                <c:pt idx="670">
                  <c:v>42667</c:v>
                </c:pt>
                <c:pt idx="671">
                  <c:v>42668</c:v>
                </c:pt>
                <c:pt idx="672">
                  <c:v>42669</c:v>
                </c:pt>
                <c:pt idx="673">
                  <c:v>42670</c:v>
                </c:pt>
                <c:pt idx="674">
                  <c:v>42671</c:v>
                </c:pt>
                <c:pt idx="675">
                  <c:v>42674</c:v>
                </c:pt>
                <c:pt idx="676">
                  <c:v>42675</c:v>
                </c:pt>
                <c:pt idx="677">
                  <c:v>42676</c:v>
                </c:pt>
                <c:pt idx="678">
                  <c:v>42677</c:v>
                </c:pt>
                <c:pt idx="679">
                  <c:v>42678</c:v>
                </c:pt>
                <c:pt idx="680">
                  <c:v>42681</c:v>
                </c:pt>
                <c:pt idx="681">
                  <c:v>42682</c:v>
                </c:pt>
                <c:pt idx="682">
                  <c:v>42683</c:v>
                </c:pt>
                <c:pt idx="683">
                  <c:v>42684</c:v>
                </c:pt>
                <c:pt idx="684">
                  <c:v>42685</c:v>
                </c:pt>
                <c:pt idx="685">
                  <c:v>42688</c:v>
                </c:pt>
                <c:pt idx="686">
                  <c:v>42689</c:v>
                </c:pt>
                <c:pt idx="687">
                  <c:v>42690</c:v>
                </c:pt>
                <c:pt idx="688">
                  <c:v>42691</c:v>
                </c:pt>
                <c:pt idx="689">
                  <c:v>42692</c:v>
                </c:pt>
                <c:pt idx="690">
                  <c:v>42695</c:v>
                </c:pt>
                <c:pt idx="691">
                  <c:v>42696</c:v>
                </c:pt>
                <c:pt idx="692">
                  <c:v>42697</c:v>
                </c:pt>
                <c:pt idx="693">
                  <c:v>42698</c:v>
                </c:pt>
                <c:pt idx="694">
                  <c:v>42699</c:v>
                </c:pt>
                <c:pt idx="695">
                  <c:v>42702</c:v>
                </c:pt>
                <c:pt idx="696">
                  <c:v>42703</c:v>
                </c:pt>
                <c:pt idx="697">
                  <c:v>42704</c:v>
                </c:pt>
                <c:pt idx="698">
                  <c:v>42705</c:v>
                </c:pt>
                <c:pt idx="699">
                  <c:v>42706</c:v>
                </c:pt>
                <c:pt idx="700">
                  <c:v>42709</c:v>
                </c:pt>
                <c:pt idx="701">
                  <c:v>42710</c:v>
                </c:pt>
                <c:pt idx="702">
                  <c:v>42711</c:v>
                </c:pt>
                <c:pt idx="703">
                  <c:v>42712</c:v>
                </c:pt>
                <c:pt idx="704">
                  <c:v>42713</c:v>
                </c:pt>
                <c:pt idx="705">
                  <c:v>42716</c:v>
                </c:pt>
                <c:pt idx="706">
                  <c:v>42717</c:v>
                </c:pt>
                <c:pt idx="707">
                  <c:v>42718</c:v>
                </c:pt>
                <c:pt idx="708">
                  <c:v>42719</c:v>
                </c:pt>
                <c:pt idx="709">
                  <c:v>42720</c:v>
                </c:pt>
                <c:pt idx="710">
                  <c:v>42723</c:v>
                </c:pt>
                <c:pt idx="711">
                  <c:v>42724</c:v>
                </c:pt>
                <c:pt idx="712">
                  <c:v>42725</c:v>
                </c:pt>
                <c:pt idx="713">
                  <c:v>42726</c:v>
                </c:pt>
                <c:pt idx="714">
                  <c:v>42727</c:v>
                </c:pt>
                <c:pt idx="715">
                  <c:v>42730</c:v>
                </c:pt>
                <c:pt idx="716">
                  <c:v>42731</c:v>
                </c:pt>
                <c:pt idx="717">
                  <c:v>42732</c:v>
                </c:pt>
                <c:pt idx="718">
                  <c:v>42733</c:v>
                </c:pt>
                <c:pt idx="719">
                  <c:v>42734</c:v>
                </c:pt>
                <c:pt idx="720">
                  <c:v>42737</c:v>
                </c:pt>
                <c:pt idx="721">
                  <c:v>42738</c:v>
                </c:pt>
                <c:pt idx="722">
                  <c:v>42739</c:v>
                </c:pt>
                <c:pt idx="723">
                  <c:v>42740</c:v>
                </c:pt>
                <c:pt idx="724">
                  <c:v>42741</c:v>
                </c:pt>
                <c:pt idx="725">
                  <c:v>42744</c:v>
                </c:pt>
                <c:pt idx="726">
                  <c:v>42745</c:v>
                </c:pt>
                <c:pt idx="727">
                  <c:v>42746</c:v>
                </c:pt>
                <c:pt idx="728">
                  <c:v>42747</c:v>
                </c:pt>
                <c:pt idx="729">
                  <c:v>42748</c:v>
                </c:pt>
                <c:pt idx="730">
                  <c:v>42751</c:v>
                </c:pt>
                <c:pt idx="731">
                  <c:v>42752</c:v>
                </c:pt>
                <c:pt idx="732">
                  <c:v>42753</c:v>
                </c:pt>
                <c:pt idx="733">
                  <c:v>42754</c:v>
                </c:pt>
                <c:pt idx="734">
                  <c:v>42755</c:v>
                </c:pt>
                <c:pt idx="735">
                  <c:v>42758</c:v>
                </c:pt>
                <c:pt idx="736">
                  <c:v>42759</c:v>
                </c:pt>
                <c:pt idx="737">
                  <c:v>42760</c:v>
                </c:pt>
                <c:pt idx="738">
                  <c:v>42761</c:v>
                </c:pt>
                <c:pt idx="739">
                  <c:v>42762</c:v>
                </c:pt>
                <c:pt idx="740">
                  <c:v>42765</c:v>
                </c:pt>
                <c:pt idx="741">
                  <c:v>42766</c:v>
                </c:pt>
                <c:pt idx="742">
                  <c:v>42767</c:v>
                </c:pt>
                <c:pt idx="743">
                  <c:v>42768</c:v>
                </c:pt>
                <c:pt idx="744">
                  <c:v>42769</c:v>
                </c:pt>
                <c:pt idx="745">
                  <c:v>42772</c:v>
                </c:pt>
                <c:pt idx="746">
                  <c:v>42773</c:v>
                </c:pt>
                <c:pt idx="747">
                  <c:v>42774</c:v>
                </c:pt>
                <c:pt idx="748">
                  <c:v>42775</c:v>
                </c:pt>
                <c:pt idx="749">
                  <c:v>42776</c:v>
                </c:pt>
                <c:pt idx="750">
                  <c:v>42779</c:v>
                </c:pt>
                <c:pt idx="751">
                  <c:v>42780</c:v>
                </c:pt>
                <c:pt idx="752">
                  <c:v>42781</c:v>
                </c:pt>
                <c:pt idx="753">
                  <c:v>42782</c:v>
                </c:pt>
                <c:pt idx="754">
                  <c:v>42783</c:v>
                </c:pt>
                <c:pt idx="755">
                  <c:v>42786</c:v>
                </c:pt>
                <c:pt idx="756">
                  <c:v>42787</c:v>
                </c:pt>
                <c:pt idx="757">
                  <c:v>42788</c:v>
                </c:pt>
                <c:pt idx="758">
                  <c:v>42789</c:v>
                </c:pt>
                <c:pt idx="759">
                  <c:v>42790</c:v>
                </c:pt>
                <c:pt idx="760">
                  <c:v>42793</c:v>
                </c:pt>
                <c:pt idx="761">
                  <c:v>42794</c:v>
                </c:pt>
                <c:pt idx="762">
                  <c:v>42795</c:v>
                </c:pt>
                <c:pt idx="763">
                  <c:v>42796</c:v>
                </c:pt>
                <c:pt idx="764">
                  <c:v>42797</c:v>
                </c:pt>
                <c:pt idx="765">
                  <c:v>42800</c:v>
                </c:pt>
                <c:pt idx="766">
                  <c:v>42801</c:v>
                </c:pt>
                <c:pt idx="767">
                  <c:v>42802</c:v>
                </c:pt>
                <c:pt idx="768">
                  <c:v>42803</c:v>
                </c:pt>
                <c:pt idx="769">
                  <c:v>42804</c:v>
                </c:pt>
                <c:pt idx="770">
                  <c:v>42807</c:v>
                </c:pt>
                <c:pt idx="771">
                  <c:v>42808</c:v>
                </c:pt>
                <c:pt idx="772">
                  <c:v>42809</c:v>
                </c:pt>
                <c:pt idx="773">
                  <c:v>42810</c:v>
                </c:pt>
                <c:pt idx="774">
                  <c:v>42811</c:v>
                </c:pt>
                <c:pt idx="775">
                  <c:v>42814</c:v>
                </c:pt>
                <c:pt idx="776">
                  <c:v>42815</c:v>
                </c:pt>
                <c:pt idx="777">
                  <c:v>42816</c:v>
                </c:pt>
                <c:pt idx="778">
                  <c:v>42817</c:v>
                </c:pt>
                <c:pt idx="779">
                  <c:v>42818</c:v>
                </c:pt>
                <c:pt idx="780">
                  <c:v>42821</c:v>
                </c:pt>
                <c:pt idx="781">
                  <c:v>42822</c:v>
                </c:pt>
                <c:pt idx="782">
                  <c:v>42823</c:v>
                </c:pt>
                <c:pt idx="783">
                  <c:v>42824</c:v>
                </c:pt>
                <c:pt idx="784">
                  <c:v>42825</c:v>
                </c:pt>
                <c:pt idx="785">
                  <c:v>42828</c:v>
                </c:pt>
                <c:pt idx="786">
                  <c:v>42829</c:v>
                </c:pt>
                <c:pt idx="787">
                  <c:v>42830</c:v>
                </c:pt>
                <c:pt idx="788">
                  <c:v>42831</c:v>
                </c:pt>
                <c:pt idx="789">
                  <c:v>42832</c:v>
                </c:pt>
                <c:pt idx="790">
                  <c:v>42835</c:v>
                </c:pt>
                <c:pt idx="791">
                  <c:v>42836</c:v>
                </c:pt>
                <c:pt idx="792">
                  <c:v>42837</c:v>
                </c:pt>
                <c:pt idx="793">
                  <c:v>42838</c:v>
                </c:pt>
                <c:pt idx="794">
                  <c:v>42839</c:v>
                </c:pt>
                <c:pt idx="795">
                  <c:v>42842</c:v>
                </c:pt>
                <c:pt idx="796">
                  <c:v>42843</c:v>
                </c:pt>
                <c:pt idx="797">
                  <c:v>42844</c:v>
                </c:pt>
                <c:pt idx="798">
                  <c:v>42845</c:v>
                </c:pt>
                <c:pt idx="799">
                  <c:v>42846</c:v>
                </c:pt>
                <c:pt idx="800">
                  <c:v>42849</c:v>
                </c:pt>
                <c:pt idx="801">
                  <c:v>42850</c:v>
                </c:pt>
                <c:pt idx="802">
                  <c:v>42851</c:v>
                </c:pt>
                <c:pt idx="803">
                  <c:v>42852</c:v>
                </c:pt>
                <c:pt idx="804">
                  <c:v>42853</c:v>
                </c:pt>
                <c:pt idx="805">
                  <c:v>42856</c:v>
                </c:pt>
                <c:pt idx="806">
                  <c:v>42857</c:v>
                </c:pt>
                <c:pt idx="807">
                  <c:v>42858</c:v>
                </c:pt>
                <c:pt idx="808">
                  <c:v>42859</c:v>
                </c:pt>
                <c:pt idx="809">
                  <c:v>42860</c:v>
                </c:pt>
                <c:pt idx="810">
                  <c:v>42863</c:v>
                </c:pt>
                <c:pt idx="811">
                  <c:v>42864</c:v>
                </c:pt>
                <c:pt idx="812">
                  <c:v>42865</c:v>
                </c:pt>
                <c:pt idx="813">
                  <c:v>42866</c:v>
                </c:pt>
                <c:pt idx="814">
                  <c:v>42867</c:v>
                </c:pt>
                <c:pt idx="815">
                  <c:v>42870</c:v>
                </c:pt>
                <c:pt idx="816">
                  <c:v>42871</c:v>
                </c:pt>
                <c:pt idx="817">
                  <c:v>42872</c:v>
                </c:pt>
                <c:pt idx="818">
                  <c:v>42873</c:v>
                </c:pt>
                <c:pt idx="819">
                  <c:v>42874</c:v>
                </c:pt>
                <c:pt idx="820">
                  <c:v>42877</c:v>
                </c:pt>
                <c:pt idx="821">
                  <c:v>42878</c:v>
                </c:pt>
                <c:pt idx="822">
                  <c:v>42879</c:v>
                </c:pt>
                <c:pt idx="823">
                  <c:v>42880</c:v>
                </c:pt>
                <c:pt idx="824">
                  <c:v>42881</c:v>
                </c:pt>
                <c:pt idx="825">
                  <c:v>42884</c:v>
                </c:pt>
                <c:pt idx="826">
                  <c:v>42885</c:v>
                </c:pt>
                <c:pt idx="827">
                  <c:v>42886</c:v>
                </c:pt>
                <c:pt idx="828">
                  <c:v>42887</c:v>
                </c:pt>
                <c:pt idx="829">
                  <c:v>42888</c:v>
                </c:pt>
                <c:pt idx="830">
                  <c:v>42891</c:v>
                </c:pt>
                <c:pt idx="831">
                  <c:v>42892</c:v>
                </c:pt>
                <c:pt idx="832">
                  <c:v>42893</c:v>
                </c:pt>
                <c:pt idx="833">
                  <c:v>42894</c:v>
                </c:pt>
                <c:pt idx="834">
                  <c:v>42895</c:v>
                </c:pt>
                <c:pt idx="835">
                  <c:v>42898</c:v>
                </c:pt>
                <c:pt idx="836">
                  <c:v>42899</c:v>
                </c:pt>
                <c:pt idx="837">
                  <c:v>42900</c:v>
                </c:pt>
                <c:pt idx="838">
                  <c:v>42901</c:v>
                </c:pt>
                <c:pt idx="839">
                  <c:v>42902</c:v>
                </c:pt>
                <c:pt idx="840">
                  <c:v>42905</c:v>
                </c:pt>
                <c:pt idx="841">
                  <c:v>42906</c:v>
                </c:pt>
                <c:pt idx="842">
                  <c:v>42907</c:v>
                </c:pt>
                <c:pt idx="843">
                  <c:v>42908</c:v>
                </c:pt>
                <c:pt idx="844">
                  <c:v>42909</c:v>
                </c:pt>
                <c:pt idx="845">
                  <c:v>42912</c:v>
                </c:pt>
                <c:pt idx="846">
                  <c:v>42913</c:v>
                </c:pt>
                <c:pt idx="847">
                  <c:v>42914</c:v>
                </c:pt>
                <c:pt idx="848">
                  <c:v>42915</c:v>
                </c:pt>
                <c:pt idx="849">
                  <c:v>42916</c:v>
                </c:pt>
                <c:pt idx="850">
                  <c:v>42919</c:v>
                </c:pt>
                <c:pt idx="851">
                  <c:v>42920</c:v>
                </c:pt>
                <c:pt idx="852">
                  <c:v>42921</c:v>
                </c:pt>
                <c:pt idx="853">
                  <c:v>42922</c:v>
                </c:pt>
                <c:pt idx="854">
                  <c:v>42923</c:v>
                </c:pt>
                <c:pt idx="855">
                  <c:v>42926</c:v>
                </c:pt>
                <c:pt idx="856">
                  <c:v>42927</c:v>
                </c:pt>
                <c:pt idx="857">
                  <c:v>42928</c:v>
                </c:pt>
                <c:pt idx="858">
                  <c:v>42929</c:v>
                </c:pt>
                <c:pt idx="859">
                  <c:v>42930</c:v>
                </c:pt>
                <c:pt idx="860">
                  <c:v>42933</c:v>
                </c:pt>
                <c:pt idx="861">
                  <c:v>42934</c:v>
                </c:pt>
                <c:pt idx="862">
                  <c:v>42935</c:v>
                </c:pt>
                <c:pt idx="863">
                  <c:v>42936</c:v>
                </c:pt>
                <c:pt idx="864">
                  <c:v>42937</c:v>
                </c:pt>
                <c:pt idx="865">
                  <c:v>42940</c:v>
                </c:pt>
                <c:pt idx="866">
                  <c:v>42941</c:v>
                </c:pt>
                <c:pt idx="867">
                  <c:v>42942</c:v>
                </c:pt>
                <c:pt idx="868">
                  <c:v>42943</c:v>
                </c:pt>
                <c:pt idx="869">
                  <c:v>42944</c:v>
                </c:pt>
                <c:pt idx="870">
                  <c:v>42947</c:v>
                </c:pt>
                <c:pt idx="871">
                  <c:v>42948</c:v>
                </c:pt>
                <c:pt idx="872">
                  <c:v>42949</c:v>
                </c:pt>
                <c:pt idx="873">
                  <c:v>42950</c:v>
                </c:pt>
                <c:pt idx="874">
                  <c:v>42951</c:v>
                </c:pt>
                <c:pt idx="875">
                  <c:v>42954</c:v>
                </c:pt>
                <c:pt idx="876">
                  <c:v>42955</c:v>
                </c:pt>
                <c:pt idx="877">
                  <c:v>42956</c:v>
                </c:pt>
                <c:pt idx="878">
                  <c:v>42957</c:v>
                </c:pt>
                <c:pt idx="879">
                  <c:v>42958</c:v>
                </c:pt>
                <c:pt idx="880">
                  <c:v>42961</c:v>
                </c:pt>
                <c:pt idx="881">
                  <c:v>42962</c:v>
                </c:pt>
                <c:pt idx="882">
                  <c:v>42963</c:v>
                </c:pt>
                <c:pt idx="883">
                  <c:v>42964</c:v>
                </c:pt>
                <c:pt idx="884">
                  <c:v>42965</c:v>
                </c:pt>
                <c:pt idx="885">
                  <c:v>42968</c:v>
                </c:pt>
                <c:pt idx="886">
                  <c:v>42969</c:v>
                </c:pt>
                <c:pt idx="887">
                  <c:v>42970</c:v>
                </c:pt>
                <c:pt idx="888">
                  <c:v>42971</c:v>
                </c:pt>
                <c:pt idx="889">
                  <c:v>42972</c:v>
                </c:pt>
                <c:pt idx="890">
                  <c:v>42975</c:v>
                </c:pt>
                <c:pt idx="891">
                  <c:v>42976</c:v>
                </c:pt>
                <c:pt idx="892">
                  <c:v>42977</c:v>
                </c:pt>
                <c:pt idx="893">
                  <c:v>42978</c:v>
                </c:pt>
                <c:pt idx="894">
                  <c:v>42979</c:v>
                </c:pt>
                <c:pt idx="895">
                  <c:v>42982</c:v>
                </c:pt>
                <c:pt idx="896">
                  <c:v>42983</c:v>
                </c:pt>
                <c:pt idx="897">
                  <c:v>42984</c:v>
                </c:pt>
                <c:pt idx="898">
                  <c:v>42985</c:v>
                </c:pt>
                <c:pt idx="899">
                  <c:v>42986</c:v>
                </c:pt>
                <c:pt idx="900">
                  <c:v>42989</c:v>
                </c:pt>
                <c:pt idx="901">
                  <c:v>42990</c:v>
                </c:pt>
                <c:pt idx="902">
                  <c:v>42991</c:v>
                </c:pt>
                <c:pt idx="903">
                  <c:v>42992</c:v>
                </c:pt>
                <c:pt idx="904">
                  <c:v>42993</c:v>
                </c:pt>
                <c:pt idx="905">
                  <c:v>42996</c:v>
                </c:pt>
                <c:pt idx="906">
                  <c:v>42997</c:v>
                </c:pt>
                <c:pt idx="907">
                  <c:v>42998</c:v>
                </c:pt>
                <c:pt idx="908">
                  <c:v>42999</c:v>
                </c:pt>
                <c:pt idx="909">
                  <c:v>43000</c:v>
                </c:pt>
                <c:pt idx="910">
                  <c:v>43003</c:v>
                </c:pt>
                <c:pt idx="911">
                  <c:v>43004</c:v>
                </c:pt>
                <c:pt idx="912">
                  <c:v>43005</c:v>
                </c:pt>
                <c:pt idx="913">
                  <c:v>43006</c:v>
                </c:pt>
                <c:pt idx="914">
                  <c:v>43007</c:v>
                </c:pt>
                <c:pt idx="915">
                  <c:v>43010</c:v>
                </c:pt>
                <c:pt idx="916">
                  <c:v>43011</c:v>
                </c:pt>
                <c:pt idx="917">
                  <c:v>43012</c:v>
                </c:pt>
                <c:pt idx="918">
                  <c:v>43013</c:v>
                </c:pt>
                <c:pt idx="919">
                  <c:v>43014</c:v>
                </c:pt>
                <c:pt idx="920">
                  <c:v>43017</c:v>
                </c:pt>
                <c:pt idx="921">
                  <c:v>43018</c:v>
                </c:pt>
                <c:pt idx="922">
                  <c:v>43019</c:v>
                </c:pt>
                <c:pt idx="923">
                  <c:v>43020</c:v>
                </c:pt>
                <c:pt idx="924">
                  <c:v>43021</c:v>
                </c:pt>
                <c:pt idx="925">
                  <c:v>43024</c:v>
                </c:pt>
                <c:pt idx="926">
                  <c:v>43025</c:v>
                </c:pt>
                <c:pt idx="927">
                  <c:v>43026</c:v>
                </c:pt>
                <c:pt idx="928">
                  <c:v>43027</c:v>
                </c:pt>
                <c:pt idx="929">
                  <c:v>43028</c:v>
                </c:pt>
                <c:pt idx="930">
                  <c:v>43031</c:v>
                </c:pt>
                <c:pt idx="931">
                  <c:v>43032</c:v>
                </c:pt>
                <c:pt idx="932">
                  <c:v>43033</c:v>
                </c:pt>
                <c:pt idx="933">
                  <c:v>43034</c:v>
                </c:pt>
                <c:pt idx="934">
                  <c:v>43035</c:v>
                </c:pt>
                <c:pt idx="935">
                  <c:v>43038</c:v>
                </c:pt>
                <c:pt idx="936">
                  <c:v>43039</c:v>
                </c:pt>
                <c:pt idx="937">
                  <c:v>43040</c:v>
                </c:pt>
                <c:pt idx="938">
                  <c:v>43041</c:v>
                </c:pt>
                <c:pt idx="939">
                  <c:v>43042</c:v>
                </c:pt>
                <c:pt idx="940">
                  <c:v>43045</c:v>
                </c:pt>
                <c:pt idx="941">
                  <c:v>43046</c:v>
                </c:pt>
                <c:pt idx="942">
                  <c:v>43047</c:v>
                </c:pt>
                <c:pt idx="943">
                  <c:v>43048</c:v>
                </c:pt>
                <c:pt idx="944">
                  <c:v>43049</c:v>
                </c:pt>
                <c:pt idx="945">
                  <c:v>43052</c:v>
                </c:pt>
                <c:pt idx="946">
                  <c:v>43053</c:v>
                </c:pt>
                <c:pt idx="947">
                  <c:v>43054</c:v>
                </c:pt>
                <c:pt idx="948">
                  <c:v>43055</c:v>
                </c:pt>
                <c:pt idx="949">
                  <c:v>43056</c:v>
                </c:pt>
                <c:pt idx="950">
                  <c:v>43059</c:v>
                </c:pt>
                <c:pt idx="951">
                  <c:v>43060</c:v>
                </c:pt>
                <c:pt idx="952">
                  <c:v>43061</c:v>
                </c:pt>
                <c:pt idx="953">
                  <c:v>43062</c:v>
                </c:pt>
                <c:pt idx="954">
                  <c:v>43063</c:v>
                </c:pt>
                <c:pt idx="955">
                  <c:v>43066</c:v>
                </c:pt>
                <c:pt idx="956">
                  <c:v>43067</c:v>
                </c:pt>
                <c:pt idx="957">
                  <c:v>43068</c:v>
                </c:pt>
                <c:pt idx="958">
                  <c:v>43069</c:v>
                </c:pt>
                <c:pt idx="959">
                  <c:v>43070</c:v>
                </c:pt>
                <c:pt idx="960">
                  <c:v>43073</c:v>
                </c:pt>
                <c:pt idx="961">
                  <c:v>43074</c:v>
                </c:pt>
                <c:pt idx="962">
                  <c:v>43075</c:v>
                </c:pt>
                <c:pt idx="963">
                  <c:v>43076</c:v>
                </c:pt>
                <c:pt idx="964">
                  <c:v>43077</c:v>
                </c:pt>
                <c:pt idx="965">
                  <c:v>43080</c:v>
                </c:pt>
                <c:pt idx="966">
                  <c:v>43081</c:v>
                </c:pt>
                <c:pt idx="967">
                  <c:v>43082</c:v>
                </c:pt>
                <c:pt idx="968">
                  <c:v>43083</c:v>
                </c:pt>
                <c:pt idx="969">
                  <c:v>43084</c:v>
                </c:pt>
                <c:pt idx="970">
                  <c:v>43087</c:v>
                </c:pt>
                <c:pt idx="971">
                  <c:v>43088</c:v>
                </c:pt>
                <c:pt idx="972">
                  <c:v>43089</c:v>
                </c:pt>
                <c:pt idx="973">
                  <c:v>43090</c:v>
                </c:pt>
                <c:pt idx="974">
                  <c:v>43091</c:v>
                </c:pt>
                <c:pt idx="975">
                  <c:v>43094</c:v>
                </c:pt>
                <c:pt idx="976">
                  <c:v>43095</c:v>
                </c:pt>
                <c:pt idx="977">
                  <c:v>43096</c:v>
                </c:pt>
                <c:pt idx="978">
                  <c:v>43097</c:v>
                </c:pt>
                <c:pt idx="979">
                  <c:v>43098</c:v>
                </c:pt>
                <c:pt idx="980">
                  <c:v>43101</c:v>
                </c:pt>
                <c:pt idx="981">
                  <c:v>43102</c:v>
                </c:pt>
                <c:pt idx="982">
                  <c:v>43103</c:v>
                </c:pt>
                <c:pt idx="983">
                  <c:v>43104</c:v>
                </c:pt>
                <c:pt idx="984">
                  <c:v>43105</c:v>
                </c:pt>
                <c:pt idx="985">
                  <c:v>43108</c:v>
                </c:pt>
                <c:pt idx="986">
                  <c:v>43109</c:v>
                </c:pt>
                <c:pt idx="987">
                  <c:v>43110</c:v>
                </c:pt>
                <c:pt idx="988">
                  <c:v>43111</c:v>
                </c:pt>
                <c:pt idx="989">
                  <c:v>43112</c:v>
                </c:pt>
                <c:pt idx="990">
                  <c:v>43115</c:v>
                </c:pt>
                <c:pt idx="991">
                  <c:v>43116</c:v>
                </c:pt>
                <c:pt idx="992">
                  <c:v>43117</c:v>
                </c:pt>
                <c:pt idx="993">
                  <c:v>43118</c:v>
                </c:pt>
                <c:pt idx="994">
                  <c:v>43119</c:v>
                </c:pt>
                <c:pt idx="995">
                  <c:v>43122</c:v>
                </c:pt>
                <c:pt idx="996">
                  <c:v>43123</c:v>
                </c:pt>
                <c:pt idx="997">
                  <c:v>43124</c:v>
                </c:pt>
                <c:pt idx="998">
                  <c:v>43125</c:v>
                </c:pt>
                <c:pt idx="999">
                  <c:v>43126</c:v>
                </c:pt>
                <c:pt idx="1000">
                  <c:v>43129</c:v>
                </c:pt>
                <c:pt idx="1001">
                  <c:v>43130</c:v>
                </c:pt>
                <c:pt idx="1002">
                  <c:v>43131</c:v>
                </c:pt>
                <c:pt idx="1003">
                  <c:v>43132</c:v>
                </c:pt>
                <c:pt idx="1004">
                  <c:v>43133</c:v>
                </c:pt>
                <c:pt idx="1005">
                  <c:v>43136</c:v>
                </c:pt>
                <c:pt idx="1006">
                  <c:v>43137</c:v>
                </c:pt>
                <c:pt idx="1007">
                  <c:v>43138</c:v>
                </c:pt>
                <c:pt idx="1008">
                  <c:v>43139</c:v>
                </c:pt>
                <c:pt idx="1009">
                  <c:v>43140</c:v>
                </c:pt>
                <c:pt idx="1010">
                  <c:v>43143</c:v>
                </c:pt>
                <c:pt idx="1011">
                  <c:v>43144</c:v>
                </c:pt>
                <c:pt idx="1012">
                  <c:v>43145</c:v>
                </c:pt>
                <c:pt idx="1013">
                  <c:v>43146</c:v>
                </c:pt>
                <c:pt idx="1014">
                  <c:v>43147</c:v>
                </c:pt>
                <c:pt idx="1015">
                  <c:v>43150</c:v>
                </c:pt>
                <c:pt idx="1016">
                  <c:v>43151</c:v>
                </c:pt>
                <c:pt idx="1017">
                  <c:v>43152</c:v>
                </c:pt>
                <c:pt idx="1018">
                  <c:v>43153</c:v>
                </c:pt>
                <c:pt idx="1019">
                  <c:v>43154</c:v>
                </c:pt>
                <c:pt idx="1020">
                  <c:v>43157</c:v>
                </c:pt>
                <c:pt idx="1021">
                  <c:v>43158</c:v>
                </c:pt>
                <c:pt idx="1022">
                  <c:v>43159</c:v>
                </c:pt>
                <c:pt idx="1023">
                  <c:v>43160</c:v>
                </c:pt>
                <c:pt idx="1024">
                  <c:v>43161</c:v>
                </c:pt>
                <c:pt idx="1025">
                  <c:v>43164</c:v>
                </c:pt>
                <c:pt idx="1026">
                  <c:v>43165</c:v>
                </c:pt>
                <c:pt idx="1027">
                  <c:v>43166</c:v>
                </c:pt>
                <c:pt idx="1028">
                  <c:v>43167</c:v>
                </c:pt>
                <c:pt idx="1029">
                  <c:v>43168</c:v>
                </c:pt>
                <c:pt idx="1030">
                  <c:v>43171</c:v>
                </c:pt>
                <c:pt idx="1031">
                  <c:v>43172</c:v>
                </c:pt>
                <c:pt idx="1032">
                  <c:v>43173</c:v>
                </c:pt>
                <c:pt idx="1033">
                  <c:v>43174</c:v>
                </c:pt>
                <c:pt idx="1034">
                  <c:v>43175</c:v>
                </c:pt>
                <c:pt idx="1035">
                  <c:v>43178</c:v>
                </c:pt>
                <c:pt idx="1036">
                  <c:v>43179</c:v>
                </c:pt>
                <c:pt idx="1037">
                  <c:v>43180</c:v>
                </c:pt>
                <c:pt idx="1038">
                  <c:v>43181</c:v>
                </c:pt>
                <c:pt idx="1039">
                  <c:v>43182</c:v>
                </c:pt>
                <c:pt idx="1040">
                  <c:v>43185</c:v>
                </c:pt>
                <c:pt idx="1041">
                  <c:v>43186</c:v>
                </c:pt>
                <c:pt idx="1042">
                  <c:v>43187</c:v>
                </c:pt>
                <c:pt idx="1043">
                  <c:v>43188</c:v>
                </c:pt>
                <c:pt idx="1044">
                  <c:v>43189</c:v>
                </c:pt>
                <c:pt idx="1045">
                  <c:v>43192</c:v>
                </c:pt>
                <c:pt idx="1046">
                  <c:v>43193</c:v>
                </c:pt>
                <c:pt idx="1047">
                  <c:v>43194</c:v>
                </c:pt>
                <c:pt idx="1048">
                  <c:v>43195</c:v>
                </c:pt>
                <c:pt idx="1049">
                  <c:v>43196</c:v>
                </c:pt>
                <c:pt idx="1050">
                  <c:v>43199</c:v>
                </c:pt>
                <c:pt idx="1051">
                  <c:v>43200</c:v>
                </c:pt>
                <c:pt idx="1052">
                  <c:v>43201</c:v>
                </c:pt>
                <c:pt idx="1053">
                  <c:v>43202</c:v>
                </c:pt>
                <c:pt idx="1054">
                  <c:v>43203</c:v>
                </c:pt>
                <c:pt idx="1055">
                  <c:v>43206</c:v>
                </c:pt>
                <c:pt idx="1056">
                  <c:v>43207</c:v>
                </c:pt>
                <c:pt idx="1057">
                  <c:v>43208</c:v>
                </c:pt>
                <c:pt idx="1058">
                  <c:v>43209</c:v>
                </c:pt>
                <c:pt idx="1059">
                  <c:v>43210</c:v>
                </c:pt>
                <c:pt idx="1060">
                  <c:v>43213</c:v>
                </c:pt>
                <c:pt idx="1061">
                  <c:v>43214</c:v>
                </c:pt>
                <c:pt idx="1062">
                  <c:v>43215</c:v>
                </c:pt>
                <c:pt idx="1063">
                  <c:v>43216</c:v>
                </c:pt>
                <c:pt idx="1064">
                  <c:v>43217</c:v>
                </c:pt>
                <c:pt idx="1065">
                  <c:v>43220</c:v>
                </c:pt>
                <c:pt idx="1066">
                  <c:v>43221</c:v>
                </c:pt>
                <c:pt idx="1067">
                  <c:v>43222</c:v>
                </c:pt>
                <c:pt idx="1068">
                  <c:v>43223</c:v>
                </c:pt>
                <c:pt idx="1069">
                  <c:v>43224</c:v>
                </c:pt>
                <c:pt idx="1070">
                  <c:v>43227</c:v>
                </c:pt>
                <c:pt idx="1071">
                  <c:v>43228</c:v>
                </c:pt>
                <c:pt idx="1072">
                  <c:v>43229</c:v>
                </c:pt>
                <c:pt idx="1073">
                  <c:v>43230</c:v>
                </c:pt>
                <c:pt idx="1074">
                  <c:v>43231</c:v>
                </c:pt>
                <c:pt idx="1075">
                  <c:v>43234</c:v>
                </c:pt>
                <c:pt idx="1076">
                  <c:v>43235</c:v>
                </c:pt>
                <c:pt idx="1077">
                  <c:v>43236</c:v>
                </c:pt>
                <c:pt idx="1078">
                  <c:v>43237</c:v>
                </c:pt>
                <c:pt idx="1079">
                  <c:v>43238</c:v>
                </c:pt>
                <c:pt idx="1080">
                  <c:v>43241</c:v>
                </c:pt>
                <c:pt idx="1081">
                  <c:v>43242</c:v>
                </c:pt>
                <c:pt idx="1082">
                  <c:v>43243</c:v>
                </c:pt>
                <c:pt idx="1083">
                  <c:v>43244</c:v>
                </c:pt>
                <c:pt idx="1084">
                  <c:v>43245</c:v>
                </c:pt>
                <c:pt idx="1085">
                  <c:v>43248</c:v>
                </c:pt>
                <c:pt idx="1086">
                  <c:v>43249</c:v>
                </c:pt>
                <c:pt idx="1087">
                  <c:v>43250</c:v>
                </c:pt>
                <c:pt idx="1088">
                  <c:v>43251</c:v>
                </c:pt>
                <c:pt idx="1089">
                  <c:v>43252</c:v>
                </c:pt>
                <c:pt idx="1090">
                  <c:v>43255</c:v>
                </c:pt>
                <c:pt idx="1091">
                  <c:v>43256</c:v>
                </c:pt>
                <c:pt idx="1092">
                  <c:v>43257</c:v>
                </c:pt>
                <c:pt idx="1093">
                  <c:v>43258</c:v>
                </c:pt>
                <c:pt idx="1094">
                  <c:v>43259</c:v>
                </c:pt>
                <c:pt idx="1095">
                  <c:v>43262</c:v>
                </c:pt>
                <c:pt idx="1096">
                  <c:v>43263</c:v>
                </c:pt>
                <c:pt idx="1097">
                  <c:v>43264</c:v>
                </c:pt>
                <c:pt idx="1098">
                  <c:v>43265</c:v>
                </c:pt>
                <c:pt idx="1099">
                  <c:v>43266</c:v>
                </c:pt>
                <c:pt idx="1100">
                  <c:v>43269</c:v>
                </c:pt>
                <c:pt idx="1101">
                  <c:v>43270</c:v>
                </c:pt>
                <c:pt idx="1102">
                  <c:v>43271</c:v>
                </c:pt>
                <c:pt idx="1103">
                  <c:v>43272</c:v>
                </c:pt>
                <c:pt idx="1104">
                  <c:v>43273</c:v>
                </c:pt>
                <c:pt idx="1105">
                  <c:v>43276</c:v>
                </c:pt>
                <c:pt idx="1106">
                  <c:v>43277</c:v>
                </c:pt>
                <c:pt idx="1107">
                  <c:v>43278</c:v>
                </c:pt>
                <c:pt idx="1108">
                  <c:v>43279</c:v>
                </c:pt>
                <c:pt idx="1109">
                  <c:v>43280</c:v>
                </c:pt>
                <c:pt idx="1110">
                  <c:v>43283</c:v>
                </c:pt>
                <c:pt idx="1111">
                  <c:v>43284</c:v>
                </c:pt>
                <c:pt idx="1112">
                  <c:v>43285</c:v>
                </c:pt>
                <c:pt idx="1113">
                  <c:v>43286</c:v>
                </c:pt>
                <c:pt idx="1114">
                  <c:v>43287</c:v>
                </c:pt>
                <c:pt idx="1115">
                  <c:v>43290</c:v>
                </c:pt>
                <c:pt idx="1116">
                  <c:v>43291</c:v>
                </c:pt>
                <c:pt idx="1117">
                  <c:v>43292</c:v>
                </c:pt>
                <c:pt idx="1118">
                  <c:v>43293</c:v>
                </c:pt>
                <c:pt idx="1119">
                  <c:v>43294</c:v>
                </c:pt>
                <c:pt idx="1120">
                  <c:v>43297</c:v>
                </c:pt>
                <c:pt idx="1121">
                  <c:v>43298</c:v>
                </c:pt>
                <c:pt idx="1122">
                  <c:v>43299</c:v>
                </c:pt>
                <c:pt idx="1123">
                  <c:v>43300</c:v>
                </c:pt>
                <c:pt idx="1124">
                  <c:v>43301</c:v>
                </c:pt>
                <c:pt idx="1125">
                  <c:v>43304</c:v>
                </c:pt>
                <c:pt idx="1126">
                  <c:v>43305</c:v>
                </c:pt>
                <c:pt idx="1127">
                  <c:v>43306</c:v>
                </c:pt>
                <c:pt idx="1128">
                  <c:v>43307</c:v>
                </c:pt>
                <c:pt idx="1129">
                  <c:v>43308</c:v>
                </c:pt>
                <c:pt idx="1130">
                  <c:v>43311</c:v>
                </c:pt>
                <c:pt idx="1131">
                  <c:v>43312</c:v>
                </c:pt>
                <c:pt idx="1132">
                  <c:v>43313</c:v>
                </c:pt>
                <c:pt idx="1133">
                  <c:v>43314</c:v>
                </c:pt>
                <c:pt idx="1134">
                  <c:v>43315</c:v>
                </c:pt>
                <c:pt idx="1135">
                  <c:v>43318</c:v>
                </c:pt>
                <c:pt idx="1136">
                  <c:v>43319</c:v>
                </c:pt>
                <c:pt idx="1137">
                  <c:v>43320</c:v>
                </c:pt>
                <c:pt idx="1138">
                  <c:v>43321</c:v>
                </c:pt>
                <c:pt idx="1139">
                  <c:v>43322</c:v>
                </c:pt>
                <c:pt idx="1140">
                  <c:v>43325</c:v>
                </c:pt>
                <c:pt idx="1141">
                  <c:v>43326</c:v>
                </c:pt>
                <c:pt idx="1142">
                  <c:v>43327</c:v>
                </c:pt>
                <c:pt idx="1143">
                  <c:v>43328</c:v>
                </c:pt>
                <c:pt idx="1144">
                  <c:v>43329</c:v>
                </c:pt>
                <c:pt idx="1145">
                  <c:v>43332</c:v>
                </c:pt>
                <c:pt idx="1146">
                  <c:v>43333</c:v>
                </c:pt>
                <c:pt idx="1147">
                  <c:v>43334</c:v>
                </c:pt>
                <c:pt idx="1148">
                  <c:v>43335</c:v>
                </c:pt>
                <c:pt idx="1149">
                  <c:v>43336</c:v>
                </c:pt>
                <c:pt idx="1150">
                  <c:v>43339</c:v>
                </c:pt>
                <c:pt idx="1151">
                  <c:v>43340</c:v>
                </c:pt>
                <c:pt idx="1152">
                  <c:v>43341</c:v>
                </c:pt>
                <c:pt idx="1153">
                  <c:v>43342</c:v>
                </c:pt>
                <c:pt idx="1154">
                  <c:v>43343</c:v>
                </c:pt>
                <c:pt idx="1155">
                  <c:v>43346</c:v>
                </c:pt>
                <c:pt idx="1156">
                  <c:v>43347</c:v>
                </c:pt>
                <c:pt idx="1157">
                  <c:v>43348</c:v>
                </c:pt>
                <c:pt idx="1158">
                  <c:v>43349</c:v>
                </c:pt>
                <c:pt idx="1159">
                  <c:v>43350</c:v>
                </c:pt>
                <c:pt idx="1160">
                  <c:v>43353</c:v>
                </c:pt>
                <c:pt idx="1161">
                  <c:v>43354</c:v>
                </c:pt>
                <c:pt idx="1162">
                  <c:v>43355</c:v>
                </c:pt>
                <c:pt idx="1163">
                  <c:v>43356</c:v>
                </c:pt>
                <c:pt idx="1164">
                  <c:v>43357</c:v>
                </c:pt>
                <c:pt idx="1165">
                  <c:v>43360</c:v>
                </c:pt>
                <c:pt idx="1166">
                  <c:v>43361</c:v>
                </c:pt>
                <c:pt idx="1167">
                  <c:v>43362</c:v>
                </c:pt>
                <c:pt idx="1168">
                  <c:v>43363</c:v>
                </c:pt>
                <c:pt idx="1169">
                  <c:v>43364</c:v>
                </c:pt>
                <c:pt idx="1170">
                  <c:v>43367</c:v>
                </c:pt>
                <c:pt idx="1171">
                  <c:v>43368</c:v>
                </c:pt>
                <c:pt idx="1172">
                  <c:v>43369</c:v>
                </c:pt>
                <c:pt idx="1173">
                  <c:v>43370</c:v>
                </c:pt>
                <c:pt idx="1174">
                  <c:v>43371</c:v>
                </c:pt>
                <c:pt idx="1175">
                  <c:v>43374</c:v>
                </c:pt>
                <c:pt idx="1176">
                  <c:v>43375</c:v>
                </c:pt>
                <c:pt idx="1177">
                  <c:v>43376</c:v>
                </c:pt>
                <c:pt idx="1178">
                  <c:v>43377</c:v>
                </c:pt>
                <c:pt idx="1179">
                  <c:v>43378</c:v>
                </c:pt>
                <c:pt idx="1180">
                  <c:v>43381</c:v>
                </c:pt>
                <c:pt idx="1181">
                  <c:v>43382</c:v>
                </c:pt>
                <c:pt idx="1182">
                  <c:v>43383</c:v>
                </c:pt>
                <c:pt idx="1183">
                  <c:v>43384</c:v>
                </c:pt>
                <c:pt idx="1184">
                  <c:v>43385</c:v>
                </c:pt>
                <c:pt idx="1185">
                  <c:v>43388</c:v>
                </c:pt>
                <c:pt idx="1186">
                  <c:v>43389</c:v>
                </c:pt>
                <c:pt idx="1187">
                  <c:v>43390</c:v>
                </c:pt>
                <c:pt idx="1188">
                  <c:v>43391</c:v>
                </c:pt>
                <c:pt idx="1189">
                  <c:v>43392</c:v>
                </c:pt>
                <c:pt idx="1190">
                  <c:v>43395</c:v>
                </c:pt>
                <c:pt idx="1191">
                  <c:v>43396</c:v>
                </c:pt>
                <c:pt idx="1192">
                  <c:v>43397</c:v>
                </c:pt>
                <c:pt idx="1193">
                  <c:v>43398</c:v>
                </c:pt>
                <c:pt idx="1194">
                  <c:v>43399</c:v>
                </c:pt>
                <c:pt idx="1195">
                  <c:v>43402</c:v>
                </c:pt>
                <c:pt idx="1196">
                  <c:v>43403</c:v>
                </c:pt>
                <c:pt idx="1197">
                  <c:v>43404</c:v>
                </c:pt>
                <c:pt idx="1198">
                  <c:v>43405</c:v>
                </c:pt>
                <c:pt idx="1199">
                  <c:v>43406</c:v>
                </c:pt>
                <c:pt idx="1200">
                  <c:v>43409</c:v>
                </c:pt>
                <c:pt idx="1201">
                  <c:v>43410</c:v>
                </c:pt>
                <c:pt idx="1202">
                  <c:v>43411</c:v>
                </c:pt>
                <c:pt idx="1203">
                  <c:v>43412</c:v>
                </c:pt>
                <c:pt idx="1204">
                  <c:v>43413</c:v>
                </c:pt>
                <c:pt idx="1205">
                  <c:v>43416</c:v>
                </c:pt>
                <c:pt idx="1206">
                  <c:v>43417</c:v>
                </c:pt>
                <c:pt idx="1207">
                  <c:v>43418</c:v>
                </c:pt>
                <c:pt idx="1208">
                  <c:v>43419</c:v>
                </c:pt>
                <c:pt idx="1209">
                  <c:v>43420</c:v>
                </c:pt>
                <c:pt idx="1210">
                  <c:v>43423</c:v>
                </c:pt>
                <c:pt idx="1211">
                  <c:v>43424</c:v>
                </c:pt>
                <c:pt idx="1212">
                  <c:v>43425</c:v>
                </c:pt>
                <c:pt idx="1213">
                  <c:v>43426</c:v>
                </c:pt>
                <c:pt idx="1214">
                  <c:v>43427</c:v>
                </c:pt>
                <c:pt idx="1215">
                  <c:v>43430</c:v>
                </c:pt>
                <c:pt idx="1216">
                  <c:v>43431</c:v>
                </c:pt>
                <c:pt idx="1217">
                  <c:v>43432</c:v>
                </c:pt>
                <c:pt idx="1218">
                  <c:v>43433</c:v>
                </c:pt>
                <c:pt idx="1219">
                  <c:v>43434</c:v>
                </c:pt>
                <c:pt idx="1220">
                  <c:v>43437</c:v>
                </c:pt>
                <c:pt idx="1221">
                  <c:v>43438</c:v>
                </c:pt>
                <c:pt idx="1222">
                  <c:v>43439</c:v>
                </c:pt>
                <c:pt idx="1223">
                  <c:v>43440</c:v>
                </c:pt>
                <c:pt idx="1224">
                  <c:v>43441</c:v>
                </c:pt>
                <c:pt idx="1225">
                  <c:v>43444</c:v>
                </c:pt>
                <c:pt idx="1226">
                  <c:v>43445</c:v>
                </c:pt>
                <c:pt idx="1227">
                  <c:v>43446</c:v>
                </c:pt>
                <c:pt idx="1228">
                  <c:v>43447</c:v>
                </c:pt>
                <c:pt idx="1229">
                  <c:v>43448</c:v>
                </c:pt>
                <c:pt idx="1230">
                  <c:v>43451</c:v>
                </c:pt>
                <c:pt idx="1231">
                  <c:v>43452</c:v>
                </c:pt>
                <c:pt idx="1232">
                  <c:v>43453</c:v>
                </c:pt>
                <c:pt idx="1233">
                  <c:v>43454</c:v>
                </c:pt>
                <c:pt idx="1234">
                  <c:v>43455</c:v>
                </c:pt>
                <c:pt idx="1235">
                  <c:v>43458</c:v>
                </c:pt>
                <c:pt idx="1236">
                  <c:v>43459</c:v>
                </c:pt>
                <c:pt idx="1237">
                  <c:v>43460</c:v>
                </c:pt>
                <c:pt idx="1238">
                  <c:v>43461</c:v>
                </c:pt>
                <c:pt idx="1239">
                  <c:v>43462</c:v>
                </c:pt>
                <c:pt idx="1240">
                  <c:v>43465</c:v>
                </c:pt>
                <c:pt idx="1241">
                  <c:v>43466</c:v>
                </c:pt>
                <c:pt idx="1242">
                  <c:v>43467</c:v>
                </c:pt>
                <c:pt idx="1243">
                  <c:v>43468</c:v>
                </c:pt>
                <c:pt idx="1244">
                  <c:v>43469</c:v>
                </c:pt>
                <c:pt idx="1245">
                  <c:v>43472</c:v>
                </c:pt>
                <c:pt idx="1246">
                  <c:v>43473</c:v>
                </c:pt>
                <c:pt idx="1247">
                  <c:v>43474</c:v>
                </c:pt>
                <c:pt idx="1248">
                  <c:v>43475</c:v>
                </c:pt>
                <c:pt idx="1249">
                  <c:v>43476</c:v>
                </c:pt>
                <c:pt idx="1250">
                  <c:v>43479</c:v>
                </c:pt>
                <c:pt idx="1251">
                  <c:v>43480</c:v>
                </c:pt>
                <c:pt idx="1252">
                  <c:v>43481</c:v>
                </c:pt>
                <c:pt idx="1253">
                  <c:v>43482</c:v>
                </c:pt>
                <c:pt idx="1254">
                  <c:v>43483</c:v>
                </c:pt>
                <c:pt idx="1255">
                  <c:v>43486</c:v>
                </c:pt>
                <c:pt idx="1256">
                  <c:v>43487</c:v>
                </c:pt>
                <c:pt idx="1257">
                  <c:v>43488</c:v>
                </c:pt>
                <c:pt idx="1258">
                  <c:v>43489</c:v>
                </c:pt>
                <c:pt idx="1259">
                  <c:v>43490</c:v>
                </c:pt>
                <c:pt idx="1260">
                  <c:v>43493</c:v>
                </c:pt>
                <c:pt idx="1261">
                  <c:v>43494</c:v>
                </c:pt>
                <c:pt idx="1262">
                  <c:v>43495</c:v>
                </c:pt>
                <c:pt idx="1263">
                  <c:v>43496</c:v>
                </c:pt>
                <c:pt idx="1264">
                  <c:v>43497</c:v>
                </c:pt>
                <c:pt idx="1265">
                  <c:v>43500</c:v>
                </c:pt>
                <c:pt idx="1266">
                  <c:v>43501</c:v>
                </c:pt>
                <c:pt idx="1267">
                  <c:v>43502</c:v>
                </c:pt>
                <c:pt idx="1268">
                  <c:v>43503</c:v>
                </c:pt>
                <c:pt idx="1269">
                  <c:v>43504</c:v>
                </c:pt>
                <c:pt idx="1270">
                  <c:v>43507</c:v>
                </c:pt>
                <c:pt idx="1271">
                  <c:v>43508</c:v>
                </c:pt>
                <c:pt idx="1272">
                  <c:v>43509</c:v>
                </c:pt>
                <c:pt idx="1273">
                  <c:v>43510</c:v>
                </c:pt>
                <c:pt idx="1274">
                  <c:v>43511</c:v>
                </c:pt>
                <c:pt idx="1275">
                  <c:v>43514</c:v>
                </c:pt>
                <c:pt idx="1276">
                  <c:v>43515</c:v>
                </c:pt>
                <c:pt idx="1277">
                  <c:v>43516</c:v>
                </c:pt>
                <c:pt idx="1278">
                  <c:v>43517</c:v>
                </c:pt>
                <c:pt idx="1279">
                  <c:v>43518</c:v>
                </c:pt>
                <c:pt idx="1280">
                  <c:v>43521</c:v>
                </c:pt>
                <c:pt idx="1281">
                  <c:v>43522</c:v>
                </c:pt>
                <c:pt idx="1282">
                  <c:v>43523</c:v>
                </c:pt>
                <c:pt idx="1283">
                  <c:v>43524</c:v>
                </c:pt>
                <c:pt idx="1284">
                  <c:v>43525</c:v>
                </c:pt>
                <c:pt idx="1285">
                  <c:v>43528</c:v>
                </c:pt>
                <c:pt idx="1286">
                  <c:v>43529</c:v>
                </c:pt>
                <c:pt idx="1287">
                  <c:v>43530</c:v>
                </c:pt>
                <c:pt idx="1288">
                  <c:v>43531</c:v>
                </c:pt>
                <c:pt idx="1289">
                  <c:v>43532</c:v>
                </c:pt>
                <c:pt idx="1290">
                  <c:v>43535</c:v>
                </c:pt>
                <c:pt idx="1291">
                  <c:v>43536</c:v>
                </c:pt>
                <c:pt idx="1292">
                  <c:v>43537</c:v>
                </c:pt>
                <c:pt idx="1293">
                  <c:v>43538</c:v>
                </c:pt>
                <c:pt idx="1294">
                  <c:v>43539</c:v>
                </c:pt>
                <c:pt idx="1295">
                  <c:v>43542</c:v>
                </c:pt>
                <c:pt idx="1296">
                  <c:v>43543</c:v>
                </c:pt>
                <c:pt idx="1297">
                  <c:v>43544</c:v>
                </c:pt>
                <c:pt idx="1298">
                  <c:v>43545</c:v>
                </c:pt>
                <c:pt idx="1299">
                  <c:v>43546</c:v>
                </c:pt>
                <c:pt idx="1300">
                  <c:v>43549</c:v>
                </c:pt>
                <c:pt idx="1301">
                  <c:v>43550</c:v>
                </c:pt>
                <c:pt idx="1302">
                  <c:v>43551</c:v>
                </c:pt>
                <c:pt idx="1303">
                  <c:v>43552</c:v>
                </c:pt>
                <c:pt idx="1304">
                  <c:v>43553</c:v>
                </c:pt>
                <c:pt idx="1305">
                  <c:v>43556</c:v>
                </c:pt>
                <c:pt idx="1306">
                  <c:v>43557</c:v>
                </c:pt>
                <c:pt idx="1307">
                  <c:v>43558</c:v>
                </c:pt>
                <c:pt idx="1308">
                  <c:v>43559</c:v>
                </c:pt>
                <c:pt idx="1309">
                  <c:v>43560</c:v>
                </c:pt>
                <c:pt idx="1310">
                  <c:v>43563</c:v>
                </c:pt>
                <c:pt idx="1311">
                  <c:v>43564</c:v>
                </c:pt>
                <c:pt idx="1312">
                  <c:v>43565</c:v>
                </c:pt>
                <c:pt idx="1313">
                  <c:v>43566</c:v>
                </c:pt>
                <c:pt idx="1314">
                  <c:v>43567</c:v>
                </c:pt>
                <c:pt idx="1315">
                  <c:v>43570</c:v>
                </c:pt>
                <c:pt idx="1316">
                  <c:v>43571</c:v>
                </c:pt>
                <c:pt idx="1317">
                  <c:v>43572</c:v>
                </c:pt>
                <c:pt idx="1318">
                  <c:v>43573</c:v>
                </c:pt>
                <c:pt idx="1319">
                  <c:v>43574</c:v>
                </c:pt>
                <c:pt idx="1320">
                  <c:v>43577</c:v>
                </c:pt>
                <c:pt idx="1321">
                  <c:v>43578</c:v>
                </c:pt>
                <c:pt idx="1322">
                  <c:v>43579</c:v>
                </c:pt>
                <c:pt idx="1323">
                  <c:v>43580</c:v>
                </c:pt>
                <c:pt idx="1324">
                  <c:v>43581</c:v>
                </c:pt>
                <c:pt idx="1325">
                  <c:v>43584</c:v>
                </c:pt>
                <c:pt idx="1326">
                  <c:v>43585</c:v>
                </c:pt>
                <c:pt idx="1327">
                  <c:v>43586</c:v>
                </c:pt>
                <c:pt idx="1328">
                  <c:v>43587</c:v>
                </c:pt>
                <c:pt idx="1329">
                  <c:v>43588</c:v>
                </c:pt>
                <c:pt idx="1330">
                  <c:v>43591</c:v>
                </c:pt>
                <c:pt idx="1331">
                  <c:v>43592</c:v>
                </c:pt>
                <c:pt idx="1332">
                  <c:v>43593</c:v>
                </c:pt>
                <c:pt idx="1333">
                  <c:v>43594</c:v>
                </c:pt>
                <c:pt idx="1334">
                  <c:v>43595</c:v>
                </c:pt>
                <c:pt idx="1335">
                  <c:v>43598</c:v>
                </c:pt>
                <c:pt idx="1336">
                  <c:v>43599</c:v>
                </c:pt>
                <c:pt idx="1337">
                  <c:v>43600</c:v>
                </c:pt>
                <c:pt idx="1338">
                  <c:v>43601</c:v>
                </c:pt>
                <c:pt idx="1339">
                  <c:v>43602</c:v>
                </c:pt>
                <c:pt idx="1340">
                  <c:v>43605</c:v>
                </c:pt>
                <c:pt idx="1341">
                  <c:v>43606</c:v>
                </c:pt>
                <c:pt idx="1342">
                  <c:v>43607</c:v>
                </c:pt>
                <c:pt idx="1343">
                  <c:v>43608</c:v>
                </c:pt>
                <c:pt idx="1344">
                  <c:v>43609</c:v>
                </c:pt>
                <c:pt idx="1345">
                  <c:v>43612</c:v>
                </c:pt>
                <c:pt idx="1346">
                  <c:v>43613</c:v>
                </c:pt>
                <c:pt idx="1347">
                  <c:v>43614</c:v>
                </c:pt>
                <c:pt idx="1348">
                  <c:v>43615</c:v>
                </c:pt>
                <c:pt idx="1349">
                  <c:v>43616</c:v>
                </c:pt>
                <c:pt idx="1350">
                  <c:v>43619</c:v>
                </c:pt>
                <c:pt idx="1351">
                  <c:v>43620</c:v>
                </c:pt>
                <c:pt idx="1352">
                  <c:v>43621</c:v>
                </c:pt>
                <c:pt idx="1353">
                  <c:v>43622</c:v>
                </c:pt>
                <c:pt idx="1354">
                  <c:v>43623</c:v>
                </c:pt>
                <c:pt idx="1355">
                  <c:v>43626</c:v>
                </c:pt>
                <c:pt idx="1356">
                  <c:v>43627</c:v>
                </c:pt>
                <c:pt idx="1357">
                  <c:v>43628</c:v>
                </c:pt>
                <c:pt idx="1358">
                  <c:v>43629</c:v>
                </c:pt>
                <c:pt idx="1359">
                  <c:v>43630</c:v>
                </c:pt>
                <c:pt idx="1360">
                  <c:v>43633</c:v>
                </c:pt>
                <c:pt idx="1361">
                  <c:v>43634</c:v>
                </c:pt>
                <c:pt idx="1362">
                  <c:v>43635</c:v>
                </c:pt>
                <c:pt idx="1363">
                  <c:v>43636</c:v>
                </c:pt>
                <c:pt idx="1364">
                  <c:v>43637</c:v>
                </c:pt>
                <c:pt idx="1365">
                  <c:v>43640</c:v>
                </c:pt>
                <c:pt idx="1366">
                  <c:v>43641</c:v>
                </c:pt>
                <c:pt idx="1367">
                  <c:v>43642</c:v>
                </c:pt>
                <c:pt idx="1368">
                  <c:v>43643</c:v>
                </c:pt>
                <c:pt idx="1369">
                  <c:v>43644</c:v>
                </c:pt>
                <c:pt idx="1370">
                  <c:v>43647</c:v>
                </c:pt>
                <c:pt idx="1371">
                  <c:v>43648</c:v>
                </c:pt>
                <c:pt idx="1372">
                  <c:v>43649</c:v>
                </c:pt>
                <c:pt idx="1373">
                  <c:v>43650</c:v>
                </c:pt>
                <c:pt idx="1374">
                  <c:v>43651</c:v>
                </c:pt>
                <c:pt idx="1375">
                  <c:v>43654</c:v>
                </c:pt>
                <c:pt idx="1376">
                  <c:v>43655</c:v>
                </c:pt>
                <c:pt idx="1377">
                  <c:v>43656</c:v>
                </c:pt>
                <c:pt idx="1378">
                  <c:v>43657</c:v>
                </c:pt>
                <c:pt idx="1379">
                  <c:v>43658</c:v>
                </c:pt>
                <c:pt idx="1380">
                  <c:v>43661</c:v>
                </c:pt>
                <c:pt idx="1381">
                  <c:v>43662</c:v>
                </c:pt>
                <c:pt idx="1382">
                  <c:v>43663</c:v>
                </c:pt>
                <c:pt idx="1383">
                  <c:v>43664</c:v>
                </c:pt>
                <c:pt idx="1384">
                  <c:v>43665</c:v>
                </c:pt>
                <c:pt idx="1385">
                  <c:v>43668</c:v>
                </c:pt>
                <c:pt idx="1386">
                  <c:v>43669</c:v>
                </c:pt>
                <c:pt idx="1387">
                  <c:v>43670</c:v>
                </c:pt>
                <c:pt idx="1388">
                  <c:v>43671</c:v>
                </c:pt>
                <c:pt idx="1389">
                  <c:v>43672</c:v>
                </c:pt>
                <c:pt idx="1390">
                  <c:v>43675</c:v>
                </c:pt>
                <c:pt idx="1391">
                  <c:v>43676</c:v>
                </c:pt>
                <c:pt idx="1392">
                  <c:v>43677</c:v>
                </c:pt>
                <c:pt idx="1393">
                  <c:v>43678</c:v>
                </c:pt>
                <c:pt idx="1394">
                  <c:v>43679</c:v>
                </c:pt>
                <c:pt idx="1395">
                  <c:v>43682</c:v>
                </c:pt>
                <c:pt idx="1396">
                  <c:v>43683</c:v>
                </c:pt>
                <c:pt idx="1397">
                  <c:v>43684</c:v>
                </c:pt>
                <c:pt idx="1398">
                  <c:v>43685</c:v>
                </c:pt>
                <c:pt idx="1399">
                  <c:v>43686</c:v>
                </c:pt>
                <c:pt idx="1400">
                  <c:v>43689</c:v>
                </c:pt>
                <c:pt idx="1401">
                  <c:v>43690</c:v>
                </c:pt>
                <c:pt idx="1402">
                  <c:v>43691</c:v>
                </c:pt>
                <c:pt idx="1403">
                  <c:v>43692</c:v>
                </c:pt>
                <c:pt idx="1404">
                  <c:v>43693</c:v>
                </c:pt>
                <c:pt idx="1405">
                  <c:v>43696</c:v>
                </c:pt>
                <c:pt idx="1406">
                  <c:v>43697</c:v>
                </c:pt>
                <c:pt idx="1407">
                  <c:v>43698</c:v>
                </c:pt>
                <c:pt idx="1408">
                  <c:v>43699</c:v>
                </c:pt>
                <c:pt idx="1409">
                  <c:v>43700</c:v>
                </c:pt>
                <c:pt idx="1410">
                  <c:v>43703</c:v>
                </c:pt>
                <c:pt idx="1411">
                  <c:v>43704</c:v>
                </c:pt>
                <c:pt idx="1412">
                  <c:v>43705</c:v>
                </c:pt>
                <c:pt idx="1413">
                  <c:v>43706</c:v>
                </c:pt>
                <c:pt idx="1414">
                  <c:v>43707</c:v>
                </c:pt>
                <c:pt idx="1415">
                  <c:v>43710</c:v>
                </c:pt>
                <c:pt idx="1416">
                  <c:v>43711</c:v>
                </c:pt>
                <c:pt idx="1417">
                  <c:v>43712</c:v>
                </c:pt>
                <c:pt idx="1418">
                  <c:v>43713</c:v>
                </c:pt>
                <c:pt idx="1419">
                  <c:v>43714</c:v>
                </c:pt>
                <c:pt idx="1420">
                  <c:v>43717</c:v>
                </c:pt>
                <c:pt idx="1421">
                  <c:v>43718</c:v>
                </c:pt>
                <c:pt idx="1422">
                  <c:v>43719</c:v>
                </c:pt>
                <c:pt idx="1423">
                  <c:v>43720</c:v>
                </c:pt>
                <c:pt idx="1424">
                  <c:v>43721</c:v>
                </c:pt>
                <c:pt idx="1425">
                  <c:v>43724</c:v>
                </c:pt>
                <c:pt idx="1426">
                  <c:v>43725</c:v>
                </c:pt>
                <c:pt idx="1427">
                  <c:v>43726</c:v>
                </c:pt>
                <c:pt idx="1428">
                  <c:v>43727</c:v>
                </c:pt>
                <c:pt idx="1429">
                  <c:v>43728</c:v>
                </c:pt>
                <c:pt idx="1430">
                  <c:v>43731</c:v>
                </c:pt>
                <c:pt idx="1431">
                  <c:v>43732</c:v>
                </c:pt>
                <c:pt idx="1432">
                  <c:v>43733</c:v>
                </c:pt>
                <c:pt idx="1433">
                  <c:v>43734</c:v>
                </c:pt>
                <c:pt idx="1434">
                  <c:v>43735</c:v>
                </c:pt>
                <c:pt idx="1435">
                  <c:v>43738</c:v>
                </c:pt>
                <c:pt idx="1436">
                  <c:v>43739</c:v>
                </c:pt>
                <c:pt idx="1437">
                  <c:v>43740</c:v>
                </c:pt>
                <c:pt idx="1438">
                  <c:v>43741</c:v>
                </c:pt>
                <c:pt idx="1439">
                  <c:v>43742</c:v>
                </c:pt>
                <c:pt idx="1440">
                  <c:v>43745</c:v>
                </c:pt>
                <c:pt idx="1441">
                  <c:v>43746</c:v>
                </c:pt>
                <c:pt idx="1442">
                  <c:v>43747</c:v>
                </c:pt>
                <c:pt idx="1443">
                  <c:v>43748</c:v>
                </c:pt>
                <c:pt idx="1444">
                  <c:v>43749</c:v>
                </c:pt>
                <c:pt idx="1445">
                  <c:v>43752</c:v>
                </c:pt>
                <c:pt idx="1446">
                  <c:v>43753</c:v>
                </c:pt>
                <c:pt idx="1447">
                  <c:v>43754</c:v>
                </c:pt>
                <c:pt idx="1448">
                  <c:v>43755</c:v>
                </c:pt>
                <c:pt idx="1449">
                  <c:v>43756</c:v>
                </c:pt>
                <c:pt idx="1450">
                  <c:v>43759</c:v>
                </c:pt>
                <c:pt idx="1451">
                  <c:v>43760</c:v>
                </c:pt>
                <c:pt idx="1452">
                  <c:v>43761</c:v>
                </c:pt>
                <c:pt idx="1453">
                  <c:v>43762</c:v>
                </c:pt>
                <c:pt idx="1454">
                  <c:v>43763</c:v>
                </c:pt>
                <c:pt idx="1455">
                  <c:v>43766</c:v>
                </c:pt>
                <c:pt idx="1456">
                  <c:v>43767</c:v>
                </c:pt>
                <c:pt idx="1457">
                  <c:v>43768</c:v>
                </c:pt>
                <c:pt idx="1458">
                  <c:v>43769</c:v>
                </c:pt>
                <c:pt idx="1459">
                  <c:v>43770</c:v>
                </c:pt>
                <c:pt idx="1460">
                  <c:v>43773</c:v>
                </c:pt>
                <c:pt idx="1461">
                  <c:v>43774</c:v>
                </c:pt>
                <c:pt idx="1462">
                  <c:v>43775</c:v>
                </c:pt>
                <c:pt idx="1463">
                  <c:v>43776</c:v>
                </c:pt>
                <c:pt idx="1464">
                  <c:v>43777</c:v>
                </c:pt>
                <c:pt idx="1465">
                  <c:v>43780</c:v>
                </c:pt>
                <c:pt idx="1466">
                  <c:v>43781</c:v>
                </c:pt>
                <c:pt idx="1467">
                  <c:v>43782</c:v>
                </c:pt>
                <c:pt idx="1468">
                  <c:v>43783</c:v>
                </c:pt>
                <c:pt idx="1469">
                  <c:v>43784</c:v>
                </c:pt>
                <c:pt idx="1470">
                  <c:v>43787</c:v>
                </c:pt>
                <c:pt idx="1471">
                  <c:v>43788</c:v>
                </c:pt>
                <c:pt idx="1472">
                  <c:v>43789</c:v>
                </c:pt>
                <c:pt idx="1473">
                  <c:v>43790</c:v>
                </c:pt>
                <c:pt idx="1474">
                  <c:v>43791</c:v>
                </c:pt>
                <c:pt idx="1475">
                  <c:v>43794</c:v>
                </c:pt>
                <c:pt idx="1476">
                  <c:v>43795</c:v>
                </c:pt>
                <c:pt idx="1477">
                  <c:v>43796</c:v>
                </c:pt>
                <c:pt idx="1478">
                  <c:v>43797</c:v>
                </c:pt>
                <c:pt idx="1479">
                  <c:v>43798</c:v>
                </c:pt>
                <c:pt idx="1480">
                  <c:v>43801</c:v>
                </c:pt>
                <c:pt idx="1481">
                  <c:v>43802</c:v>
                </c:pt>
                <c:pt idx="1482">
                  <c:v>43803</c:v>
                </c:pt>
                <c:pt idx="1483">
                  <c:v>43804</c:v>
                </c:pt>
                <c:pt idx="1484">
                  <c:v>43805</c:v>
                </c:pt>
                <c:pt idx="1485">
                  <c:v>43808</c:v>
                </c:pt>
                <c:pt idx="1486">
                  <c:v>43809</c:v>
                </c:pt>
                <c:pt idx="1487">
                  <c:v>43810</c:v>
                </c:pt>
                <c:pt idx="1488">
                  <c:v>43811</c:v>
                </c:pt>
                <c:pt idx="1489">
                  <c:v>43812</c:v>
                </c:pt>
                <c:pt idx="1490">
                  <c:v>43815</c:v>
                </c:pt>
                <c:pt idx="1491">
                  <c:v>43816</c:v>
                </c:pt>
                <c:pt idx="1492">
                  <c:v>43817</c:v>
                </c:pt>
                <c:pt idx="1493">
                  <c:v>43818</c:v>
                </c:pt>
                <c:pt idx="1494">
                  <c:v>43819</c:v>
                </c:pt>
                <c:pt idx="1495">
                  <c:v>43822</c:v>
                </c:pt>
                <c:pt idx="1496">
                  <c:v>43823</c:v>
                </c:pt>
                <c:pt idx="1497">
                  <c:v>43824</c:v>
                </c:pt>
                <c:pt idx="1498">
                  <c:v>43825</c:v>
                </c:pt>
                <c:pt idx="1499">
                  <c:v>43826</c:v>
                </c:pt>
                <c:pt idx="1500">
                  <c:v>43829</c:v>
                </c:pt>
                <c:pt idx="1501">
                  <c:v>43830</c:v>
                </c:pt>
                <c:pt idx="1502">
                  <c:v>43831</c:v>
                </c:pt>
                <c:pt idx="1503">
                  <c:v>43832</c:v>
                </c:pt>
                <c:pt idx="1504">
                  <c:v>43833</c:v>
                </c:pt>
                <c:pt idx="1505">
                  <c:v>43836</c:v>
                </c:pt>
                <c:pt idx="1506">
                  <c:v>43837</c:v>
                </c:pt>
                <c:pt idx="1507">
                  <c:v>43838</c:v>
                </c:pt>
                <c:pt idx="1508">
                  <c:v>43839</c:v>
                </c:pt>
                <c:pt idx="1509">
                  <c:v>43840</c:v>
                </c:pt>
                <c:pt idx="1510">
                  <c:v>43843</c:v>
                </c:pt>
                <c:pt idx="1511">
                  <c:v>43844</c:v>
                </c:pt>
                <c:pt idx="1512">
                  <c:v>43845</c:v>
                </c:pt>
                <c:pt idx="1513">
                  <c:v>43846</c:v>
                </c:pt>
                <c:pt idx="1514">
                  <c:v>43847</c:v>
                </c:pt>
                <c:pt idx="1515">
                  <c:v>43850</c:v>
                </c:pt>
                <c:pt idx="1516">
                  <c:v>43851</c:v>
                </c:pt>
                <c:pt idx="1517">
                  <c:v>43852</c:v>
                </c:pt>
                <c:pt idx="1518">
                  <c:v>43853</c:v>
                </c:pt>
                <c:pt idx="1519">
                  <c:v>43854</c:v>
                </c:pt>
                <c:pt idx="1520">
                  <c:v>43857</c:v>
                </c:pt>
                <c:pt idx="1521">
                  <c:v>43858</c:v>
                </c:pt>
                <c:pt idx="1522">
                  <c:v>43859</c:v>
                </c:pt>
                <c:pt idx="1523">
                  <c:v>43860</c:v>
                </c:pt>
                <c:pt idx="1524">
                  <c:v>43861</c:v>
                </c:pt>
                <c:pt idx="1525">
                  <c:v>43864</c:v>
                </c:pt>
                <c:pt idx="1526">
                  <c:v>43865</c:v>
                </c:pt>
                <c:pt idx="1527">
                  <c:v>43866</c:v>
                </c:pt>
                <c:pt idx="1528">
                  <c:v>43867</c:v>
                </c:pt>
                <c:pt idx="1529">
                  <c:v>43868</c:v>
                </c:pt>
                <c:pt idx="1530">
                  <c:v>43871</c:v>
                </c:pt>
                <c:pt idx="1531">
                  <c:v>43872</c:v>
                </c:pt>
                <c:pt idx="1532">
                  <c:v>43873</c:v>
                </c:pt>
                <c:pt idx="1533">
                  <c:v>43874</c:v>
                </c:pt>
                <c:pt idx="1534">
                  <c:v>43875</c:v>
                </c:pt>
                <c:pt idx="1535">
                  <c:v>43878</c:v>
                </c:pt>
                <c:pt idx="1536">
                  <c:v>43879</c:v>
                </c:pt>
                <c:pt idx="1537">
                  <c:v>43880</c:v>
                </c:pt>
                <c:pt idx="1538">
                  <c:v>43881</c:v>
                </c:pt>
                <c:pt idx="1539">
                  <c:v>43882</c:v>
                </c:pt>
                <c:pt idx="1540">
                  <c:v>43885</c:v>
                </c:pt>
                <c:pt idx="1541">
                  <c:v>43886</c:v>
                </c:pt>
                <c:pt idx="1542">
                  <c:v>43887</c:v>
                </c:pt>
                <c:pt idx="1543">
                  <c:v>43888</c:v>
                </c:pt>
                <c:pt idx="1544">
                  <c:v>43889</c:v>
                </c:pt>
                <c:pt idx="1545">
                  <c:v>43892</c:v>
                </c:pt>
                <c:pt idx="1546">
                  <c:v>43893</c:v>
                </c:pt>
                <c:pt idx="1547">
                  <c:v>43894</c:v>
                </c:pt>
                <c:pt idx="1548">
                  <c:v>43895</c:v>
                </c:pt>
                <c:pt idx="1549">
                  <c:v>43896</c:v>
                </c:pt>
                <c:pt idx="1550">
                  <c:v>43899</c:v>
                </c:pt>
                <c:pt idx="1551">
                  <c:v>43900</c:v>
                </c:pt>
                <c:pt idx="1552">
                  <c:v>43901</c:v>
                </c:pt>
                <c:pt idx="1553">
                  <c:v>43902</c:v>
                </c:pt>
                <c:pt idx="1554">
                  <c:v>43903</c:v>
                </c:pt>
                <c:pt idx="1555">
                  <c:v>43906</c:v>
                </c:pt>
                <c:pt idx="1556">
                  <c:v>43907</c:v>
                </c:pt>
                <c:pt idx="1557">
                  <c:v>43908</c:v>
                </c:pt>
                <c:pt idx="1558">
                  <c:v>43909</c:v>
                </c:pt>
                <c:pt idx="1559">
                  <c:v>43910</c:v>
                </c:pt>
                <c:pt idx="1560">
                  <c:v>43913</c:v>
                </c:pt>
                <c:pt idx="1561">
                  <c:v>43914</c:v>
                </c:pt>
                <c:pt idx="1562">
                  <c:v>43915</c:v>
                </c:pt>
                <c:pt idx="1563">
                  <c:v>43916</c:v>
                </c:pt>
                <c:pt idx="1564">
                  <c:v>43917</c:v>
                </c:pt>
                <c:pt idx="1565">
                  <c:v>43920</c:v>
                </c:pt>
                <c:pt idx="1566">
                  <c:v>43921</c:v>
                </c:pt>
                <c:pt idx="1567">
                  <c:v>43922</c:v>
                </c:pt>
                <c:pt idx="1568">
                  <c:v>43923</c:v>
                </c:pt>
                <c:pt idx="1569">
                  <c:v>43924</c:v>
                </c:pt>
                <c:pt idx="1570">
                  <c:v>43927</c:v>
                </c:pt>
                <c:pt idx="1571">
                  <c:v>43928</c:v>
                </c:pt>
                <c:pt idx="1572">
                  <c:v>43929</c:v>
                </c:pt>
                <c:pt idx="1573">
                  <c:v>43930</c:v>
                </c:pt>
                <c:pt idx="1574">
                  <c:v>43931</c:v>
                </c:pt>
                <c:pt idx="1575">
                  <c:v>43934</c:v>
                </c:pt>
                <c:pt idx="1576">
                  <c:v>43935</c:v>
                </c:pt>
                <c:pt idx="1577">
                  <c:v>43936</c:v>
                </c:pt>
                <c:pt idx="1578">
                  <c:v>43937</c:v>
                </c:pt>
                <c:pt idx="1579">
                  <c:v>43938</c:v>
                </c:pt>
                <c:pt idx="1580">
                  <c:v>43941</c:v>
                </c:pt>
                <c:pt idx="1581">
                  <c:v>43942</c:v>
                </c:pt>
                <c:pt idx="1582">
                  <c:v>43943</c:v>
                </c:pt>
                <c:pt idx="1583">
                  <c:v>43944</c:v>
                </c:pt>
                <c:pt idx="1584">
                  <c:v>43945</c:v>
                </c:pt>
                <c:pt idx="1585">
                  <c:v>43948</c:v>
                </c:pt>
                <c:pt idx="1586">
                  <c:v>43949</c:v>
                </c:pt>
                <c:pt idx="1587">
                  <c:v>43950</c:v>
                </c:pt>
                <c:pt idx="1588">
                  <c:v>43951</c:v>
                </c:pt>
                <c:pt idx="1589">
                  <c:v>43952</c:v>
                </c:pt>
                <c:pt idx="1590">
                  <c:v>43955</c:v>
                </c:pt>
                <c:pt idx="1591">
                  <c:v>43956</c:v>
                </c:pt>
                <c:pt idx="1592">
                  <c:v>43957</c:v>
                </c:pt>
                <c:pt idx="1593">
                  <c:v>43958</c:v>
                </c:pt>
                <c:pt idx="1594">
                  <c:v>43959</c:v>
                </c:pt>
                <c:pt idx="1595">
                  <c:v>43962</c:v>
                </c:pt>
                <c:pt idx="1596">
                  <c:v>43963</c:v>
                </c:pt>
                <c:pt idx="1597">
                  <c:v>43964</c:v>
                </c:pt>
                <c:pt idx="1598">
                  <c:v>43965</c:v>
                </c:pt>
                <c:pt idx="1599">
                  <c:v>43966</c:v>
                </c:pt>
                <c:pt idx="1600">
                  <c:v>43969</c:v>
                </c:pt>
                <c:pt idx="1601">
                  <c:v>43970</c:v>
                </c:pt>
                <c:pt idx="1602">
                  <c:v>43971</c:v>
                </c:pt>
                <c:pt idx="1603">
                  <c:v>43972</c:v>
                </c:pt>
                <c:pt idx="1604">
                  <c:v>43973</c:v>
                </c:pt>
                <c:pt idx="1605">
                  <c:v>43976</c:v>
                </c:pt>
                <c:pt idx="1606">
                  <c:v>43977</c:v>
                </c:pt>
                <c:pt idx="1607">
                  <c:v>43978</c:v>
                </c:pt>
                <c:pt idx="1608">
                  <c:v>43979</c:v>
                </c:pt>
                <c:pt idx="1609">
                  <c:v>43980</c:v>
                </c:pt>
                <c:pt idx="1610">
                  <c:v>43983</c:v>
                </c:pt>
                <c:pt idx="1611">
                  <c:v>43984</c:v>
                </c:pt>
                <c:pt idx="1612">
                  <c:v>43985</c:v>
                </c:pt>
                <c:pt idx="1613">
                  <c:v>43986</c:v>
                </c:pt>
                <c:pt idx="1614">
                  <c:v>43987</c:v>
                </c:pt>
                <c:pt idx="1615">
                  <c:v>43990</c:v>
                </c:pt>
                <c:pt idx="1616">
                  <c:v>43991</c:v>
                </c:pt>
                <c:pt idx="1617">
                  <c:v>43992</c:v>
                </c:pt>
                <c:pt idx="1618">
                  <c:v>43993</c:v>
                </c:pt>
                <c:pt idx="1619">
                  <c:v>43994</c:v>
                </c:pt>
                <c:pt idx="1620">
                  <c:v>43997</c:v>
                </c:pt>
                <c:pt idx="1621">
                  <c:v>43998</c:v>
                </c:pt>
                <c:pt idx="1622">
                  <c:v>43999</c:v>
                </c:pt>
                <c:pt idx="1623">
                  <c:v>44000</c:v>
                </c:pt>
                <c:pt idx="1624">
                  <c:v>44001</c:v>
                </c:pt>
                <c:pt idx="1625">
                  <c:v>44004</c:v>
                </c:pt>
                <c:pt idx="1626">
                  <c:v>44005</c:v>
                </c:pt>
                <c:pt idx="1627">
                  <c:v>44006</c:v>
                </c:pt>
                <c:pt idx="1628">
                  <c:v>44007</c:v>
                </c:pt>
                <c:pt idx="1629">
                  <c:v>44008</c:v>
                </c:pt>
                <c:pt idx="1630">
                  <c:v>44011</c:v>
                </c:pt>
                <c:pt idx="1631">
                  <c:v>44012</c:v>
                </c:pt>
                <c:pt idx="1632">
                  <c:v>44013</c:v>
                </c:pt>
                <c:pt idx="1633">
                  <c:v>44014</c:v>
                </c:pt>
                <c:pt idx="1634">
                  <c:v>44015</c:v>
                </c:pt>
                <c:pt idx="1635">
                  <c:v>44018</c:v>
                </c:pt>
                <c:pt idx="1636">
                  <c:v>44019</c:v>
                </c:pt>
                <c:pt idx="1637">
                  <c:v>44020</c:v>
                </c:pt>
                <c:pt idx="1638">
                  <c:v>44021</c:v>
                </c:pt>
                <c:pt idx="1639">
                  <c:v>44022</c:v>
                </c:pt>
                <c:pt idx="1640">
                  <c:v>44025</c:v>
                </c:pt>
                <c:pt idx="1641">
                  <c:v>44026</c:v>
                </c:pt>
                <c:pt idx="1642">
                  <c:v>44027</c:v>
                </c:pt>
                <c:pt idx="1643">
                  <c:v>44028</c:v>
                </c:pt>
                <c:pt idx="1644">
                  <c:v>44029</c:v>
                </c:pt>
                <c:pt idx="1645">
                  <c:v>44032</c:v>
                </c:pt>
                <c:pt idx="1646">
                  <c:v>44033</c:v>
                </c:pt>
                <c:pt idx="1647">
                  <c:v>44034</c:v>
                </c:pt>
                <c:pt idx="1648">
                  <c:v>44035</c:v>
                </c:pt>
                <c:pt idx="1649">
                  <c:v>44036</c:v>
                </c:pt>
                <c:pt idx="1650">
                  <c:v>44039</c:v>
                </c:pt>
                <c:pt idx="1651">
                  <c:v>44040</c:v>
                </c:pt>
                <c:pt idx="1652">
                  <c:v>44041</c:v>
                </c:pt>
                <c:pt idx="1653">
                  <c:v>44042</c:v>
                </c:pt>
                <c:pt idx="1654">
                  <c:v>44043</c:v>
                </c:pt>
                <c:pt idx="1655">
                  <c:v>44046</c:v>
                </c:pt>
                <c:pt idx="1656">
                  <c:v>44047</c:v>
                </c:pt>
                <c:pt idx="1657">
                  <c:v>44048</c:v>
                </c:pt>
                <c:pt idx="1658">
                  <c:v>44049</c:v>
                </c:pt>
                <c:pt idx="1659">
                  <c:v>44050</c:v>
                </c:pt>
                <c:pt idx="1660">
                  <c:v>44053</c:v>
                </c:pt>
                <c:pt idx="1661">
                  <c:v>44054</c:v>
                </c:pt>
                <c:pt idx="1662">
                  <c:v>44055</c:v>
                </c:pt>
                <c:pt idx="1663">
                  <c:v>44056</c:v>
                </c:pt>
                <c:pt idx="1664">
                  <c:v>44057</c:v>
                </c:pt>
                <c:pt idx="1665">
                  <c:v>44060</c:v>
                </c:pt>
                <c:pt idx="1666">
                  <c:v>44061</c:v>
                </c:pt>
                <c:pt idx="1667">
                  <c:v>44062</c:v>
                </c:pt>
                <c:pt idx="1668">
                  <c:v>44063</c:v>
                </c:pt>
                <c:pt idx="1669">
                  <c:v>44064</c:v>
                </c:pt>
                <c:pt idx="1670">
                  <c:v>44067</c:v>
                </c:pt>
                <c:pt idx="1671">
                  <c:v>44068</c:v>
                </c:pt>
                <c:pt idx="1672">
                  <c:v>44069</c:v>
                </c:pt>
                <c:pt idx="1673">
                  <c:v>44070</c:v>
                </c:pt>
                <c:pt idx="1674">
                  <c:v>44071</c:v>
                </c:pt>
                <c:pt idx="1675">
                  <c:v>44074</c:v>
                </c:pt>
                <c:pt idx="1676">
                  <c:v>44075</c:v>
                </c:pt>
                <c:pt idx="1677">
                  <c:v>44076</c:v>
                </c:pt>
                <c:pt idx="1678">
                  <c:v>44077</c:v>
                </c:pt>
                <c:pt idx="1679">
                  <c:v>44078</c:v>
                </c:pt>
                <c:pt idx="1680">
                  <c:v>44081</c:v>
                </c:pt>
                <c:pt idx="1681">
                  <c:v>44082</c:v>
                </c:pt>
                <c:pt idx="1682">
                  <c:v>44083</c:v>
                </c:pt>
                <c:pt idx="1683">
                  <c:v>44084</c:v>
                </c:pt>
                <c:pt idx="1684">
                  <c:v>44085</c:v>
                </c:pt>
                <c:pt idx="1685">
                  <c:v>44088</c:v>
                </c:pt>
                <c:pt idx="1686">
                  <c:v>44089</c:v>
                </c:pt>
                <c:pt idx="1687">
                  <c:v>44090</c:v>
                </c:pt>
                <c:pt idx="1688">
                  <c:v>44091</c:v>
                </c:pt>
                <c:pt idx="1689">
                  <c:v>44092</c:v>
                </c:pt>
                <c:pt idx="1690">
                  <c:v>44095</c:v>
                </c:pt>
                <c:pt idx="1691">
                  <c:v>44096</c:v>
                </c:pt>
                <c:pt idx="1692">
                  <c:v>44097</c:v>
                </c:pt>
                <c:pt idx="1693">
                  <c:v>44098</c:v>
                </c:pt>
                <c:pt idx="1694">
                  <c:v>44099</c:v>
                </c:pt>
                <c:pt idx="1695">
                  <c:v>44102</c:v>
                </c:pt>
                <c:pt idx="1696">
                  <c:v>44103</c:v>
                </c:pt>
                <c:pt idx="1697">
                  <c:v>44104</c:v>
                </c:pt>
                <c:pt idx="1698">
                  <c:v>44105</c:v>
                </c:pt>
                <c:pt idx="1699">
                  <c:v>44106</c:v>
                </c:pt>
                <c:pt idx="1700">
                  <c:v>44109</c:v>
                </c:pt>
                <c:pt idx="1701">
                  <c:v>44110</c:v>
                </c:pt>
                <c:pt idx="1702">
                  <c:v>44111</c:v>
                </c:pt>
                <c:pt idx="1703">
                  <c:v>44112</c:v>
                </c:pt>
                <c:pt idx="1704">
                  <c:v>44113</c:v>
                </c:pt>
                <c:pt idx="1705">
                  <c:v>44116</c:v>
                </c:pt>
                <c:pt idx="1706">
                  <c:v>44117</c:v>
                </c:pt>
                <c:pt idx="1707">
                  <c:v>44118</c:v>
                </c:pt>
                <c:pt idx="1708">
                  <c:v>44119</c:v>
                </c:pt>
                <c:pt idx="1709">
                  <c:v>44120</c:v>
                </c:pt>
                <c:pt idx="1710">
                  <c:v>44123</c:v>
                </c:pt>
                <c:pt idx="1711">
                  <c:v>44124</c:v>
                </c:pt>
                <c:pt idx="1712">
                  <c:v>44125</c:v>
                </c:pt>
                <c:pt idx="1713">
                  <c:v>44126</c:v>
                </c:pt>
                <c:pt idx="1714">
                  <c:v>44127</c:v>
                </c:pt>
                <c:pt idx="1715">
                  <c:v>44130</c:v>
                </c:pt>
                <c:pt idx="1716">
                  <c:v>44131</c:v>
                </c:pt>
                <c:pt idx="1717">
                  <c:v>44132</c:v>
                </c:pt>
                <c:pt idx="1718">
                  <c:v>44133</c:v>
                </c:pt>
                <c:pt idx="1719">
                  <c:v>44134</c:v>
                </c:pt>
                <c:pt idx="1720">
                  <c:v>44137</c:v>
                </c:pt>
                <c:pt idx="1721">
                  <c:v>44138</c:v>
                </c:pt>
                <c:pt idx="1722">
                  <c:v>44139</c:v>
                </c:pt>
                <c:pt idx="1723">
                  <c:v>44140</c:v>
                </c:pt>
                <c:pt idx="1724">
                  <c:v>44141</c:v>
                </c:pt>
                <c:pt idx="1725">
                  <c:v>44144</c:v>
                </c:pt>
                <c:pt idx="1726">
                  <c:v>44145</c:v>
                </c:pt>
                <c:pt idx="1727">
                  <c:v>44146</c:v>
                </c:pt>
                <c:pt idx="1728">
                  <c:v>44147</c:v>
                </c:pt>
                <c:pt idx="1729">
                  <c:v>44148</c:v>
                </c:pt>
                <c:pt idx="1730">
                  <c:v>44151</c:v>
                </c:pt>
                <c:pt idx="1731">
                  <c:v>44152</c:v>
                </c:pt>
                <c:pt idx="1732">
                  <c:v>44153</c:v>
                </c:pt>
                <c:pt idx="1733">
                  <c:v>44154</c:v>
                </c:pt>
                <c:pt idx="1734">
                  <c:v>44155</c:v>
                </c:pt>
                <c:pt idx="1735">
                  <c:v>44158</c:v>
                </c:pt>
                <c:pt idx="1736">
                  <c:v>44159</c:v>
                </c:pt>
                <c:pt idx="1737">
                  <c:v>44160</c:v>
                </c:pt>
                <c:pt idx="1738">
                  <c:v>44161</c:v>
                </c:pt>
                <c:pt idx="1739">
                  <c:v>44162</c:v>
                </c:pt>
                <c:pt idx="1740">
                  <c:v>44165</c:v>
                </c:pt>
                <c:pt idx="1741">
                  <c:v>44166</c:v>
                </c:pt>
                <c:pt idx="1742">
                  <c:v>44167</c:v>
                </c:pt>
                <c:pt idx="1743">
                  <c:v>44168</c:v>
                </c:pt>
                <c:pt idx="1744">
                  <c:v>44169</c:v>
                </c:pt>
                <c:pt idx="1745">
                  <c:v>44172</c:v>
                </c:pt>
                <c:pt idx="1746">
                  <c:v>44173</c:v>
                </c:pt>
                <c:pt idx="1747">
                  <c:v>44174</c:v>
                </c:pt>
                <c:pt idx="1748">
                  <c:v>44175</c:v>
                </c:pt>
                <c:pt idx="1749">
                  <c:v>44176</c:v>
                </c:pt>
                <c:pt idx="1750">
                  <c:v>44179</c:v>
                </c:pt>
                <c:pt idx="1751">
                  <c:v>44180</c:v>
                </c:pt>
                <c:pt idx="1752">
                  <c:v>44181</c:v>
                </c:pt>
                <c:pt idx="1753">
                  <c:v>44182</c:v>
                </c:pt>
                <c:pt idx="1754">
                  <c:v>44183</c:v>
                </c:pt>
                <c:pt idx="1755">
                  <c:v>44186</c:v>
                </c:pt>
                <c:pt idx="1756">
                  <c:v>44187</c:v>
                </c:pt>
                <c:pt idx="1757">
                  <c:v>44188</c:v>
                </c:pt>
                <c:pt idx="1758">
                  <c:v>44189</c:v>
                </c:pt>
                <c:pt idx="1759">
                  <c:v>44190</c:v>
                </c:pt>
                <c:pt idx="1760">
                  <c:v>44193</c:v>
                </c:pt>
                <c:pt idx="1761">
                  <c:v>44194</c:v>
                </c:pt>
                <c:pt idx="1762">
                  <c:v>44195</c:v>
                </c:pt>
                <c:pt idx="1763">
                  <c:v>44196</c:v>
                </c:pt>
                <c:pt idx="1764">
                  <c:v>44197</c:v>
                </c:pt>
                <c:pt idx="1765">
                  <c:v>44200</c:v>
                </c:pt>
                <c:pt idx="1766">
                  <c:v>44201</c:v>
                </c:pt>
                <c:pt idx="1767">
                  <c:v>44202</c:v>
                </c:pt>
                <c:pt idx="1768">
                  <c:v>44203</c:v>
                </c:pt>
                <c:pt idx="1769">
                  <c:v>44204</c:v>
                </c:pt>
                <c:pt idx="1770">
                  <c:v>44207</c:v>
                </c:pt>
                <c:pt idx="1771">
                  <c:v>44208</c:v>
                </c:pt>
                <c:pt idx="1772">
                  <c:v>44209</c:v>
                </c:pt>
                <c:pt idx="1773">
                  <c:v>44210</c:v>
                </c:pt>
                <c:pt idx="1774">
                  <c:v>44211</c:v>
                </c:pt>
                <c:pt idx="1775">
                  <c:v>44214</c:v>
                </c:pt>
                <c:pt idx="1776">
                  <c:v>44215</c:v>
                </c:pt>
                <c:pt idx="1777">
                  <c:v>44216</c:v>
                </c:pt>
                <c:pt idx="1778">
                  <c:v>44217</c:v>
                </c:pt>
                <c:pt idx="1779">
                  <c:v>44218</c:v>
                </c:pt>
                <c:pt idx="1780">
                  <c:v>44221</c:v>
                </c:pt>
                <c:pt idx="1781">
                  <c:v>44222</c:v>
                </c:pt>
                <c:pt idx="1782">
                  <c:v>44223</c:v>
                </c:pt>
                <c:pt idx="1783">
                  <c:v>44224</c:v>
                </c:pt>
                <c:pt idx="1784">
                  <c:v>44225</c:v>
                </c:pt>
                <c:pt idx="1785">
                  <c:v>44228</c:v>
                </c:pt>
                <c:pt idx="1786">
                  <c:v>44229</c:v>
                </c:pt>
                <c:pt idx="1787">
                  <c:v>44230</c:v>
                </c:pt>
                <c:pt idx="1788">
                  <c:v>44231</c:v>
                </c:pt>
                <c:pt idx="1789">
                  <c:v>44232</c:v>
                </c:pt>
                <c:pt idx="1790">
                  <c:v>44235</c:v>
                </c:pt>
                <c:pt idx="1791">
                  <c:v>44236</c:v>
                </c:pt>
                <c:pt idx="1792">
                  <c:v>44237</c:v>
                </c:pt>
                <c:pt idx="1793">
                  <c:v>44238</c:v>
                </c:pt>
                <c:pt idx="1794">
                  <c:v>44239</c:v>
                </c:pt>
                <c:pt idx="1795">
                  <c:v>44242</c:v>
                </c:pt>
                <c:pt idx="1796">
                  <c:v>44243</c:v>
                </c:pt>
                <c:pt idx="1797">
                  <c:v>44244</c:v>
                </c:pt>
                <c:pt idx="1798">
                  <c:v>44245</c:v>
                </c:pt>
                <c:pt idx="1799">
                  <c:v>44246</c:v>
                </c:pt>
                <c:pt idx="1800">
                  <c:v>44249</c:v>
                </c:pt>
                <c:pt idx="1801">
                  <c:v>44250</c:v>
                </c:pt>
                <c:pt idx="1802">
                  <c:v>44251</c:v>
                </c:pt>
                <c:pt idx="1803">
                  <c:v>44252</c:v>
                </c:pt>
                <c:pt idx="1804">
                  <c:v>44253</c:v>
                </c:pt>
                <c:pt idx="1805">
                  <c:v>44256</c:v>
                </c:pt>
                <c:pt idx="1806">
                  <c:v>44257</c:v>
                </c:pt>
                <c:pt idx="1807">
                  <c:v>44258</c:v>
                </c:pt>
                <c:pt idx="1808">
                  <c:v>44259</c:v>
                </c:pt>
                <c:pt idx="1809">
                  <c:v>44260</c:v>
                </c:pt>
                <c:pt idx="1810">
                  <c:v>44263</c:v>
                </c:pt>
                <c:pt idx="1811">
                  <c:v>44264</c:v>
                </c:pt>
                <c:pt idx="1812">
                  <c:v>44265</c:v>
                </c:pt>
                <c:pt idx="1813">
                  <c:v>44266</c:v>
                </c:pt>
                <c:pt idx="1814">
                  <c:v>44267</c:v>
                </c:pt>
                <c:pt idx="1815">
                  <c:v>44270</c:v>
                </c:pt>
                <c:pt idx="1816">
                  <c:v>44271</c:v>
                </c:pt>
                <c:pt idx="1817">
                  <c:v>44272</c:v>
                </c:pt>
                <c:pt idx="1818">
                  <c:v>44273</c:v>
                </c:pt>
                <c:pt idx="1819">
                  <c:v>44274</c:v>
                </c:pt>
                <c:pt idx="1820">
                  <c:v>44277</c:v>
                </c:pt>
                <c:pt idx="1821">
                  <c:v>44278</c:v>
                </c:pt>
                <c:pt idx="1822">
                  <c:v>44279</c:v>
                </c:pt>
                <c:pt idx="1823">
                  <c:v>44280</c:v>
                </c:pt>
                <c:pt idx="1824">
                  <c:v>44281</c:v>
                </c:pt>
                <c:pt idx="1825">
                  <c:v>44284</c:v>
                </c:pt>
                <c:pt idx="1826">
                  <c:v>44285</c:v>
                </c:pt>
                <c:pt idx="1827">
                  <c:v>44286</c:v>
                </c:pt>
                <c:pt idx="1828">
                  <c:v>44287</c:v>
                </c:pt>
                <c:pt idx="1829">
                  <c:v>44288</c:v>
                </c:pt>
                <c:pt idx="1830">
                  <c:v>44291</c:v>
                </c:pt>
                <c:pt idx="1831">
                  <c:v>44292</c:v>
                </c:pt>
                <c:pt idx="1832">
                  <c:v>44293</c:v>
                </c:pt>
                <c:pt idx="1833">
                  <c:v>44294</c:v>
                </c:pt>
                <c:pt idx="1834">
                  <c:v>44295</c:v>
                </c:pt>
                <c:pt idx="1835">
                  <c:v>44298</c:v>
                </c:pt>
                <c:pt idx="1836">
                  <c:v>44299</c:v>
                </c:pt>
                <c:pt idx="1837">
                  <c:v>44300</c:v>
                </c:pt>
                <c:pt idx="1838">
                  <c:v>44301</c:v>
                </c:pt>
                <c:pt idx="1839">
                  <c:v>44302</c:v>
                </c:pt>
                <c:pt idx="1840">
                  <c:v>44305</c:v>
                </c:pt>
                <c:pt idx="1841">
                  <c:v>44306</c:v>
                </c:pt>
                <c:pt idx="1842">
                  <c:v>44307</c:v>
                </c:pt>
                <c:pt idx="1843">
                  <c:v>44308</c:v>
                </c:pt>
                <c:pt idx="1844">
                  <c:v>44309</c:v>
                </c:pt>
                <c:pt idx="1845">
                  <c:v>44312</c:v>
                </c:pt>
                <c:pt idx="1846">
                  <c:v>44313</c:v>
                </c:pt>
                <c:pt idx="1847">
                  <c:v>44314</c:v>
                </c:pt>
                <c:pt idx="1848">
                  <c:v>44315</c:v>
                </c:pt>
                <c:pt idx="1849">
                  <c:v>44316</c:v>
                </c:pt>
                <c:pt idx="1850">
                  <c:v>44319</c:v>
                </c:pt>
                <c:pt idx="1851">
                  <c:v>44320</c:v>
                </c:pt>
                <c:pt idx="1852">
                  <c:v>44321</c:v>
                </c:pt>
                <c:pt idx="1853">
                  <c:v>44322</c:v>
                </c:pt>
                <c:pt idx="1854">
                  <c:v>44323</c:v>
                </c:pt>
                <c:pt idx="1855">
                  <c:v>44326</c:v>
                </c:pt>
                <c:pt idx="1856">
                  <c:v>44327</c:v>
                </c:pt>
                <c:pt idx="1857">
                  <c:v>44328</c:v>
                </c:pt>
                <c:pt idx="1858">
                  <c:v>44329</c:v>
                </c:pt>
                <c:pt idx="1859">
                  <c:v>44330</c:v>
                </c:pt>
                <c:pt idx="1860">
                  <c:v>44333</c:v>
                </c:pt>
                <c:pt idx="1861">
                  <c:v>44334</c:v>
                </c:pt>
                <c:pt idx="1862">
                  <c:v>44335</c:v>
                </c:pt>
                <c:pt idx="1863">
                  <c:v>44336</c:v>
                </c:pt>
                <c:pt idx="1864">
                  <c:v>44337</c:v>
                </c:pt>
                <c:pt idx="1865">
                  <c:v>44340</c:v>
                </c:pt>
                <c:pt idx="1866">
                  <c:v>44341</c:v>
                </c:pt>
                <c:pt idx="1867">
                  <c:v>44342</c:v>
                </c:pt>
                <c:pt idx="1868">
                  <c:v>44343</c:v>
                </c:pt>
                <c:pt idx="1869">
                  <c:v>44344</c:v>
                </c:pt>
                <c:pt idx="1870">
                  <c:v>44347</c:v>
                </c:pt>
                <c:pt idx="1871">
                  <c:v>44348</c:v>
                </c:pt>
                <c:pt idx="1872">
                  <c:v>44349</c:v>
                </c:pt>
                <c:pt idx="1873">
                  <c:v>44350</c:v>
                </c:pt>
                <c:pt idx="1874">
                  <c:v>44351</c:v>
                </c:pt>
                <c:pt idx="1875">
                  <c:v>44354</c:v>
                </c:pt>
                <c:pt idx="1876">
                  <c:v>44355</c:v>
                </c:pt>
                <c:pt idx="1877">
                  <c:v>44356</c:v>
                </c:pt>
                <c:pt idx="1878">
                  <c:v>44357</c:v>
                </c:pt>
                <c:pt idx="1879">
                  <c:v>44358</c:v>
                </c:pt>
                <c:pt idx="1880">
                  <c:v>44361</c:v>
                </c:pt>
                <c:pt idx="1881">
                  <c:v>44362</c:v>
                </c:pt>
                <c:pt idx="1882">
                  <c:v>44363</c:v>
                </c:pt>
                <c:pt idx="1883">
                  <c:v>44364</c:v>
                </c:pt>
                <c:pt idx="1884">
                  <c:v>44365</c:v>
                </c:pt>
                <c:pt idx="1885">
                  <c:v>44368</c:v>
                </c:pt>
                <c:pt idx="1886">
                  <c:v>44369</c:v>
                </c:pt>
                <c:pt idx="1887">
                  <c:v>44370</c:v>
                </c:pt>
                <c:pt idx="1888">
                  <c:v>44371</c:v>
                </c:pt>
                <c:pt idx="1889">
                  <c:v>44372</c:v>
                </c:pt>
                <c:pt idx="1890">
                  <c:v>44375</c:v>
                </c:pt>
                <c:pt idx="1891">
                  <c:v>44376</c:v>
                </c:pt>
                <c:pt idx="1892">
                  <c:v>44377</c:v>
                </c:pt>
                <c:pt idx="1893">
                  <c:v>44378</c:v>
                </c:pt>
                <c:pt idx="1894">
                  <c:v>44379</c:v>
                </c:pt>
                <c:pt idx="1895">
                  <c:v>44382</c:v>
                </c:pt>
                <c:pt idx="1896">
                  <c:v>44383</c:v>
                </c:pt>
                <c:pt idx="1897">
                  <c:v>44384</c:v>
                </c:pt>
                <c:pt idx="1898">
                  <c:v>44385</c:v>
                </c:pt>
                <c:pt idx="1899">
                  <c:v>44386</c:v>
                </c:pt>
                <c:pt idx="1900">
                  <c:v>44389</c:v>
                </c:pt>
                <c:pt idx="1901">
                  <c:v>44390</c:v>
                </c:pt>
                <c:pt idx="1902">
                  <c:v>44391</c:v>
                </c:pt>
                <c:pt idx="1903">
                  <c:v>44392</c:v>
                </c:pt>
                <c:pt idx="1904">
                  <c:v>44393</c:v>
                </c:pt>
                <c:pt idx="1905">
                  <c:v>44396</c:v>
                </c:pt>
                <c:pt idx="1906">
                  <c:v>44397</c:v>
                </c:pt>
                <c:pt idx="1907">
                  <c:v>44398</c:v>
                </c:pt>
                <c:pt idx="1908">
                  <c:v>44399</c:v>
                </c:pt>
                <c:pt idx="1909">
                  <c:v>44400</c:v>
                </c:pt>
                <c:pt idx="1910">
                  <c:v>44403</c:v>
                </c:pt>
                <c:pt idx="1911">
                  <c:v>44404</c:v>
                </c:pt>
                <c:pt idx="1912">
                  <c:v>44405</c:v>
                </c:pt>
                <c:pt idx="1913">
                  <c:v>44406</c:v>
                </c:pt>
                <c:pt idx="1914">
                  <c:v>44407</c:v>
                </c:pt>
                <c:pt idx="1915">
                  <c:v>44410</c:v>
                </c:pt>
                <c:pt idx="1916">
                  <c:v>44411</c:v>
                </c:pt>
                <c:pt idx="1917">
                  <c:v>44412</c:v>
                </c:pt>
                <c:pt idx="1918">
                  <c:v>44413</c:v>
                </c:pt>
                <c:pt idx="1919">
                  <c:v>44414</c:v>
                </c:pt>
                <c:pt idx="1920">
                  <c:v>44417</c:v>
                </c:pt>
                <c:pt idx="1921">
                  <c:v>44418</c:v>
                </c:pt>
                <c:pt idx="1922">
                  <c:v>44419</c:v>
                </c:pt>
                <c:pt idx="1923">
                  <c:v>44420</c:v>
                </c:pt>
                <c:pt idx="1924">
                  <c:v>44421</c:v>
                </c:pt>
                <c:pt idx="1925">
                  <c:v>44424</c:v>
                </c:pt>
                <c:pt idx="1926">
                  <c:v>44425</c:v>
                </c:pt>
                <c:pt idx="1927">
                  <c:v>44426</c:v>
                </c:pt>
                <c:pt idx="1928">
                  <c:v>44427</c:v>
                </c:pt>
                <c:pt idx="1929">
                  <c:v>44428</c:v>
                </c:pt>
                <c:pt idx="1930">
                  <c:v>44431</c:v>
                </c:pt>
                <c:pt idx="1931">
                  <c:v>44432</c:v>
                </c:pt>
                <c:pt idx="1932">
                  <c:v>44433</c:v>
                </c:pt>
                <c:pt idx="1933">
                  <c:v>44434</c:v>
                </c:pt>
                <c:pt idx="1934">
                  <c:v>44435</c:v>
                </c:pt>
                <c:pt idx="1935">
                  <c:v>44438</c:v>
                </c:pt>
                <c:pt idx="1936">
                  <c:v>44439</c:v>
                </c:pt>
                <c:pt idx="1937">
                  <c:v>44440</c:v>
                </c:pt>
                <c:pt idx="1938">
                  <c:v>44441</c:v>
                </c:pt>
                <c:pt idx="1939">
                  <c:v>44442</c:v>
                </c:pt>
                <c:pt idx="1940">
                  <c:v>44445</c:v>
                </c:pt>
                <c:pt idx="1941">
                  <c:v>44446</c:v>
                </c:pt>
                <c:pt idx="1942">
                  <c:v>44447</c:v>
                </c:pt>
                <c:pt idx="1943">
                  <c:v>44448</c:v>
                </c:pt>
                <c:pt idx="1944">
                  <c:v>44449</c:v>
                </c:pt>
                <c:pt idx="1945">
                  <c:v>44452</c:v>
                </c:pt>
                <c:pt idx="1946">
                  <c:v>44453</c:v>
                </c:pt>
                <c:pt idx="1947">
                  <c:v>44454</c:v>
                </c:pt>
                <c:pt idx="1948">
                  <c:v>44455</c:v>
                </c:pt>
                <c:pt idx="1949">
                  <c:v>44456</c:v>
                </c:pt>
                <c:pt idx="1950">
                  <c:v>44459</c:v>
                </c:pt>
                <c:pt idx="1951">
                  <c:v>44460</c:v>
                </c:pt>
                <c:pt idx="1952">
                  <c:v>44461</c:v>
                </c:pt>
                <c:pt idx="1953">
                  <c:v>44462</c:v>
                </c:pt>
                <c:pt idx="1954">
                  <c:v>44463</c:v>
                </c:pt>
                <c:pt idx="1955">
                  <c:v>44466</c:v>
                </c:pt>
                <c:pt idx="1956">
                  <c:v>44467</c:v>
                </c:pt>
                <c:pt idx="1957">
                  <c:v>44468</c:v>
                </c:pt>
                <c:pt idx="1958">
                  <c:v>44469</c:v>
                </c:pt>
                <c:pt idx="1959">
                  <c:v>44470</c:v>
                </c:pt>
                <c:pt idx="1960">
                  <c:v>44473</c:v>
                </c:pt>
                <c:pt idx="1961">
                  <c:v>44474</c:v>
                </c:pt>
                <c:pt idx="1962">
                  <c:v>44475</c:v>
                </c:pt>
                <c:pt idx="1963">
                  <c:v>44476</c:v>
                </c:pt>
                <c:pt idx="1964">
                  <c:v>44477</c:v>
                </c:pt>
                <c:pt idx="1965">
                  <c:v>44480</c:v>
                </c:pt>
                <c:pt idx="1966">
                  <c:v>44481</c:v>
                </c:pt>
                <c:pt idx="1967">
                  <c:v>44482</c:v>
                </c:pt>
                <c:pt idx="1968">
                  <c:v>44483</c:v>
                </c:pt>
                <c:pt idx="1969">
                  <c:v>44484</c:v>
                </c:pt>
                <c:pt idx="1970">
                  <c:v>44487</c:v>
                </c:pt>
                <c:pt idx="1971">
                  <c:v>44488</c:v>
                </c:pt>
                <c:pt idx="1972">
                  <c:v>44489</c:v>
                </c:pt>
                <c:pt idx="1973">
                  <c:v>44490</c:v>
                </c:pt>
                <c:pt idx="1974">
                  <c:v>44491</c:v>
                </c:pt>
                <c:pt idx="1975">
                  <c:v>44494</c:v>
                </c:pt>
                <c:pt idx="1976">
                  <c:v>44495</c:v>
                </c:pt>
                <c:pt idx="1977">
                  <c:v>44496</c:v>
                </c:pt>
                <c:pt idx="1978">
                  <c:v>44497</c:v>
                </c:pt>
                <c:pt idx="1979">
                  <c:v>44498</c:v>
                </c:pt>
                <c:pt idx="1980">
                  <c:v>44501</c:v>
                </c:pt>
                <c:pt idx="1981">
                  <c:v>44502</c:v>
                </c:pt>
                <c:pt idx="1982">
                  <c:v>44503</c:v>
                </c:pt>
                <c:pt idx="1983">
                  <c:v>44504</c:v>
                </c:pt>
                <c:pt idx="1984">
                  <c:v>44505</c:v>
                </c:pt>
                <c:pt idx="1985">
                  <c:v>44508</c:v>
                </c:pt>
                <c:pt idx="1986">
                  <c:v>44509</c:v>
                </c:pt>
                <c:pt idx="1987">
                  <c:v>44510</c:v>
                </c:pt>
                <c:pt idx="1988">
                  <c:v>44511</c:v>
                </c:pt>
                <c:pt idx="1989">
                  <c:v>44512</c:v>
                </c:pt>
                <c:pt idx="1990">
                  <c:v>44515</c:v>
                </c:pt>
                <c:pt idx="1991">
                  <c:v>44516</c:v>
                </c:pt>
                <c:pt idx="1992">
                  <c:v>44517</c:v>
                </c:pt>
                <c:pt idx="1993">
                  <c:v>44518</c:v>
                </c:pt>
                <c:pt idx="1994">
                  <c:v>44519</c:v>
                </c:pt>
                <c:pt idx="1995">
                  <c:v>44522</c:v>
                </c:pt>
                <c:pt idx="1996">
                  <c:v>44523</c:v>
                </c:pt>
                <c:pt idx="1997">
                  <c:v>44524</c:v>
                </c:pt>
                <c:pt idx="1998">
                  <c:v>44525</c:v>
                </c:pt>
                <c:pt idx="1999">
                  <c:v>44526</c:v>
                </c:pt>
                <c:pt idx="2000">
                  <c:v>44529</c:v>
                </c:pt>
                <c:pt idx="2001">
                  <c:v>44530</c:v>
                </c:pt>
                <c:pt idx="2002">
                  <c:v>44531</c:v>
                </c:pt>
                <c:pt idx="2003">
                  <c:v>44532</c:v>
                </c:pt>
                <c:pt idx="2004">
                  <c:v>44533</c:v>
                </c:pt>
                <c:pt idx="2005">
                  <c:v>44536</c:v>
                </c:pt>
                <c:pt idx="2006">
                  <c:v>44537</c:v>
                </c:pt>
                <c:pt idx="2007">
                  <c:v>44538</c:v>
                </c:pt>
                <c:pt idx="2008">
                  <c:v>44539</c:v>
                </c:pt>
                <c:pt idx="2009">
                  <c:v>44540</c:v>
                </c:pt>
                <c:pt idx="2010">
                  <c:v>44543</c:v>
                </c:pt>
                <c:pt idx="2011">
                  <c:v>44544</c:v>
                </c:pt>
                <c:pt idx="2012">
                  <c:v>44545</c:v>
                </c:pt>
                <c:pt idx="2013">
                  <c:v>44546</c:v>
                </c:pt>
                <c:pt idx="2014">
                  <c:v>44547</c:v>
                </c:pt>
                <c:pt idx="2015">
                  <c:v>44550</c:v>
                </c:pt>
                <c:pt idx="2016">
                  <c:v>44551</c:v>
                </c:pt>
                <c:pt idx="2017">
                  <c:v>44552</c:v>
                </c:pt>
                <c:pt idx="2018">
                  <c:v>44553</c:v>
                </c:pt>
                <c:pt idx="2019">
                  <c:v>44554</c:v>
                </c:pt>
                <c:pt idx="2020">
                  <c:v>44557</c:v>
                </c:pt>
                <c:pt idx="2021">
                  <c:v>44558</c:v>
                </c:pt>
                <c:pt idx="2022">
                  <c:v>44559</c:v>
                </c:pt>
                <c:pt idx="2023">
                  <c:v>44560</c:v>
                </c:pt>
                <c:pt idx="2024">
                  <c:v>44561</c:v>
                </c:pt>
                <c:pt idx="2025">
                  <c:v>44564</c:v>
                </c:pt>
                <c:pt idx="2026">
                  <c:v>44565</c:v>
                </c:pt>
                <c:pt idx="2027">
                  <c:v>44566</c:v>
                </c:pt>
                <c:pt idx="2028">
                  <c:v>44567</c:v>
                </c:pt>
                <c:pt idx="2029">
                  <c:v>44568</c:v>
                </c:pt>
                <c:pt idx="2030">
                  <c:v>44571</c:v>
                </c:pt>
                <c:pt idx="2031">
                  <c:v>44572</c:v>
                </c:pt>
                <c:pt idx="2032">
                  <c:v>44573</c:v>
                </c:pt>
                <c:pt idx="2033">
                  <c:v>44574</c:v>
                </c:pt>
                <c:pt idx="2034">
                  <c:v>44575</c:v>
                </c:pt>
                <c:pt idx="2035">
                  <c:v>44578</c:v>
                </c:pt>
                <c:pt idx="2036">
                  <c:v>44579</c:v>
                </c:pt>
                <c:pt idx="2037">
                  <c:v>44580</c:v>
                </c:pt>
                <c:pt idx="2038">
                  <c:v>44581</c:v>
                </c:pt>
                <c:pt idx="2039">
                  <c:v>44582</c:v>
                </c:pt>
                <c:pt idx="2040">
                  <c:v>44585</c:v>
                </c:pt>
                <c:pt idx="2041">
                  <c:v>44586</c:v>
                </c:pt>
                <c:pt idx="2042">
                  <c:v>44587</c:v>
                </c:pt>
                <c:pt idx="2043">
                  <c:v>44588</c:v>
                </c:pt>
                <c:pt idx="2044">
                  <c:v>44589</c:v>
                </c:pt>
                <c:pt idx="2045">
                  <c:v>44592</c:v>
                </c:pt>
                <c:pt idx="2046">
                  <c:v>44593</c:v>
                </c:pt>
                <c:pt idx="2047">
                  <c:v>44594</c:v>
                </c:pt>
                <c:pt idx="2048">
                  <c:v>44595</c:v>
                </c:pt>
                <c:pt idx="2049">
                  <c:v>44596</c:v>
                </c:pt>
                <c:pt idx="2050">
                  <c:v>44599</c:v>
                </c:pt>
                <c:pt idx="2051">
                  <c:v>44600</c:v>
                </c:pt>
                <c:pt idx="2052">
                  <c:v>44601</c:v>
                </c:pt>
                <c:pt idx="2053">
                  <c:v>44602</c:v>
                </c:pt>
                <c:pt idx="2054">
                  <c:v>44603</c:v>
                </c:pt>
                <c:pt idx="2055">
                  <c:v>44606</c:v>
                </c:pt>
                <c:pt idx="2056">
                  <c:v>44607</c:v>
                </c:pt>
                <c:pt idx="2057">
                  <c:v>44608</c:v>
                </c:pt>
                <c:pt idx="2058">
                  <c:v>44609</c:v>
                </c:pt>
                <c:pt idx="2059">
                  <c:v>44610</c:v>
                </c:pt>
                <c:pt idx="2060">
                  <c:v>44613</c:v>
                </c:pt>
                <c:pt idx="2061">
                  <c:v>44614</c:v>
                </c:pt>
                <c:pt idx="2062">
                  <c:v>44615</c:v>
                </c:pt>
                <c:pt idx="2063">
                  <c:v>44616</c:v>
                </c:pt>
                <c:pt idx="2064">
                  <c:v>44617</c:v>
                </c:pt>
                <c:pt idx="2065">
                  <c:v>44620</c:v>
                </c:pt>
                <c:pt idx="2066">
                  <c:v>44621</c:v>
                </c:pt>
                <c:pt idx="2067">
                  <c:v>44622</c:v>
                </c:pt>
                <c:pt idx="2068">
                  <c:v>44623</c:v>
                </c:pt>
                <c:pt idx="2069">
                  <c:v>44624</c:v>
                </c:pt>
                <c:pt idx="2070">
                  <c:v>44627</c:v>
                </c:pt>
                <c:pt idx="2071">
                  <c:v>44628</c:v>
                </c:pt>
                <c:pt idx="2072">
                  <c:v>44629</c:v>
                </c:pt>
                <c:pt idx="2073">
                  <c:v>44630</c:v>
                </c:pt>
                <c:pt idx="2074">
                  <c:v>44631</c:v>
                </c:pt>
                <c:pt idx="2075">
                  <c:v>44634</c:v>
                </c:pt>
                <c:pt idx="2076">
                  <c:v>44635</c:v>
                </c:pt>
                <c:pt idx="2077">
                  <c:v>44636</c:v>
                </c:pt>
                <c:pt idx="2078">
                  <c:v>44637</c:v>
                </c:pt>
                <c:pt idx="2079">
                  <c:v>44638</c:v>
                </c:pt>
                <c:pt idx="2080">
                  <c:v>44641</c:v>
                </c:pt>
                <c:pt idx="2081">
                  <c:v>44642</c:v>
                </c:pt>
                <c:pt idx="2082">
                  <c:v>44643</c:v>
                </c:pt>
                <c:pt idx="2083">
                  <c:v>44644</c:v>
                </c:pt>
                <c:pt idx="2084">
                  <c:v>44645</c:v>
                </c:pt>
                <c:pt idx="2085">
                  <c:v>44648</c:v>
                </c:pt>
                <c:pt idx="2086">
                  <c:v>44649</c:v>
                </c:pt>
                <c:pt idx="2087">
                  <c:v>44650</c:v>
                </c:pt>
                <c:pt idx="2088">
                  <c:v>44651</c:v>
                </c:pt>
                <c:pt idx="2089">
                  <c:v>44652</c:v>
                </c:pt>
                <c:pt idx="2090">
                  <c:v>44655</c:v>
                </c:pt>
                <c:pt idx="2091">
                  <c:v>44656</c:v>
                </c:pt>
                <c:pt idx="2092">
                  <c:v>44657</c:v>
                </c:pt>
                <c:pt idx="2093">
                  <c:v>44658</c:v>
                </c:pt>
                <c:pt idx="2094">
                  <c:v>44659</c:v>
                </c:pt>
                <c:pt idx="2095">
                  <c:v>44662</c:v>
                </c:pt>
                <c:pt idx="2096">
                  <c:v>44663</c:v>
                </c:pt>
                <c:pt idx="2097">
                  <c:v>44664</c:v>
                </c:pt>
                <c:pt idx="2098">
                  <c:v>44665</c:v>
                </c:pt>
                <c:pt idx="2099">
                  <c:v>44666</c:v>
                </c:pt>
                <c:pt idx="2100">
                  <c:v>44669</c:v>
                </c:pt>
                <c:pt idx="2101">
                  <c:v>44670</c:v>
                </c:pt>
                <c:pt idx="2102">
                  <c:v>44671</c:v>
                </c:pt>
                <c:pt idx="2103">
                  <c:v>44672</c:v>
                </c:pt>
                <c:pt idx="2104">
                  <c:v>44673</c:v>
                </c:pt>
                <c:pt idx="2105">
                  <c:v>44676</c:v>
                </c:pt>
                <c:pt idx="2106">
                  <c:v>44677</c:v>
                </c:pt>
                <c:pt idx="2107">
                  <c:v>44678</c:v>
                </c:pt>
                <c:pt idx="2108">
                  <c:v>44679</c:v>
                </c:pt>
                <c:pt idx="2109">
                  <c:v>44680</c:v>
                </c:pt>
                <c:pt idx="2110">
                  <c:v>44683</c:v>
                </c:pt>
                <c:pt idx="2111">
                  <c:v>44684</c:v>
                </c:pt>
                <c:pt idx="2112">
                  <c:v>44685</c:v>
                </c:pt>
                <c:pt idx="2113">
                  <c:v>44686</c:v>
                </c:pt>
                <c:pt idx="2114">
                  <c:v>44687</c:v>
                </c:pt>
                <c:pt idx="2115">
                  <c:v>44690</c:v>
                </c:pt>
                <c:pt idx="2116">
                  <c:v>44691</c:v>
                </c:pt>
                <c:pt idx="2117">
                  <c:v>44692</c:v>
                </c:pt>
                <c:pt idx="2118">
                  <c:v>44693</c:v>
                </c:pt>
                <c:pt idx="2119">
                  <c:v>44694</c:v>
                </c:pt>
                <c:pt idx="2120">
                  <c:v>44697</c:v>
                </c:pt>
                <c:pt idx="2121">
                  <c:v>44698</c:v>
                </c:pt>
                <c:pt idx="2122">
                  <c:v>44699</c:v>
                </c:pt>
                <c:pt idx="2123">
                  <c:v>44700</c:v>
                </c:pt>
                <c:pt idx="2124">
                  <c:v>44701</c:v>
                </c:pt>
                <c:pt idx="2125">
                  <c:v>44704</c:v>
                </c:pt>
                <c:pt idx="2126">
                  <c:v>44705</c:v>
                </c:pt>
                <c:pt idx="2127">
                  <c:v>44706</c:v>
                </c:pt>
                <c:pt idx="2128">
                  <c:v>44707</c:v>
                </c:pt>
                <c:pt idx="2129">
                  <c:v>44708</c:v>
                </c:pt>
                <c:pt idx="2130">
                  <c:v>44711</c:v>
                </c:pt>
                <c:pt idx="2131">
                  <c:v>44712</c:v>
                </c:pt>
                <c:pt idx="2132">
                  <c:v>44713</c:v>
                </c:pt>
                <c:pt idx="2133">
                  <c:v>44714</c:v>
                </c:pt>
                <c:pt idx="2134">
                  <c:v>44715</c:v>
                </c:pt>
                <c:pt idx="2135">
                  <c:v>44718</c:v>
                </c:pt>
                <c:pt idx="2136">
                  <c:v>44719</c:v>
                </c:pt>
                <c:pt idx="2137">
                  <c:v>44720</c:v>
                </c:pt>
                <c:pt idx="2138">
                  <c:v>44721</c:v>
                </c:pt>
                <c:pt idx="2139">
                  <c:v>44722</c:v>
                </c:pt>
                <c:pt idx="2140">
                  <c:v>44725</c:v>
                </c:pt>
                <c:pt idx="2141">
                  <c:v>44726</c:v>
                </c:pt>
                <c:pt idx="2142">
                  <c:v>44727</c:v>
                </c:pt>
                <c:pt idx="2143">
                  <c:v>44728</c:v>
                </c:pt>
                <c:pt idx="2144">
                  <c:v>44729</c:v>
                </c:pt>
                <c:pt idx="2145">
                  <c:v>44732</c:v>
                </c:pt>
                <c:pt idx="2146">
                  <c:v>44733</c:v>
                </c:pt>
                <c:pt idx="2147">
                  <c:v>44734</c:v>
                </c:pt>
                <c:pt idx="2148">
                  <c:v>44735</c:v>
                </c:pt>
                <c:pt idx="2149">
                  <c:v>44736</c:v>
                </c:pt>
                <c:pt idx="2150">
                  <c:v>44739</c:v>
                </c:pt>
                <c:pt idx="2151">
                  <c:v>44740</c:v>
                </c:pt>
                <c:pt idx="2152">
                  <c:v>44741</c:v>
                </c:pt>
                <c:pt idx="2153">
                  <c:v>44742</c:v>
                </c:pt>
                <c:pt idx="2154">
                  <c:v>44743</c:v>
                </c:pt>
                <c:pt idx="2155">
                  <c:v>44746</c:v>
                </c:pt>
                <c:pt idx="2156">
                  <c:v>44747</c:v>
                </c:pt>
                <c:pt idx="2157">
                  <c:v>44748</c:v>
                </c:pt>
                <c:pt idx="2158">
                  <c:v>44749</c:v>
                </c:pt>
                <c:pt idx="2159">
                  <c:v>44750</c:v>
                </c:pt>
                <c:pt idx="2160">
                  <c:v>44753</c:v>
                </c:pt>
                <c:pt idx="2161">
                  <c:v>44754</c:v>
                </c:pt>
                <c:pt idx="2162">
                  <c:v>44755</c:v>
                </c:pt>
                <c:pt idx="2163">
                  <c:v>44756</c:v>
                </c:pt>
                <c:pt idx="2164">
                  <c:v>44757</c:v>
                </c:pt>
                <c:pt idx="2165">
                  <c:v>44760</c:v>
                </c:pt>
                <c:pt idx="2166">
                  <c:v>44761</c:v>
                </c:pt>
                <c:pt idx="2167">
                  <c:v>44762</c:v>
                </c:pt>
                <c:pt idx="2168">
                  <c:v>44763</c:v>
                </c:pt>
                <c:pt idx="2169">
                  <c:v>44764</c:v>
                </c:pt>
                <c:pt idx="2170">
                  <c:v>44767</c:v>
                </c:pt>
                <c:pt idx="2171">
                  <c:v>44768</c:v>
                </c:pt>
                <c:pt idx="2172">
                  <c:v>44769</c:v>
                </c:pt>
                <c:pt idx="2173">
                  <c:v>44770</c:v>
                </c:pt>
                <c:pt idx="2174">
                  <c:v>44771</c:v>
                </c:pt>
                <c:pt idx="2175">
                  <c:v>44774</c:v>
                </c:pt>
                <c:pt idx="2176">
                  <c:v>44775</c:v>
                </c:pt>
                <c:pt idx="2177">
                  <c:v>44776</c:v>
                </c:pt>
                <c:pt idx="2178">
                  <c:v>44777</c:v>
                </c:pt>
                <c:pt idx="2179">
                  <c:v>44778</c:v>
                </c:pt>
                <c:pt idx="2180">
                  <c:v>44781</c:v>
                </c:pt>
                <c:pt idx="2181">
                  <c:v>44782</c:v>
                </c:pt>
                <c:pt idx="2182">
                  <c:v>44783</c:v>
                </c:pt>
                <c:pt idx="2183">
                  <c:v>44784</c:v>
                </c:pt>
                <c:pt idx="2184">
                  <c:v>44785</c:v>
                </c:pt>
                <c:pt idx="2185">
                  <c:v>44788</c:v>
                </c:pt>
                <c:pt idx="2186">
                  <c:v>44789</c:v>
                </c:pt>
                <c:pt idx="2187">
                  <c:v>44790</c:v>
                </c:pt>
                <c:pt idx="2188">
                  <c:v>44791</c:v>
                </c:pt>
                <c:pt idx="2189">
                  <c:v>44792</c:v>
                </c:pt>
                <c:pt idx="2190">
                  <c:v>44795</c:v>
                </c:pt>
                <c:pt idx="2191">
                  <c:v>44796</c:v>
                </c:pt>
                <c:pt idx="2192">
                  <c:v>44797</c:v>
                </c:pt>
                <c:pt idx="2193">
                  <c:v>44798</c:v>
                </c:pt>
                <c:pt idx="2194">
                  <c:v>44799</c:v>
                </c:pt>
                <c:pt idx="2195">
                  <c:v>44802</c:v>
                </c:pt>
                <c:pt idx="2196">
                  <c:v>44803</c:v>
                </c:pt>
                <c:pt idx="2197">
                  <c:v>44804</c:v>
                </c:pt>
                <c:pt idx="2198">
                  <c:v>44805</c:v>
                </c:pt>
                <c:pt idx="2199">
                  <c:v>44806</c:v>
                </c:pt>
                <c:pt idx="2200">
                  <c:v>44809</c:v>
                </c:pt>
                <c:pt idx="2201">
                  <c:v>44810</c:v>
                </c:pt>
                <c:pt idx="2202">
                  <c:v>44811</c:v>
                </c:pt>
                <c:pt idx="2203">
                  <c:v>44812</c:v>
                </c:pt>
                <c:pt idx="2204">
                  <c:v>44813</c:v>
                </c:pt>
                <c:pt idx="2205">
                  <c:v>44816</c:v>
                </c:pt>
                <c:pt idx="2206">
                  <c:v>44817</c:v>
                </c:pt>
                <c:pt idx="2207">
                  <c:v>44818</c:v>
                </c:pt>
                <c:pt idx="2208">
                  <c:v>44819</c:v>
                </c:pt>
                <c:pt idx="2209">
                  <c:v>44820</c:v>
                </c:pt>
                <c:pt idx="2210">
                  <c:v>44823</c:v>
                </c:pt>
                <c:pt idx="2211">
                  <c:v>44824</c:v>
                </c:pt>
                <c:pt idx="2212">
                  <c:v>44825</c:v>
                </c:pt>
                <c:pt idx="2213">
                  <c:v>44826</c:v>
                </c:pt>
                <c:pt idx="2214">
                  <c:v>44827</c:v>
                </c:pt>
                <c:pt idx="2215">
                  <c:v>44830</c:v>
                </c:pt>
                <c:pt idx="2216">
                  <c:v>44831</c:v>
                </c:pt>
                <c:pt idx="2217">
                  <c:v>44832</c:v>
                </c:pt>
                <c:pt idx="2218">
                  <c:v>44833</c:v>
                </c:pt>
                <c:pt idx="2219">
                  <c:v>44834</c:v>
                </c:pt>
                <c:pt idx="2220">
                  <c:v>44837</c:v>
                </c:pt>
                <c:pt idx="2221">
                  <c:v>44838</c:v>
                </c:pt>
                <c:pt idx="2222">
                  <c:v>44839</c:v>
                </c:pt>
                <c:pt idx="2223">
                  <c:v>44840</c:v>
                </c:pt>
                <c:pt idx="2224">
                  <c:v>44841</c:v>
                </c:pt>
                <c:pt idx="2225">
                  <c:v>44844</c:v>
                </c:pt>
                <c:pt idx="2226">
                  <c:v>44845</c:v>
                </c:pt>
                <c:pt idx="2227">
                  <c:v>44846</c:v>
                </c:pt>
                <c:pt idx="2228">
                  <c:v>44847</c:v>
                </c:pt>
                <c:pt idx="2229">
                  <c:v>44848</c:v>
                </c:pt>
                <c:pt idx="2230">
                  <c:v>44851</c:v>
                </c:pt>
                <c:pt idx="2231">
                  <c:v>44852</c:v>
                </c:pt>
                <c:pt idx="2232">
                  <c:v>44853</c:v>
                </c:pt>
                <c:pt idx="2233">
                  <c:v>44854</c:v>
                </c:pt>
                <c:pt idx="2234">
                  <c:v>44855</c:v>
                </c:pt>
                <c:pt idx="2235">
                  <c:v>44858</c:v>
                </c:pt>
                <c:pt idx="2236">
                  <c:v>44859</c:v>
                </c:pt>
                <c:pt idx="2237">
                  <c:v>44860</c:v>
                </c:pt>
                <c:pt idx="2238">
                  <c:v>44861</c:v>
                </c:pt>
                <c:pt idx="2239">
                  <c:v>44862</c:v>
                </c:pt>
                <c:pt idx="2240">
                  <c:v>44865</c:v>
                </c:pt>
                <c:pt idx="2241">
                  <c:v>44866</c:v>
                </c:pt>
                <c:pt idx="2242">
                  <c:v>44867</c:v>
                </c:pt>
                <c:pt idx="2243">
                  <c:v>44868</c:v>
                </c:pt>
                <c:pt idx="2244">
                  <c:v>44869</c:v>
                </c:pt>
                <c:pt idx="2245">
                  <c:v>44872</c:v>
                </c:pt>
                <c:pt idx="2246">
                  <c:v>44873</c:v>
                </c:pt>
                <c:pt idx="2247">
                  <c:v>44874</c:v>
                </c:pt>
                <c:pt idx="2248">
                  <c:v>44875</c:v>
                </c:pt>
                <c:pt idx="2249">
                  <c:v>44876</c:v>
                </c:pt>
                <c:pt idx="2250">
                  <c:v>44879</c:v>
                </c:pt>
                <c:pt idx="2251">
                  <c:v>44880</c:v>
                </c:pt>
                <c:pt idx="2252">
                  <c:v>44881</c:v>
                </c:pt>
                <c:pt idx="2253">
                  <c:v>44882</c:v>
                </c:pt>
                <c:pt idx="2254">
                  <c:v>44883</c:v>
                </c:pt>
                <c:pt idx="2255">
                  <c:v>44886</c:v>
                </c:pt>
                <c:pt idx="2256">
                  <c:v>44887</c:v>
                </c:pt>
                <c:pt idx="2257">
                  <c:v>44888</c:v>
                </c:pt>
                <c:pt idx="2258">
                  <c:v>44889</c:v>
                </c:pt>
                <c:pt idx="2259">
                  <c:v>44890</c:v>
                </c:pt>
                <c:pt idx="2260">
                  <c:v>44893</c:v>
                </c:pt>
                <c:pt idx="2261">
                  <c:v>44894</c:v>
                </c:pt>
                <c:pt idx="2262">
                  <c:v>44895</c:v>
                </c:pt>
                <c:pt idx="2263">
                  <c:v>44896</c:v>
                </c:pt>
                <c:pt idx="2264">
                  <c:v>44897</c:v>
                </c:pt>
                <c:pt idx="2265">
                  <c:v>44900</c:v>
                </c:pt>
                <c:pt idx="2266">
                  <c:v>44901</c:v>
                </c:pt>
                <c:pt idx="2267">
                  <c:v>44902</c:v>
                </c:pt>
                <c:pt idx="2268">
                  <c:v>44903</c:v>
                </c:pt>
                <c:pt idx="2269">
                  <c:v>44904</c:v>
                </c:pt>
                <c:pt idx="2270">
                  <c:v>44907</c:v>
                </c:pt>
                <c:pt idx="2271">
                  <c:v>44908</c:v>
                </c:pt>
                <c:pt idx="2272">
                  <c:v>44909</c:v>
                </c:pt>
                <c:pt idx="2273">
                  <c:v>44910</c:v>
                </c:pt>
                <c:pt idx="2274">
                  <c:v>44911</c:v>
                </c:pt>
                <c:pt idx="2275">
                  <c:v>44914</c:v>
                </c:pt>
                <c:pt idx="2276">
                  <c:v>44915</c:v>
                </c:pt>
                <c:pt idx="2277">
                  <c:v>44916</c:v>
                </c:pt>
                <c:pt idx="2278">
                  <c:v>44917</c:v>
                </c:pt>
                <c:pt idx="2279">
                  <c:v>44918</c:v>
                </c:pt>
                <c:pt idx="2280">
                  <c:v>44921</c:v>
                </c:pt>
                <c:pt idx="2281">
                  <c:v>44922</c:v>
                </c:pt>
                <c:pt idx="2282">
                  <c:v>44923</c:v>
                </c:pt>
                <c:pt idx="2283">
                  <c:v>44924</c:v>
                </c:pt>
                <c:pt idx="2284">
                  <c:v>44925</c:v>
                </c:pt>
                <c:pt idx="2285">
                  <c:v>44928</c:v>
                </c:pt>
                <c:pt idx="2286">
                  <c:v>44929</c:v>
                </c:pt>
                <c:pt idx="2287">
                  <c:v>44930</c:v>
                </c:pt>
                <c:pt idx="2288">
                  <c:v>44931</c:v>
                </c:pt>
                <c:pt idx="2289">
                  <c:v>44932</c:v>
                </c:pt>
                <c:pt idx="2290">
                  <c:v>44935</c:v>
                </c:pt>
                <c:pt idx="2291">
                  <c:v>44936</c:v>
                </c:pt>
                <c:pt idx="2292">
                  <c:v>44937</c:v>
                </c:pt>
                <c:pt idx="2293">
                  <c:v>44938</c:v>
                </c:pt>
                <c:pt idx="2294">
                  <c:v>44939</c:v>
                </c:pt>
                <c:pt idx="2295">
                  <c:v>44942</c:v>
                </c:pt>
                <c:pt idx="2296">
                  <c:v>44943</c:v>
                </c:pt>
                <c:pt idx="2297">
                  <c:v>44944</c:v>
                </c:pt>
                <c:pt idx="2298">
                  <c:v>44945</c:v>
                </c:pt>
                <c:pt idx="2299">
                  <c:v>44946</c:v>
                </c:pt>
                <c:pt idx="2300">
                  <c:v>44949</c:v>
                </c:pt>
                <c:pt idx="2301">
                  <c:v>44950</c:v>
                </c:pt>
                <c:pt idx="2302">
                  <c:v>44951</c:v>
                </c:pt>
                <c:pt idx="2303">
                  <c:v>44952</c:v>
                </c:pt>
                <c:pt idx="2304">
                  <c:v>44953</c:v>
                </c:pt>
                <c:pt idx="2305">
                  <c:v>44956</c:v>
                </c:pt>
                <c:pt idx="2306">
                  <c:v>44957</c:v>
                </c:pt>
                <c:pt idx="2307">
                  <c:v>44958</c:v>
                </c:pt>
                <c:pt idx="2308">
                  <c:v>44959</c:v>
                </c:pt>
                <c:pt idx="2309">
                  <c:v>44960</c:v>
                </c:pt>
                <c:pt idx="2310">
                  <c:v>44963</c:v>
                </c:pt>
                <c:pt idx="2311">
                  <c:v>44964</c:v>
                </c:pt>
                <c:pt idx="2312">
                  <c:v>44965</c:v>
                </c:pt>
                <c:pt idx="2313">
                  <c:v>44966</c:v>
                </c:pt>
                <c:pt idx="2314">
                  <c:v>44967</c:v>
                </c:pt>
                <c:pt idx="2315">
                  <c:v>44970</c:v>
                </c:pt>
                <c:pt idx="2316">
                  <c:v>44971</c:v>
                </c:pt>
                <c:pt idx="2317">
                  <c:v>44972</c:v>
                </c:pt>
                <c:pt idx="2318">
                  <c:v>44973</c:v>
                </c:pt>
                <c:pt idx="2319">
                  <c:v>44974</c:v>
                </c:pt>
                <c:pt idx="2320">
                  <c:v>44977</c:v>
                </c:pt>
                <c:pt idx="2321">
                  <c:v>44978</c:v>
                </c:pt>
                <c:pt idx="2322">
                  <c:v>44979</c:v>
                </c:pt>
                <c:pt idx="2323">
                  <c:v>44980</c:v>
                </c:pt>
                <c:pt idx="2324">
                  <c:v>44981</c:v>
                </c:pt>
                <c:pt idx="2325">
                  <c:v>44984</c:v>
                </c:pt>
                <c:pt idx="2326">
                  <c:v>44985</c:v>
                </c:pt>
                <c:pt idx="2327">
                  <c:v>44986</c:v>
                </c:pt>
                <c:pt idx="2328">
                  <c:v>44987</c:v>
                </c:pt>
                <c:pt idx="2329">
                  <c:v>44988</c:v>
                </c:pt>
                <c:pt idx="2330">
                  <c:v>44991</c:v>
                </c:pt>
                <c:pt idx="2331">
                  <c:v>44992</c:v>
                </c:pt>
                <c:pt idx="2332">
                  <c:v>44993</c:v>
                </c:pt>
                <c:pt idx="2333">
                  <c:v>44994</c:v>
                </c:pt>
                <c:pt idx="2334">
                  <c:v>44995</c:v>
                </c:pt>
                <c:pt idx="2335">
                  <c:v>44998</c:v>
                </c:pt>
                <c:pt idx="2336">
                  <c:v>44999</c:v>
                </c:pt>
                <c:pt idx="2337">
                  <c:v>45000</c:v>
                </c:pt>
                <c:pt idx="2338">
                  <c:v>45001</c:v>
                </c:pt>
                <c:pt idx="2339">
                  <c:v>45002</c:v>
                </c:pt>
                <c:pt idx="2340">
                  <c:v>45005</c:v>
                </c:pt>
                <c:pt idx="2341">
                  <c:v>45006</c:v>
                </c:pt>
                <c:pt idx="2342">
                  <c:v>45007</c:v>
                </c:pt>
                <c:pt idx="2343">
                  <c:v>45008</c:v>
                </c:pt>
                <c:pt idx="2344">
                  <c:v>45009</c:v>
                </c:pt>
                <c:pt idx="2345">
                  <c:v>45012</c:v>
                </c:pt>
                <c:pt idx="2346">
                  <c:v>45013</c:v>
                </c:pt>
                <c:pt idx="2347">
                  <c:v>45014</c:v>
                </c:pt>
                <c:pt idx="2348">
                  <c:v>45015</c:v>
                </c:pt>
                <c:pt idx="2349">
                  <c:v>45016</c:v>
                </c:pt>
                <c:pt idx="2350">
                  <c:v>45019</c:v>
                </c:pt>
                <c:pt idx="2351">
                  <c:v>45020</c:v>
                </c:pt>
                <c:pt idx="2352">
                  <c:v>45021</c:v>
                </c:pt>
                <c:pt idx="2353">
                  <c:v>45022</c:v>
                </c:pt>
                <c:pt idx="2354">
                  <c:v>45023</c:v>
                </c:pt>
                <c:pt idx="2355">
                  <c:v>45026</c:v>
                </c:pt>
                <c:pt idx="2356">
                  <c:v>45027</c:v>
                </c:pt>
                <c:pt idx="2357">
                  <c:v>45028</c:v>
                </c:pt>
                <c:pt idx="2358">
                  <c:v>45029</c:v>
                </c:pt>
                <c:pt idx="2359">
                  <c:v>45030</c:v>
                </c:pt>
                <c:pt idx="2360">
                  <c:v>45033</c:v>
                </c:pt>
                <c:pt idx="2361">
                  <c:v>45034</c:v>
                </c:pt>
                <c:pt idx="2362">
                  <c:v>45035</c:v>
                </c:pt>
                <c:pt idx="2363">
                  <c:v>45036</c:v>
                </c:pt>
                <c:pt idx="2364">
                  <c:v>45037</c:v>
                </c:pt>
                <c:pt idx="2365">
                  <c:v>45040</c:v>
                </c:pt>
                <c:pt idx="2366">
                  <c:v>45041</c:v>
                </c:pt>
                <c:pt idx="2367">
                  <c:v>45042</c:v>
                </c:pt>
                <c:pt idx="2368">
                  <c:v>45043</c:v>
                </c:pt>
                <c:pt idx="2369">
                  <c:v>45044</c:v>
                </c:pt>
                <c:pt idx="2370">
                  <c:v>45047</c:v>
                </c:pt>
                <c:pt idx="2371">
                  <c:v>45048</c:v>
                </c:pt>
                <c:pt idx="2372">
                  <c:v>45049</c:v>
                </c:pt>
                <c:pt idx="2373">
                  <c:v>45050</c:v>
                </c:pt>
                <c:pt idx="2374">
                  <c:v>45051</c:v>
                </c:pt>
                <c:pt idx="2375">
                  <c:v>45054</c:v>
                </c:pt>
                <c:pt idx="2376">
                  <c:v>45055</c:v>
                </c:pt>
                <c:pt idx="2377">
                  <c:v>45056</c:v>
                </c:pt>
                <c:pt idx="2378">
                  <c:v>45057</c:v>
                </c:pt>
                <c:pt idx="2379">
                  <c:v>45058</c:v>
                </c:pt>
                <c:pt idx="2380">
                  <c:v>45061</c:v>
                </c:pt>
                <c:pt idx="2381">
                  <c:v>45062</c:v>
                </c:pt>
                <c:pt idx="2382">
                  <c:v>45063</c:v>
                </c:pt>
                <c:pt idx="2383">
                  <c:v>45064</c:v>
                </c:pt>
                <c:pt idx="2384">
                  <c:v>45065</c:v>
                </c:pt>
                <c:pt idx="2385">
                  <c:v>45068</c:v>
                </c:pt>
                <c:pt idx="2386">
                  <c:v>45069</c:v>
                </c:pt>
                <c:pt idx="2387">
                  <c:v>45070</c:v>
                </c:pt>
                <c:pt idx="2388">
                  <c:v>45071</c:v>
                </c:pt>
                <c:pt idx="2389">
                  <c:v>45072</c:v>
                </c:pt>
                <c:pt idx="2390">
                  <c:v>45075</c:v>
                </c:pt>
                <c:pt idx="2391">
                  <c:v>45076</c:v>
                </c:pt>
                <c:pt idx="2392">
                  <c:v>45077</c:v>
                </c:pt>
                <c:pt idx="2393">
                  <c:v>45078</c:v>
                </c:pt>
                <c:pt idx="2394">
                  <c:v>45079</c:v>
                </c:pt>
                <c:pt idx="2395">
                  <c:v>45082</c:v>
                </c:pt>
                <c:pt idx="2396">
                  <c:v>45083</c:v>
                </c:pt>
                <c:pt idx="2397">
                  <c:v>45084</c:v>
                </c:pt>
                <c:pt idx="2398">
                  <c:v>45085</c:v>
                </c:pt>
                <c:pt idx="2399">
                  <c:v>45086</c:v>
                </c:pt>
                <c:pt idx="2400">
                  <c:v>45089</c:v>
                </c:pt>
                <c:pt idx="2401">
                  <c:v>45090</c:v>
                </c:pt>
                <c:pt idx="2402">
                  <c:v>45091</c:v>
                </c:pt>
                <c:pt idx="2403">
                  <c:v>45092</c:v>
                </c:pt>
                <c:pt idx="2404">
                  <c:v>45093</c:v>
                </c:pt>
                <c:pt idx="2405">
                  <c:v>45096</c:v>
                </c:pt>
                <c:pt idx="2406">
                  <c:v>45097</c:v>
                </c:pt>
                <c:pt idx="2407">
                  <c:v>45098</c:v>
                </c:pt>
                <c:pt idx="2408">
                  <c:v>45099</c:v>
                </c:pt>
                <c:pt idx="2409">
                  <c:v>45100</c:v>
                </c:pt>
                <c:pt idx="2410">
                  <c:v>45103</c:v>
                </c:pt>
                <c:pt idx="2411">
                  <c:v>45104</c:v>
                </c:pt>
                <c:pt idx="2412">
                  <c:v>45105</c:v>
                </c:pt>
                <c:pt idx="2413">
                  <c:v>45106</c:v>
                </c:pt>
                <c:pt idx="2414">
                  <c:v>45107</c:v>
                </c:pt>
                <c:pt idx="2415">
                  <c:v>45110</c:v>
                </c:pt>
                <c:pt idx="2416">
                  <c:v>45111</c:v>
                </c:pt>
                <c:pt idx="2417">
                  <c:v>45112</c:v>
                </c:pt>
                <c:pt idx="2418">
                  <c:v>45113</c:v>
                </c:pt>
                <c:pt idx="2419">
                  <c:v>45114</c:v>
                </c:pt>
                <c:pt idx="2420">
                  <c:v>45117</c:v>
                </c:pt>
                <c:pt idx="2421">
                  <c:v>45118</c:v>
                </c:pt>
                <c:pt idx="2422">
                  <c:v>45119</c:v>
                </c:pt>
                <c:pt idx="2423">
                  <c:v>45120</c:v>
                </c:pt>
                <c:pt idx="2424">
                  <c:v>45121</c:v>
                </c:pt>
                <c:pt idx="2425">
                  <c:v>45124</c:v>
                </c:pt>
                <c:pt idx="2426">
                  <c:v>45125</c:v>
                </c:pt>
                <c:pt idx="2427">
                  <c:v>45126</c:v>
                </c:pt>
                <c:pt idx="2428">
                  <c:v>45127</c:v>
                </c:pt>
                <c:pt idx="2429">
                  <c:v>45128</c:v>
                </c:pt>
                <c:pt idx="2430">
                  <c:v>45131</c:v>
                </c:pt>
                <c:pt idx="2431">
                  <c:v>45132</c:v>
                </c:pt>
                <c:pt idx="2432">
                  <c:v>45133</c:v>
                </c:pt>
                <c:pt idx="2433">
                  <c:v>45134</c:v>
                </c:pt>
                <c:pt idx="2434">
                  <c:v>45135</c:v>
                </c:pt>
                <c:pt idx="2435">
                  <c:v>45138</c:v>
                </c:pt>
                <c:pt idx="2436">
                  <c:v>45139</c:v>
                </c:pt>
                <c:pt idx="2437">
                  <c:v>45140</c:v>
                </c:pt>
                <c:pt idx="2438">
                  <c:v>45141</c:v>
                </c:pt>
                <c:pt idx="2439">
                  <c:v>45142</c:v>
                </c:pt>
                <c:pt idx="2440">
                  <c:v>45145</c:v>
                </c:pt>
                <c:pt idx="2441">
                  <c:v>45146</c:v>
                </c:pt>
                <c:pt idx="2442">
                  <c:v>45147</c:v>
                </c:pt>
                <c:pt idx="2443">
                  <c:v>45148</c:v>
                </c:pt>
                <c:pt idx="2444">
                  <c:v>45149</c:v>
                </c:pt>
                <c:pt idx="2445">
                  <c:v>45152</c:v>
                </c:pt>
                <c:pt idx="2446">
                  <c:v>45153</c:v>
                </c:pt>
                <c:pt idx="2447">
                  <c:v>45154</c:v>
                </c:pt>
                <c:pt idx="2448">
                  <c:v>45155</c:v>
                </c:pt>
                <c:pt idx="2449">
                  <c:v>45156</c:v>
                </c:pt>
                <c:pt idx="2450">
                  <c:v>45159</c:v>
                </c:pt>
                <c:pt idx="2451">
                  <c:v>45160</c:v>
                </c:pt>
                <c:pt idx="2452">
                  <c:v>45161</c:v>
                </c:pt>
                <c:pt idx="2453">
                  <c:v>45162</c:v>
                </c:pt>
                <c:pt idx="2454">
                  <c:v>45163</c:v>
                </c:pt>
                <c:pt idx="2455">
                  <c:v>45166</c:v>
                </c:pt>
                <c:pt idx="2456">
                  <c:v>45167</c:v>
                </c:pt>
                <c:pt idx="2457">
                  <c:v>45168</c:v>
                </c:pt>
                <c:pt idx="2458">
                  <c:v>45169</c:v>
                </c:pt>
                <c:pt idx="2459">
                  <c:v>45170</c:v>
                </c:pt>
                <c:pt idx="2460">
                  <c:v>45173</c:v>
                </c:pt>
                <c:pt idx="2461">
                  <c:v>45174</c:v>
                </c:pt>
                <c:pt idx="2462">
                  <c:v>45175</c:v>
                </c:pt>
                <c:pt idx="2463">
                  <c:v>45176</c:v>
                </c:pt>
                <c:pt idx="2464">
                  <c:v>45177</c:v>
                </c:pt>
                <c:pt idx="2465">
                  <c:v>45180</c:v>
                </c:pt>
                <c:pt idx="2466">
                  <c:v>45181</c:v>
                </c:pt>
                <c:pt idx="2467">
                  <c:v>45182</c:v>
                </c:pt>
                <c:pt idx="2468">
                  <c:v>45183</c:v>
                </c:pt>
                <c:pt idx="2469">
                  <c:v>45184</c:v>
                </c:pt>
                <c:pt idx="2470">
                  <c:v>45187</c:v>
                </c:pt>
                <c:pt idx="2471">
                  <c:v>45188</c:v>
                </c:pt>
                <c:pt idx="2472">
                  <c:v>45189</c:v>
                </c:pt>
                <c:pt idx="2473">
                  <c:v>45190</c:v>
                </c:pt>
                <c:pt idx="2474">
                  <c:v>45191</c:v>
                </c:pt>
                <c:pt idx="2475">
                  <c:v>45194</c:v>
                </c:pt>
                <c:pt idx="2476">
                  <c:v>45195</c:v>
                </c:pt>
                <c:pt idx="2477">
                  <c:v>45196</c:v>
                </c:pt>
                <c:pt idx="2478">
                  <c:v>45197</c:v>
                </c:pt>
                <c:pt idx="2479">
                  <c:v>45198</c:v>
                </c:pt>
                <c:pt idx="2480">
                  <c:v>45201</c:v>
                </c:pt>
                <c:pt idx="2481">
                  <c:v>45202</c:v>
                </c:pt>
                <c:pt idx="2482">
                  <c:v>45203</c:v>
                </c:pt>
                <c:pt idx="2483">
                  <c:v>45204</c:v>
                </c:pt>
                <c:pt idx="2484">
                  <c:v>45205</c:v>
                </c:pt>
                <c:pt idx="2485">
                  <c:v>45208</c:v>
                </c:pt>
                <c:pt idx="2486">
                  <c:v>45209</c:v>
                </c:pt>
                <c:pt idx="2487">
                  <c:v>45210</c:v>
                </c:pt>
                <c:pt idx="2488">
                  <c:v>45211</c:v>
                </c:pt>
                <c:pt idx="2489">
                  <c:v>45212</c:v>
                </c:pt>
                <c:pt idx="2490">
                  <c:v>45215</c:v>
                </c:pt>
                <c:pt idx="2491">
                  <c:v>45216</c:v>
                </c:pt>
                <c:pt idx="2492">
                  <c:v>45217</c:v>
                </c:pt>
                <c:pt idx="2493">
                  <c:v>45218</c:v>
                </c:pt>
                <c:pt idx="2494">
                  <c:v>45219</c:v>
                </c:pt>
                <c:pt idx="2495">
                  <c:v>45222</c:v>
                </c:pt>
                <c:pt idx="2496">
                  <c:v>45223</c:v>
                </c:pt>
                <c:pt idx="2497">
                  <c:v>45224</c:v>
                </c:pt>
                <c:pt idx="2498">
                  <c:v>45225</c:v>
                </c:pt>
                <c:pt idx="2499">
                  <c:v>45226</c:v>
                </c:pt>
                <c:pt idx="2500">
                  <c:v>45229</c:v>
                </c:pt>
                <c:pt idx="2501">
                  <c:v>45230</c:v>
                </c:pt>
                <c:pt idx="2502">
                  <c:v>45231</c:v>
                </c:pt>
                <c:pt idx="2503">
                  <c:v>45232</c:v>
                </c:pt>
                <c:pt idx="2504">
                  <c:v>45233</c:v>
                </c:pt>
                <c:pt idx="2505">
                  <c:v>45236</c:v>
                </c:pt>
                <c:pt idx="2506">
                  <c:v>45237</c:v>
                </c:pt>
                <c:pt idx="2507">
                  <c:v>45238</c:v>
                </c:pt>
                <c:pt idx="2508">
                  <c:v>45239</c:v>
                </c:pt>
                <c:pt idx="2509">
                  <c:v>45240</c:v>
                </c:pt>
                <c:pt idx="2510">
                  <c:v>45243</c:v>
                </c:pt>
                <c:pt idx="2511">
                  <c:v>45244</c:v>
                </c:pt>
                <c:pt idx="2512">
                  <c:v>45245</c:v>
                </c:pt>
                <c:pt idx="2513">
                  <c:v>45246</c:v>
                </c:pt>
                <c:pt idx="2514">
                  <c:v>45247</c:v>
                </c:pt>
                <c:pt idx="2515">
                  <c:v>45250</c:v>
                </c:pt>
                <c:pt idx="2516">
                  <c:v>45251</c:v>
                </c:pt>
                <c:pt idx="2517">
                  <c:v>45252</c:v>
                </c:pt>
                <c:pt idx="2518">
                  <c:v>45253</c:v>
                </c:pt>
                <c:pt idx="2519">
                  <c:v>45254</c:v>
                </c:pt>
                <c:pt idx="2520">
                  <c:v>45257</c:v>
                </c:pt>
                <c:pt idx="2521">
                  <c:v>45258</c:v>
                </c:pt>
                <c:pt idx="2522">
                  <c:v>45259</c:v>
                </c:pt>
                <c:pt idx="2523">
                  <c:v>45260</c:v>
                </c:pt>
                <c:pt idx="2524">
                  <c:v>45261</c:v>
                </c:pt>
                <c:pt idx="2525">
                  <c:v>45264</c:v>
                </c:pt>
                <c:pt idx="2526">
                  <c:v>45265</c:v>
                </c:pt>
                <c:pt idx="2527">
                  <c:v>45266</c:v>
                </c:pt>
                <c:pt idx="2528">
                  <c:v>45267</c:v>
                </c:pt>
                <c:pt idx="2529">
                  <c:v>45268</c:v>
                </c:pt>
                <c:pt idx="2530">
                  <c:v>45271</c:v>
                </c:pt>
                <c:pt idx="2531">
                  <c:v>45272</c:v>
                </c:pt>
                <c:pt idx="2532">
                  <c:v>45273</c:v>
                </c:pt>
                <c:pt idx="2533">
                  <c:v>45274</c:v>
                </c:pt>
                <c:pt idx="2534">
                  <c:v>45275</c:v>
                </c:pt>
                <c:pt idx="2535">
                  <c:v>45278</c:v>
                </c:pt>
                <c:pt idx="2536">
                  <c:v>45279</c:v>
                </c:pt>
                <c:pt idx="2537">
                  <c:v>45280</c:v>
                </c:pt>
                <c:pt idx="2538">
                  <c:v>45281</c:v>
                </c:pt>
                <c:pt idx="2539">
                  <c:v>45282</c:v>
                </c:pt>
                <c:pt idx="2540">
                  <c:v>45285</c:v>
                </c:pt>
                <c:pt idx="2541">
                  <c:v>45286</c:v>
                </c:pt>
                <c:pt idx="2542">
                  <c:v>45287</c:v>
                </c:pt>
                <c:pt idx="2543">
                  <c:v>45288</c:v>
                </c:pt>
                <c:pt idx="2544">
                  <c:v>45289</c:v>
                </c:pt>
                <c:pt idx="2545">
                  <c:v>45292</c:v>
                </c:pt>
                <c:pt idx="2546">
                  <c:v>45293</c:v>
                </c:pt>
                <c:pt idx="2547">
                  <c:v>45294</c:v>
                </c:pt>
                <c:pt idx="2548">
                  <c:v>45295</c:v>
                </c:pt>
                <c:pt idx="2549">
                  <c:v>45296</c:v>
                </c:pt>
                <c:pt idx="2550">
                  <c:v>45299</c:v>
                </c:pt>
                <c:pt idx="2551">
                  <c:v>45300</c:v>
                </c:pt>
                <c:pt idx="2552">
                  <c:v>45301</c:v>
                </c:pt>
                <c:pt idx="2553">
                  <c:v>45302</c:v>
                </c:pt>
                <c:pt idx="2554">
                  <c:v>45303</c:v>
                </c:pt>
                <c:pt idx="2555">
                  <c:v>45306</c:v>
                </c:pt>
                <c:pt idx="2556">
                  <c:v>45307</c:v>
                </c:pt>
                <c:pt idx="2557">
                  <c:v>45308</c:v>
                </c:pt>
                <c:pt idx="2558">
                  <c:v>45309</c:v>
                </c:pt>
                <c:pt idx="2559">
                  <c:v>45310</c:v>
                </c:pt>
                <c:pt idx="2560">
                  <c:v>45313</c:v>
                </c:pt>
                <c:pt idx="2561">
                  <c:v>45314</c:v>
                </c:pt>
                <c:pt idx="2562">
                  <c:v>45315</c:v>
                </c:pt>
                <c:pt idx="2563">
                  <c:v>45316</c:v>
                </c:pt>
                <c:pt idx="2564">
                  <c:v>45317</c:v>
                </c:pt>
                <c:pt idx="2565">
                  <c:v>45320</c:v>
                </c:pt>
                <c:pt idx="2566">
                  <c:v>45321</c:v>
                </c:pt>
                <c:pt idx="2567">
                  <c:v>45322</c:v>
                </c:pt>
                <c:pt idx="2568">
                  <c:v>45323</c:v>
                </c:pt>
                <c:pt idx="2569">
                  <c:v>45324</c:v>
                </c:pt>
                <c:pt idx="2570">
                  <c:v>45327</c:v>
                </c:pt>
                <c:pt idx="2571">
                  <c:v>45328</c:v>
                </c:pt>
                <c:pt idx="2572">
                  <c:v>45329</c:v>
                </c:pt>
                <c:pt idx="2573">
                  <c:v>45330</c:v>
                </c:pt>
                <c:pt idx="2574">
                  <c:v>45331</c:v>
                </c:pt>
                <c:pt idx="2575">
                  <c:v>45334</c:v>
                </c:pt>
                <c:pt idx="2576">
                  <c:v>45335</c:v>
                </c:pt>
                <c:pt idx="2577">
                  <c:v>45336</c:v>
                </c:pt>
                <c:pt idx="2578">
                  <c:v>45337</c:v>
                </c:pt>
                <c:pt idx="2579">
                  <c:v>45338</c:v>
                </c:pt>
                <c:pt idx="2580">
                  <c:v>45341</c:v>
                </c:pt>
                <c:pt idx="2581">
                  <c:v>45342</c:v>
                </c:pt>
                <c:pt idx="2582">
                  <c:v>45343</c:v>
                </c:pt>
                <c:pt idx="2583">
                  <c:v>45344</c:v>
                </c:pt>
                <c:pt idx="2584">
                  <c:v>45345</c:v>
                </c:pt>
                <c:pt idx="2585">
                  <c:v>45348</c:v>
                </c:pt>
                <c:pt idx="2586">
                  <c:v>45349</c:v>
                </c:pt>
                <c:pt idx="2587">
                  <c:v>45350</c:v>
                </c:pt>
                <c:pt idx="2588">
                  <c:v>45351</c:v>
                </c:pt>
                <c:pt idx="2589">
                  <c:v>45352</c:v>
                </c:pt>
                <c:pt idx="2590">
                  <c:v>45355</c:v>
                </c:pt>
                <c:pt idx="2591">
                  <c:v>45356</c:v>
                </c:pt>
                <c:pt idx="2592">
                  <c:v>45357</c:v>
                </c:pt>
                <c:pt idx="2593">
                  <c:v>45358</c:v>
                </c:pt>
                <c:pt idx="2594">
                  <c:v>45359</c:v>
                </c:pt>
                <c:pt idx="2595">
                  <c:v>45362</c:v>
                </c:pt>
                <c:pt idx="2596">
                  <c:v>45363</c:v>
                </c:pt>
                <c:pt idx="2597">
                  <c:v>45364</c:v>
                </c:pt>
                <c:pt idx="2598">
                  <c:v>45365</c:v>
                </c:pt>
                <c:pt idx="2599">
                  <c:v>45366</c:v>
                </c:pt>
                <c:pt idx="2600">
                  <c:v>45369</c:v>
                </c:pt>
                <c:pt idx="2601">
                  <c:v>45370</c:v>
                </c:pt>
                <c:pt idx="2602">
                  <c:v>45371</c:v>
                </c:pt>
                <c:pt idx="2603">
                  <c:v>45372</c:v>
                </c:pt>
                <c:pt idx="2604">
                  <c:v>45373</c:v>
                </c:pt>
                <c:pt idx="2605">
                  <c:v>45376</c:v>
                </c:pt>
                <c:pt idx="2606">
                  <c:v>45377</c:v>
                </c:pt>
                <c:pt idx="2607">
                  <c:v>45378</c:v>
                </c:pt>
                <c:pt idx="2608">
                  <c:v>45379</c:v>
                </c:pt>
                <c:pt idx="2609">
                  <c:v>45380</c:v>
                </c:pt>
              </c:numCache>
            </c:numRef>
          </c:cat>
          <c:val>
            <c:numRef>
              <c:f>'Performance '!$T$2:$T$2633</c:f>
              <c:numCache>
                <c:formatCode>General</c:formatCode>
                <c:ptCount val="2632"/>
                <c:pt idx="0">
                  <c:v>100</c:v>
                </c:pt>
                <c:pt idx="1">
                  <c:v>101.66846824517076</c:v>
                </c:pt>
                <c:pt idx="2">
                  <c:v>101.80203750496295</c:v>
                </c:pt>
                <c:pt idx="3">
                  <c:v>101.49129390056663</c:v>
                </c:pt>
                <c:pt idx="4">
                  <c:v>99.615586752316233</c:v>
                </c:pt>
                <c:pt idx="5">
                  <c:v>98.598899774860058</c:v>
                </c:pt>
                <c:pt idx="6">
                  <c:v>98.568605715938133</c:v>
                </c:pt>
                <c:pt idx="7">
                  <c:v>99.885479277257218</c:v>
                </c:pt>
                <c:pt idx="8">
                  <c:v>97.959282030803564</c:v>
                </c:pt>
                <c:pt idx="9">
                  <c:v>96.990101645747714</c:v>
                </c:pt>
                <c:pt idx="10">
                  <c:v>97.397694438515686</c:v>
                </c:pt>
                <c:pt idx="11">
                  <c:v>97.748830121474597</c:v>
                </c:pt>
                <c:pt idx="12">
                  <c:v>98.232158061547437</c:v>
                </c:pt>
                <c:pt idx="13">
                  <c:v>98.060491727656412</c:v>
                </c:pt>
                <c:pt idx="14">
                  <c:v>98.184421968700732</c:v>
                </c:pt>
                <c:pt idx="15">
                  <c:v>98.531885644517573</c:v>
                </c:pt>
                <c:pt idx="16">
                  <c:v>98.8614482855169</c:v>
                </c:pt>
                <c:pt idx="17">
                  <c:v>98.431593949450217</c:v>
                </c:pt>
                <c:pt idx="18">
                  <c:v>99.075801702434305</c:v>
                </c:pt>
                <c:pt idx="19">
                  <c:v>97.759387142007981</c:v>
                </c:pt>
                <c:pt idx="20">
                  <c:v>98.040066187928744</c:v>
                </c:pt>
                <c:pt idx="21">
                  <c:v>98.436413458824177</c:v>
                </c:pt>
                <c:pt idx="22">
                  <c:v>98.285861165999961</c:v>
                </c:pt>
                <c:pt idx="23">
                  <c:v>98.314319221350885</c:v>
                </c:pt>
                <c:pt idx="24">
                  <c:v>98.494018070865152</c:v>
                </c:pt>
                <c:pt idx="25">
                  <c:v>98.713190997156502</c:v>
                </c:pt>
                <c:pt idx="26">
                  <c:v>97.212946579181093</c:v>
                </c:pt>
                <c:pt idx="27">
                  <c:v>96.847811368993121</c:v>
                </c:pt>
                <c:pt idx="28">
                  <c:v>96.979315124767936</c:v>
                </c:pt>
                <c:pt idx="29">
                  <c:v>97.619391869717191</c:v>
                </c:pt>
                <c:pt idx="30">
                  <c:v>99.018656091286104</c:v>
                </c:pt>
                <c:pt idx="31">
                  <c:v>99.436346903694741</c:v>
                </c:pt>
                <c:pt idx="32">
                  <c:v>99.517590061712667</c:v>
                </c:pt>
                <c:pt idx="33">
                  <c:v>98.910102380149127</c:v>
                </c:pt>
                <c:pt idx="34">
                  <c:v>99.030819614944136</c:v>
                </c:pt>
                <c:pt idx="35">
                  <c:v>99.738828492021398</c:v>
                </c:pt>
                <c:pt idx="36">
                  <c:v>99.466411462170271</c:v>
                </c:pt>
                <c:pt idx="37">
                  <c:v>99.900855807164533</c:v>
                </c:pt>
                <c:pt idx="38">
                  <c:v>100.3743152280431</c:v>
                </c:pt>
                <c:pt idx="39">
                  <c:v>101.22897489035614</c:v>
                </c:pt>
                <c:pt idx="40">
                  <c:v>101.31893906533645</c:v>
                </c:pt>
                <c:pt idx="41">
                  <c:v>102.4685068012457</c:v>
                </c:pt>
                <c:pt idx="42">
                  <c:v>103.11707506271097</c:v>
                </c:pt>
                <c:pt idx="43">
                  <c:v>103.56001092422123</c:v>
                </c:pt>
                <c:pt idx="44">
                  <c:v>103.08150249352235</c:v>
                </c:pt>
                <c:pt idx="45">
                  <c:v>103.06360145870484</c:v>
                </c:pt>
                <c:pt idx="46">
                  <c:v>103.27657787294396</c:v>
                </c:pt>
                <c:pt idx="47">
                  <c:v>103.35805053140828</c:v>
                </c:pt>
                <c:pt idx="48">
                  <c:v>103.86019750808414</c:v>
                </c:pt>
                <c:pt idx="49">
                  <c:v>104.29693685754219</c:v>
                </c:pt>
                <c:pt idx="50">
                  <c:v>104.50486426196099</c:v>
                </c:pt>
                <c:pt idx="51">
                  <c:v>105.07218936540831</c:v>
                </c:pt>
                <c:pt idx="52">
                  <c:v>104.84888543108217</c:v>
                </c:pt>
                <c:pt idx="53">
                  <c:v>103.78170835542275</c:v>
                </c:pt>
                <c:pt idx="54">
                  <c:v>103.37090255640547</c:v>
                </c:pt>
                <c:pt idx="55">
                  <c:v>103.38375458140267</c:v>
                </c:pt>
                <c:pt idx="56">
                  <c:v>103.77711834649519</c:v>
                </c:pt>
                <c:pt idx="57">
                  <c:v>104.37863901645288</c:v>
                </c:pt>
                <c:pt idx="58">
                  <c:v>103.68164616080178</c:v>
                </c:pt>
                <c:pt idx="59">
                  <c:v>103.48542327914828</c:v>
                </c:pt>
                <c:pt idx="60">
                  <c:v>103.74980779337616</c:v>
                </c:pt>
                <c:pt idx="61">
                  <c:v>103.69839969338742</c:v>
                </c:pt>
                <c:pt idx="62">
                  <c:v>103.89485207548729</c:v>
                </c:pt>
                <c:pt idx="63">
                  <c:v>103.81223191479107</c:v>
                </c:pt>
                <c:pt idx="64">
                  <c:v>104.15349907855573</c:v>
                </c:pt>
                <c:pt idx="65">
                  <c:v>104.08051793660741</c:v>
                </c:pt>
                <c:pt idx="66">
                  <c:v>104.7818713007397</c:v>
                </c:pt>
                <c:pt idx="67">
                  <c:v>104.89455601991146</c:v>
                </c:pt>
                <c:pt idx="68">
                  <c:v>105.55987781396236</c:v>
                </c:pt>
                <c:pt idx="69">
                  <c:v>105.51902673450701</c:v>
                </c:pt>
                <c:pt idx="70">
                  <c:v>105.5254527470056</c:v>
                </c:pt>
                <c:pt idx="71">
                  <c:v>104.48214371776956</c:v>
                </c:pt>
                <c:pt idx="72">
                  <c:v>104.53791232623951</c:v>
                </c:pt>
                <c:pt idx="73">
                  <c:v>104.38322902538047</c:v>
                </c:pt>
                <c:pt idx="74">
                  <c:v>104.55328885614685</c:v>
                </c:pt>
                <c:pt idx="75">
                  <c:v>105.37811346043071</c:v>
                </c:pt>
                <c:pt idx="76">
                  <c:v>104.83259089938934</c:v>
                </c:pt>
                <c:pt idx="77">
                  <c:v>105.50801071308088</c:v>
                </c:pt>
                <c:pt idx="78">
                  <c:v>104.71462766995086</c:v>
                </c:pt>
                <c:pt idx="79">
                  <c:v>106.04412375582073</c:v>
                </c:pt>
                <c:pt idx="80">
                  <c:v>106.08038482634852</c:v>
                </c:pt>
                <c:pt idx="81">
                  <c:v>107.05231921676091</c:v>
                </c:pt>
                <c:pt idx="82">
                  <c:v>107.24991910109267</c:v>
                </c:pt>
                <c:pt idx="83">
                  <c:v>107.79727766570507</c:v>
                </c:pt>
                <c:pt idx="84">
                  <c:v>107.62423432913577</c:v>
                </c:pt>
                <c:pt idx="85">
                  <c:v>107.57282622914703</c:v>
                </c:pt>
                <c:pt idx="86">
                  <c:v>107.56226920861363</c:v>
                </c:pt>
                <c:pt idx="87">
                  <c:v>108.2764745977431</c:v>
                </c:pt>
                <c:pt idx="88">
                  <c:v>106.26077217720191</c:v>
                </c:pt>
                <c:pt idx="89">
                  <c:v>105.81508231033514</c:v>
                </c:pt>
                <c:pt idx="90">
                  <c:v>106.59928533561001</c:v>
                </c:pt>
                <c:pt idx="91">
                  <c:v>105.62299043671644</c:v>
                </c:pt>
                <c:pt idx="92">
                  <c:v>105.56423832244356</c:v>
                </c:pt>
                <c:pt idx="93">
                  <c:v>105.0747138703185</c:v>
                </c:pt>
                <c:pt idx="94">
                  <c:v>105.57410684163783</c:v>
                </c:pt>
                <c:pt idx="95">
                  <c:v>106.61098985837531</c:v>
                </c:pt>
                <c:pt idx="96">
                  <c:v>106.31837678924288</c:v>
                </c:pt>
                <c:pt idx="97">
                  <c:v>108.04330214422269</c:v>
                </c:pt>
                <c:pt idx="98">
                  <c:v>108.26408157363868</c:v>
                </c:pt>
                <c:pt idx="99">
                  <c:v>108.38227430352354</c:v>
                </c:pt>
                <c:pt idx="100">
                  <c:v>108.97346745339422</c:v>
                </c:pt>
                <c:pt idx="101">
                  <c:v>110.47417087226238</c:v>
                </c:pt>
                <c:pt idx="102">
                  <c:v>110.3477161263079</c:v>
                </c:pt>
                <c:pt idx="103">
                  <c:v>110.91687723332626</c:v>
                </c:pt>
                <c:pt idx="104">
                  <c:v>111.25516089128799</c:v>
                </c:pt>
                <c:pt idx="105">
                  <c:v>111.22348982968778</c:v>
                </c:pt>
                <c:pt idx="106">
                  <c:v>111.33709255064507</c:v>
                </c:pt>
                <c:pt idx="107">
                  <c:v>111.35246908055241</c:v>
                </c:pt>
                <c:pt idx="108">
                  <c:v>111.1489021846148</c:v>
                </c:pt>
                <c:pt idx="109">
                  <c:v>111.49315285418234</c:v>
                </c:pt>
                <c:pt idx="110">
                  <c:v>111.51839790328397</c:v>
                </c:pt>
                <c:pt idx="111">
                  <c:v>112.30260092855886</c:v>
                </c:pt>
                <c:pt idx="112">
                  <c:v>112.15847464823325</c:v>
                </c:pt>
                <c:pt idx="113">
                  <c:v>112.4338751838873</c:v>
                </c:pt>
                <c:pt idx="114">
                  <c:v>113.45056216134347</c:v>
                </c:pt>
                <c:pt idx="115">
                  <c:v>114.7784517440887</c:v>
                </c:pt>
                <c:pt idx="116">
                  <c:v>114.44705309951833</c:v>
                </c:pt>
                <c:pt idx="117">
                  <c:v>114.70156909455194</c:v>
                </c:pt>
                <c:pt idx="118">
                  <c:v>114.23522418751109</c:v>
                </c:pt>
                <c:pt idx="119">
                  <c:v>113.76176476663252</c:v>
                </c:pt>
                <c:pt idx="120">
                  <c:v>112.94267767350813</c:v>
                </c:pt>
                <c:pt idx="121">
                  <c:v>113.5083962738308</c:v>
                </c:pt>
                <c:pt idx="122">
                  <c:v>113.25915878906389</c:v>
                </c:pt>
                <c:pt idx="123">
                  <c:v>113.41636659483308</c:v>
                </c:pt>
                <c:pt idx="124">
                  <c:v>113.6006554532749</c:v>
                </c:pt>
                <c:pt idx="125">
                  <c:v>112.37282806515063</c:v>
                </c:pt>
                <c:pt idx="126">
                  <c:v>111.74216083850287</c:v>
                </c:pt>
                <c:pt idx="127">
                  <c:v>112.36112354238533</c:v>
                </c:pt>
                <c:pt idx="128">
                  <c:v>110.41748426200694</c:v>
                </c:pt>
                <c:pt idx="129">
                  <c:v>112.03247890317152</c:v>
                </c:pt>
                <c:pt idx="130">
                  <c:v>111.98084130273641</c:v>
                </c:pt>
                <c:pt idx="131">
                  <c:v>112.04119992013393</c:v>
                </c:pt>
                <c:pt idx="132">
                  <c:v>110.42184477048816</c:v>
                </c:pt>
                <c:pt idx="133">
                  <c:v>110.91297572573787</c:v>
                </c:pt>
                <c:pt idx="134">
                  <c:v>112.77858485434763</c:v>
                </c:pt>
                <c:pt idx="135">
                  <c:v>112.58465697715792</c:v>
                </c:pt>
                <c:pt idx="136">
                  <c:v>110.55702053340502</c:v>
                </c:pt>
                <c:pt idx="137">
                  <c:v>111.7274728099347</c:v>
                </c:pt>
                <c:pt idx="138">
                  <c:v>109.73816294072699</c:v>
                </c:pt>
                <c:pt idx="139">
                  <c:v>107.584301251466</c:v>
                </c:pt>
                <c:pt idx="140">
                  <c:v>106.09828586116606</c:v>
                </c:pt>
                <c:pt idx="141">
                  <c:v>107.41355291936048</c:v>
                </c:pt>
                <c:pt idx="142">
                  <c:v>106.76590265968073</c:v>
                </c:pt>
                <c:pt idx="143">
                  <c:v>105.78937826034077</c:v>
                </c:pt>
                <c:pt idx="144">
                  <c:v>106.09530235536315</c:v>
                </c:pt>
                <c:pt idx="145">
                  <c:v>106.67043047398734</c:v>
                </c:pt>
                <c:pt idx="146">
                  <c:v>108.36620927227712</c:v>
                </c:pt>
                <c:pt idx="147">
                  <c:v>108.78917859495246</c:v>
                </c:pt>
                <c:pt idx="148">
                  <c:v>110.14001822233554</c:v>
                </c:pt>
                <c:pt idx="149">
                  <c:v>110.50469443163077</c:v>
                </c:pt>
                <c:pt idx="150">
                  <c:v>110.11041266475273</c:v>
                </c:pt>
                <c:pt idx="151">
                  <c:v>111.44587576222845</c:v>
                </c:pt>
                <c:pt idx="152">
                  <c:v>111.60170656531938</c:v>
                </c:pt>
                <c:pt idx="153">
                  <c:v>112.36617255220573</c:v>
                </c:pt>
                <c:pt idx="154">
                  <c:v>114.41515253747178</c:v>
                </c:pt>
                <c:pt idx="155">
                  <c:v>114.76881272534084</c:v>
                </c:pt>
                <c:pt idx="156">
                  <c:v>114.59186788118311</c:v>
                </c:pt>
                <c:pt idx="157">
                  <c:v>114.78992676640763</c:v>
                </c:pt>
                <c:pt idx="158">
                  <c:v>115.36298938101442</c:v>
                </c:pt>
                <c:pt idx="159">
                  <c:v>115.58055580418109</c:v>
                </c:pt>
                <c:pt idx="160">
                  <c:v>116.2318780710029</c:v>
                </c:pt>
                <c:pt idx="161">
                  <c:v>116.21948504689846</c:v>
                </c:pt>
                <c:pt idx="162">
                  <c:v>116.73448404857152</c:v>
                </c:pt>
                <c:pt idx="163">
                  <c:v>117.87418326528648</c:v>
                </c:pt>
                <c:pt idx="164">
                  <c:v>119.2608249623046</c:v>
                </c:pt>
                <c:pt idx="165">
                  <c:v>118.77979202669552</c:v>
                </c:pt>
                <c:pt idx="166">
                  <c:v>119.37305068058362</c:v>
                </c:pt>
                <c:pt idx="167">
                  <c:v>118.5636026062071</c:v>
                </c:pt>
                <c:pt idx="168">
                  <c:v>118.97532640700989</c:v>
                </c:pt>
                <c:pt idx="169">
                  <c:v>119.54678251849202</c:v>
                </c:pt>
                <c:pt idx="170">
                  <c:v>120.12994315273947</c:v>
                </c:pt>
                <c:pt idx="171">
                  <c:v>119.9546048117064</c:v>
                </c:pt>
                <c:pt idx="172">
                  <c:v>120.45560428615038</c:v>
                </c:pt>
                <c:pt idx="173">
                  <c:v>121.23911881008611</c:v>
                </c:pt>
                <c:pt idx="174">
                  <c:v>121.9491931911808</c:v>
                </c:pt>
                <c:pt idx="175">
                  <c:v>120.1675812259455</c:v>
                </c:pt>
                <c:pt idx="176">
                  <c:v>120.74064384055227</c:v>
                </c:pt>
                <c:pt idx="177">
                  <c:v>120.73582433117834</c:v>
                </c:pt>
                <c:pt idx="178">
                  <c:v>120.96945578559152</c:v>
                </c:pt>
                <c:pt idx="179">
                  <c:v>121.71120122828641</c:v>
                </c:pt>
                <c:pt idx="180">
                  <c:v>120.10928811256539</c:v>
                </c:pt>
                <c:pt idx="181">
                  <c:v>120.05925701525491</c:v>
                </c:pt>
                <c:pt idx="182">
                  <c:v>118.20053290003651</c:v>
                </c:pt>
                <c:pt idx="183">
                  <c:v>118.43921336427</c:v>
                </c:pt>
                <c:pt idx="184">
                  <c:v>117.14138834000032</c:v>
                </c:pt>
                <c:pt idx="185">
                  <c:v>116.72576303160909</c:v>
                </c:pt>
                <c:pt idx="186">
                  <c:v>114.55790181511901</c:v>
                </c:pt>
                <c:pt idx="187">
                  <c:v>116.55799820530649</c:v>
                </c:pt>
                <c:pt idx="188">
                  <c:v>119.66910625641165</c:v>
                </c:pt>
                <c:pt idx="189">
                  <c:v>120.41498270714135</c:v>
                </c:pt>
                <c:pt idx="190">
                  <c:v>121.58658248590292</c:v>
                </c:pt>
                <c:pt idx="191">
                  <c:v>122.46579869597845</c:v>
                </c:pt>
                <c:pt idx="192">
                  <c:v>122.22115122013911</c:v>
                </c:pt>
                <c:pt idx="193">
                  <c:v>122.19590617103749</c:v>
                </c:pt>
                <c:pt idx="194">
                  <c:v>122.65123505665217</c:v>
                </c:pt>
                <c:pt idx="195">
                  <c:v>122.42884912411152</c:v>
                </c:pt>
                <c:pt idx="196">
                  <c:v>121.4413087033454</c:v>
                </c:pt>
                <c:pt idx="197">
                  <c:v>120.18571176120936</c:v>
                </c:pt>
                <c:pt idx="198">
                  <c:v>120.1875477647804</c:v>
                </c:pt>
                <c:pt idx="199">
                  <c:v>121.58566448411742</c:v>
                </c:pt>
                <c:pt idx="200">
                  <c:v>120.87719660614739</c:v>
                </c:pt>
                <c:pt idx="201">
                  <c:v>119.87703366083046</c:v>
                </c:pt>
                <c:pt idx="202">
                  <c:v>121.4752747694094</c:v>
                </c:pt>
                <c:pt idx="203">
                  <c:v>124.06931831482409</c:v>
                </c:pt>
                <c:pt idx="204">
                  <c:v>123.30416382659863</c:v>
                </c:pt>
                <c:pt idx="205">
                  <c:v>122.29206685807002</c:v>
                </c:pt>
                <c:pt idx="206">
                  <c:v>121.95309469876918</c:v>
                </c:pt>
                <c:pt idx="207">
                  <c:v>121.12895859582446</c:v>
                </c:pt>
                <c:pt idx="208">
                  <c:v>120.07738755051879</c:v>
                </c:pt>
                <c:pt idx="209">
                  <c:v>121.18449770384802</c:v>
                </c:pt>
                <c:pt idx="210">
                  <c:v>121.15443314537247</c:v>
                </c:pt>
                <c:pt idx="211">
                  <c:v>121.69789020239645</c:v>
                </c:pt>
                <c:pt idx="212">
                  <c:v>122.99250222041682</c:v>
                </c:pt>
                <c:pt idx="213">
                  <c:v>125.06144874451782</c:v>
                </c:pt>
                <c:pt idx="214">
                  <c:v>126.09144674786396</c:v>
                </c:pt>
                <c:pt idx="215">
                  <c:v>125.75270408900948</c:v>
                </c:pt>
                <c:pt idx="216">
                  <c:v>121.69077568855873</c:v>
                </c:pt>
                <c:pt idx="217">
                  <c:v>121.61366353857559</c:v>
                </c:pt>
                <c:pt idx="218">
                  <c:v>122.91768507489749</c:v>
                </c:pt>
                <c:pt idx="219">
                  <c:v>121.79955890014209</c:v>
                </c:pt>
                <c:pt idx="220">
                  <c:v>122.4274721214333</c:v>
                </c:pt>
                <c:pt idx="221">
                  <c:v>122.95211014185426</c:v>
                </c:pt>
                <c:pt idx="222">
                  <c:v>122.48599473525979</c:v>
                </c:pt>
                <c:pt idx="223">
                  <c:v>122.66018557406099</c:v>
                </c:pt>
                <c:pt idx="224">
                  <c:v>122.35494998037775</c:v>
                </c:pt>
                <c:pt idx="225">
                  <c:v>122.21265970362317</c:v>
                </c:pt>
                <c:pt idx="226">
                  <c:v>123.61628443367327</c:v>
                </c:pt>
                <c:pt idx="227">
                  <c:v>123.90820900146656</c:v>
                </c:pt>
                <c:pt idx="228">
                  <c:v>124.62608639773811</c:v>
                </c:pt>
                <c:pt idx="229">
                  <c:v>125.49451608683384</c:v>
                </c:pt>
                <c:pt idx="230">
                  <c:v>125.63152785332171</c:v>
                </c:pt>
                <c:pt idx="231">
                  <c:v>125.87112631934073</c:v>
                </c:pt>
                <c:pt idx="232">
                  <c:v>125.23426258064077</c:v>
                </c:pt>
                <c:pt idx="233">
                  <c:v>125.76968712204149</c:v>
                </c:pt>
                <c:pt idx="234">
                  <c:v>126.8919443048317</c:v>
                </c:pt>
                <c:pt idx="235">
                  <c:v>126.37602730137314</c:v>
                </c:pt>
                <c:pt idx="236">
                  <c:v>126.66955837229106</c:v>
                </c:pt>
                <c:pt idx="237">
                  <c:v>126.0007940715445</c:v>
                </c:pt>
                <c:pt idx="238">
                  <c:v>127.28140656233579</c:v>
                </c:pt>
                <c:pt idx="239">
                  <c:v>126.324389700938</c:v>
                </c:pt>
                <c:pt idx="240">
                  <c:v>128.21570287954211</c:v>
                </c:pt>
                <c:pt idx="241">
                  <c:v>127.3860587658843</c:v>
                </c:pt>
                <c:pt idx="242">
                  <c:v>127.85653468095994</c:v>
                </c:pt>
                <c:pt idx="243">
                  <c:v>128.06767509162805</c:v>
                </c:pt>
                <c:pt idx="244">
                  <c:v>128.46149785761335</c:v>
                </c:pt>
                <c:pt idx="245">
                  <c:v>128.16658978401713</c:v>
                </c:pt>
                <c:pt idx="246">
                  <c:v>125.99597456217053</c:v>
                </c:pt>
                <c:pt idx="247">
                  <c:v>126.70627844371158</c:v>
                </c:pt>
                <c:pt idx="248">
                  <c:v>127.45674490336884</c:v>
                </c:pt>
                <c:pt idx="249">
                  <c:v>128.47710388796708</c:v>
                </c:pt>
                <c:pt idx="250">
                  <c:v>129.34920558420487</c:v>
                </c:pt>
                <c:pt idx="251">
                  <c:v>130.14121162465662</c:v>
                </c:pt>
                <c:pt idx="252">
                  <c:v>132.17068407198053</c:v>
                </c:pt>
                <c:pt idx="253">
                  <c:v>132.02104978094187</c:v>
                </c:pt>
                <c:pt idx="254">
                  <c:v>130.98646176866819</c:v>
                </c:pt>
                <c:pt idx="255">
                  <c:v>131.25222328557433</c:v>
                </c:pt>
                <c:pt idx="256">
                  <c:v>131.55126236720534</c:v>
                </c:pt>
                <c:pt idx="257">
                  <c:v>128.32517459246461</c:v>
                </c:pt>
                <c:pt idx="258">
                  <c:v>128.1629177768751</c:v>
                </c:pt>
                <c:pt idx="259">
                  <c:v>128.04724955190039</c:v>
                </c:pt>
                <c:pt idx="260">
                  <c:v>129.96931579031923</c:v>
                </c:pt>
                <c:pt idx="261">
                  <c:v>128.75961893745887</c:v>
                </c:pt>
                <c:pt idx="262">
                  <c:v>128.40572924914341</c:v>
                </c:pt>
                <c:pt idx="263">
                  <c:v>128.581985591962</c:v>
                </c:pt>
                <c:pt idx="264">
                  <c:v>128.64303271069863</c:v>
                </c:pt>
                <c:pt idx="265">
                  <c:v>128.7017848249715</c:v>
                </c:pt>
                <c:pt idx="266">
                  <c:v>129.43136674400833</c:v>
                </c:pt>
                <c:pt idx="267">
                  <c:v>129.50618388952768</c:v>
                </c:pt>
                <c:pt idx="268">
                  <c:v>131.79200833545619</c:v>
                </c:pt>
                <c:pt idx="269">
                  <c:v>133.1997640735411</c:v>
                </c:pt>
                <c:pt idx="270">
                  <c:v>133.20596058559332</c:v>
                </c:pt>
                <c:pt idx="271">
                  <c:v>131.40598858464776</c:v>
                </c:pt>
                <c:pt idx="272">
                  <c:v>132.08852291217704</c:v>
                </c:pt>
                <c:pt idx="273">
                  <c:v>130.9492826963548</c:v>
                </c:pt>
                <c:pt idx="274">
                  <c:v>128.66552375444368</c:v>
                </c:pt>
                <c:pt idx="275">
                  <c:v>130.56739395358119</c:v>
                </c:pt>
                <c:pt idx="276">
                  <c:v>130.81823794147274</c:v>
                </c:pt>
                <c:pt idx="277">
                  <c:v>131.08744196507456</c:v>
                </c:pt>
                <c:pt idx="278">
                  <c:v>131.14435807577638</c:v>
                </c:pt>
                <c:pt idx="279">
                  <c:v>131.19714317844341</c:v>
                </c:pt>
                <c:pt idx="280">
                  <c:v>131.42388961946526</c:v>
                </c:pt>
                <c:pt idx="281">
                  <c:v>130.29520642417646</c:v>
                </c:pt>
                <c:pt idx="282">
                  <c:v>128.51887296920791</c:v>
                </c:pt>
                <c:pt idx="283">
                  <c:v>127.20704841770913</c:v>
                </c:pt>
                <c:pt idx="284">
                  <c:v>130.10380305189688</c:v>
                </c:pt>
                <c:pt idx="285">
                  <c:v>130.4907408044908</c:v>
                </c:pt>
                <c:pt idx="286">
                  <c:v>128.06377358403955</c:v>
                </c:pt>
                <c:pt idx="287">
                  <c:v>126.7117864544246</c:v>
                </c:pt>
                <c:pt idx="288">
                  <c:v>127.69863837385158</c:v>
                </c:pt>
                <c:pt idx="289">
                  <c:v>127.32065113866642</c:v>
                </c:pt>
                <c:pt idx="290">
                  <c:v>125.88030633719576</c:v>
                </c:pt>
                <c:pt idx="291">
                  <c:v>124.35389886833325</c:v>
                </c:pt>
                <c:pt idx="292">
                  <c:v>124.56320327543031</c:v>
                </c:pt>
                <c:pt idx="293">
                  <c:v>126.10498727420018</c:v>
                </c:pt>
                <c:pt idx="294">
                  <c:v>125.63451135912453</c:v>
                </c:pt>
                <c:pt idx="295">
                  <c:v>126.92958237803765</c:v>
                </c:pt>
                <c:pt idx="296">
                  <c:v>128.32701059603554</c:v>
                </c:pt>
                <c:pt idx="297">
                  <c:v>128.04541354832929</c:v>
                </c:pt>
                <c:pt idx="298">
                  <c:v>127.51228401139232</c:v>
                </c:pt>
                <c:pt idx="299">
                  <c:v>128.9673168414312</c:v>
                </c:pt>
                <c:pt idx="300">
                  <c:v>128.98452937490958</c:v>
                </c:pt>
                <c:pt idx="301">
                  <c:v>128.36143566299233</c:v>
                </c:pt>
                <c:pt idx="302">
                  <c:v>130.3700235696958</c:v>
                </c:pt>
                <c:pt idx="303">
                  <c:v>130.74525679952444</c:v>
                </c:pt>
                <c:pt idx="304">
                  <c:v>130.20960275767729</c:v>
                </c:pt>
                <c:pt idx="305">
                  <c:v>130.8937435883312</c:v>
                </c:pt>
                <c:pt idx="306">
                  <c:v>129.62988463012553</c:v>
                </c:pt>
                <c:pt idx="307">
                  <c:v>129.82059950106597</c:v>
                </c:pt>
                <c:pt idx="308">
                  <c:v>128.62352517275642</c:v>
                </c:pt>
                <c:pt idx="309">
                  <c:v>129.15481870612231</c:v>
                </c:pt>
                <c:pt idx="310">
                  <c:v>127.36242021990726</c:v>
                </c:pt>
                <c:pt idx="311">
                  <c:v>126.39714134243984</c:v>
                </c:pt>
                <c:pt idx="312">
                  <c:v>126.19242694427032</c:v>
                </c:pt>
                <c:pt idx="313">
                  <c:v>126.46163096787215</c:v>
                </c:pt>
                <c:pt idx="314">
                  <c:v>125.31252223285568</c:v>
                </c:pt>
                <c:pt idx="315">
                  <c:v>124.65156094728599</c:v>
                </c:pt>
                <c:pt idx="316">
                  <c:v>124.44730555000923</c:v>
                </c:pt>
                <c:pt idx="317">
                  <c:v>124.03581124965282</c:v>
                </c:pt>
                <c:pt idx="318">
                  <c:v>123.67939705642722</c:v>
                </c:pt>
                <c:pt idx="319">
                  <c:v>123.03977931237068</c:v>
                </c:pt>
                <c:pt idx="320">
                  <c:v>124.61988988568574</c:v>
                </c:pt>
                <c:pt idx="321">
                  <c:v>125.429796960955</c:v>
                </c:pt>
                <c:pt idx="322">
                  <c:v>124.8888644088412</c:v>
                </c:pt>
                <c:pt idx="323">
                  <c:v>124.48746812812543</c:v>
                </c:pt>
                <c:pt idx="324">
                  <c:v>123.18872510207025</c:v>
                </c:pt>
                <c:pt idx="325">
                  <c:v>120.30711749734344</c:v>
                </c:pt>
                <c:pt idx="326">
                  <c:v>120.65595817583856</c:v>
                </c:pt>
                <c:pt idx="327">
                  <c:v>122.13967856167471</c:v>
                </c:pt>
                <c:pt idx="328">
                  <c:v>122.31363990002951</c:v>
                </c:pt>
                <c:pt idx="329">
                  <c:v>122.21495470808679</c:v>
                </c:pt>
                <c:pt idx="330">
                  <c:v>120.93755522354482</c:v>
                </c:pt>
                <c:pt idx="331">
                  <c:v>122.0751889362424</c:v>
                </c:pt>
                <c:pt idx="332">
                  <c:v>120.51343839863759</c:v>
                </c:pt>
                <c:pt idx="333">
                  <c:v>120.54074895175661</c:v>
                </c:pt>
                <c:pt idx="334">
                  <c:v>121.18702220875809</c:v>
                </c:pt>
                <c:pt idx="335">
                  <c:v>122.74487123877446</c:v>
                </c:pt>
                <c:pt idx="336">
                  <c:v>122.73821572582949</c:v>
                </c:pt>
                <c:pt idx="337">
                  <c:v>122.4641921928537</c:v>
                </c:pt>
                <c:pt idx="338">
                  <c:v>123.87401343495601</c:v>
                </c:pt>
                <c:pt idx="339">
                  <c:v>125.4084534194418</c:v>
                </c:pt>
                <c:pt idx="340">
                  <c:v>125.98013903137031</c:v>
                </c:pt>
                <c:pt idx="341">
                  <c:v>125.96866400905138</c:v>
                </c:pt>
                <c:pt idx="342">
                  <c:v>123.41524204264564</c:v>
                </c:pt>
                <c:pt idx="343">
                  <c:v>124.12279191883017</c:v>
                </c:pt>
                <c:pt idx="344">
                  <c:v>123.28786929490568</c:v>
                </c:pt>
                <c:pt idx="345">
                  <c:v>121.2248897824105</c:v>
                </c:pt>
                <c:pt idx="346">
                  <c:v>121.81149292335361</c:v>
                </c:pt>
                <c:pt idx="347">
                  <c:v>121.81677143362033</c:v>
                </c:pt>
                <c:pt idx="348">
                  <c:v>122.04581287910594</c:v>
                </c:pt>
                <c:pt idx="349">
                  <c:v>121.82319744611891</c:v>
                </c:pt>
                <c:pt idx="350">
                  <c:v>120.83726352847745</c:v>
                </c:pt>
                <c:pt idx="351">
                  <c:v>120.23390685494873</c:v>
                </c:pt>
                <c:pt idx="352">
                  <c:v>121.02063438513377</c:v>
                </c:pt>
                <c:pt idx="353">
                  <c:v>120.71539879145054</c:v>
                </c:pt>
                <c:pt idx="354">
                  <c:v>120.90060565167788</c:v>
                </c:pt>
                <c:pt idx="355">
                  <c:v>122.0430588737494</c:v>
                </c:pt>
                <c:pt idx="356">
                  <c:v>119.95621131483088</c:v>
                </c:pt>
                <c:pt idx="357">
                  <c:v>119.41413126048519</c:v>
                </c:pt>
                <c:pt idx="358">
                  <c:v>119.88919718448842</c:v>
                </c:pt>
                <c:pt idx="359">
                  <c:v>120.03561846927782</c:v>
                </c:pt>
                <c:pt idx="360">
                  <c:v>120.41199920133833</c:v>
                </c:pt>
                <c:pt idx="361">
                  <c:v>119.41711476628812</c:v>
                </c:pt>
                <c:pt idx="362">
                  <c:v>118.38137925178253</c:v>
                </c:pt>
                <c:pt idx="363">
                  <c:v>115.45065855153078</c:v>
                </c:pt>
                <c:pt idx="364">
                  <c:v>111.21430981183248</c:v>
                </c:pt>
                <c:pt idx="365">
                  <c:v>106.8854723922437</c:v>
                </c:pt>
                <c:pt idx="366">
                  <c:v>106.95409302571083</c:v>
                </c:pt>
                <c:pt idx="367">
                  <c:v>112.13460660180975</c:v>
                </c:pt>
                <c:pt idx="368">
                  <c:v>115.8768408804554</c:v>
                </c:pt>
                <c:pt idx="369">
                  <c:v>116.72989403964378</c:v>
                </c:pt>
                <c:pt idx="370">
                  <c:v>115.70769905147453</c:v>
                </c:pt>
                <c:pt idx="371">
                  <c:v>112.76963433693867</c:v>
                </c:pt>
                <c:pt idx="372">
                  <c:v>115.19407705247976</c:v>
                </c:pt>
                <c:pt idx="373">
                  <c:v>115.90461043446716</c:v>
                </c:pt>
                <c:pt idx="374">
                  <c:v>114.66668502670224</c:v>
                </c:pt>
                <c:pt idx="375">
                  <c:v>113.90221903981589</c:v>
                </c:pt>
                <c:pt idx="376">
                  <c:v>115.81969526930716</c:v>
                </c:pt>
                <c:pt idx="377">
                  <c:v>115.39970945243473</c:v>
                </c:pt>
                <c:pt idx="378">
                  <c:v>115.50344365419775</c:v>
                </c:pt>
                <c:pt idx="379">
                  <c:v>116.11024283442215</c:v>
                </c:pt>
                <c:pt idx="380">
                  <c:v>116.10175131790616</c:v>
                </c:pt>
                <c:pt idx="381">
                  <c:v>117.46613147162554</c:v>
                </c:pt>
                <c:pt idx="382">
                  <c:v>117.37731479887711</c:v>
                </c:pt>
                <c:pt idx="383">
                  <c:v>116.79759667132535</c:v>
                </c:pt>
                <c:pt idx="384">
                  <c:v>115.18443803373181</c:v>
                </c:pt>
                <c:pt idx="385">
                  <c:v>116.17633896297912</c:v>
                </c:pt>
                <c:pt idx="386">
                  <c:v>115.43964253010456</c:v>
                </c:pt>
                <c:pt idx="387">
                  <c:v>116.00421362819534</c:v>
                </c:pt>
                <c:pt idx="388">
                  <c:v>115.51377117428477</c:v>
                </c:pt>
                <c:pt idx="389">
                  <c:v>116.11299683977867</c:v>
                </c:pt>
                <c:pt idx="390">
                  <c:v>113.94628312552051</c:v>
                </c:pt>
                <c:pt idx="391">
                  <c:v>113.4677746948216</c:v>
                </c:pt>
                <c:pt idx="392">
                  <c:v>115.94569101436885</c:v>
                </c:pt>
                <c:pt idx="393">
                  <c:v>115.98585359248507</c:v>
                </c:pt>
                <c:pt idx="394">
                  <c:v>117.39154382655256</c:v>
                </c:pt>
                <c:pt idx="395">
                  <c:v>119.68012227783764</c:v>
                </c:pt>
                <c:pt idx="396">
                  <c:v>119.84100209074887</c:v>
                </c:pt>
                <c:pt idx="397">
                  <c:v>119.89332819252314</c:v>
                </c:pt>
                <c:pt idx="398">
                  <c:v>120.46203029864874</c:v>
                </c:pt>
                <c:pt idx="399">
                  <c:v>121.15810515251434</c:v>
                </c:pt>
                <c:pt idx="400">
                  <c:v>121.12390958600396</c:v>
                </c:pt>
                <c:pt idx="401">
                  <c:v>121.60654902473766</c:v>
                </c:pt>
                <c:pt idx="402">
                  <c:v>119.7347433840757</c:v>
                </c:pt>
                <c:pt idx="403">
                  <c:v>121.31393595560523</c:v>
                </c:pt>
                <c:pt idx="404">
                  <c:v>121.72359425239061</c:v>
                </c:pt>
                <c:pt idx="405">
                  <c:v>121.69008718721939</c:v>
                </c:pt>
                <c:pt idx="406">
                  <c:v>121.44888221807571</c:v>
                </c:pt>
                <c:pt idx="407">
                  <c:v>120.79939595482492</c:v>
                </c:pt>
                <c:pt idx="408">
                  <c:v>123.21351115027898</c:v>
                </c:pt>
                <c:pt idx="409">
                  <c:v>126.86210924680226</c:v>
                </c:pt>
                <c:pt idx="410">
                  <c:v>126.41596037904272</c:v>
                </c:pt>
                <c:pt idx="411">
                  <c:v>126.21606549024716</c:v>
                </c:pt>
                <c:pt idx="412">
                  <c:v>127.94144984611972</c:v>
                </c:pt>
                <c:pt idx="413">
                  <c:v>127.41818882837704</c:v>
                </c:pt>
                <c:pt idx="414">
                  <c:v>126.00584308136457</c:v>
                </c:pt>
                <c:pt idx="415">
                  <c:v>127.39248477838269</c:v>
                </c:pt>
                <c:pt idx="416">
                  <c:v>128.22166989114774</c:v>
                </c:pt>
                <c:pt idx="417">
                  <c:v>128.70614533345247</c:v>
                </c:pt>
                <c:pt idx="418">
                  <c:v>129.38707315785712</c:v>
                </c:pt>
                <c:pt idx="419">
                  <c:v>131.27700933378296</c:v>
                </c:pt>
                <c:pt idx="420">
                  <c:v>129.73820884081601</c:v>
                </c:pt>
                <c:pt idx="421">
                  <c:v>128.47871039109151</c:v>
                </c:pt>
                <c:pt idx="422">
                  <c:v>127.72939143366615</c:v>
                </c:pt>
                <c:pt idx="423">
                  <c:v>126.9428934039275</c:v>
                </c:pt>
                <c:pt idx="424">
                  <c:v>124.55287575534318</c:v>
                </c:pt>
                <c:pt idx="425">
                  <c:v>125.49245058281623</c:v>
                </c:pt>
                <c:pt idx="426">
                  <c:v>125.71713151982065</c:v>
                </c:pt>
                <c:pt idx="427">
                  <c:v>127.23412947038167</c:v>
                </c:pt>
                <c:pt idx="428">
                  <c:v>127.59146166539279</c:v>
                </c:pt>
                <c:pt idx="429">
                  <c:v>129.13347516460905</c:v>
                </c:pt>
                <c:pt idx="430">
                  <c:v>129.35517259581056</c:v>
                </c:pt>
                <c:pt idx="431">
                  <c:v>130.03196941218036</c:v>
                </c:pt>
                <c:pt idx="432">
                  <c:v>129.8850891264982</c:v>
                </c:pt>
                <c:pt idx="433">
                  <c:v>129.71250479082167</c:v>
                </c:pt>
                <c:pt idx="434">
                  <c:v>130.2775348898052</c:v>
                </c:pt>
                <c:pt idx="435">
                  <c:v>130.47398727190509</c:v>
                </c:pt>
                <c:pt idx="436">
                  <c:v>131.84708844258685</c:v>
                </c:pt>
                <c:pt idx="437">
                  <c:v>132.16012705144695</c:v>
                </c:pt>
                <c:pt idx="438">
                  <c:v>129.93993973318263</c:v>
                </c:pt>
                <c:pt idx="439">
                  <c:v>131.40667708598676</c:v>
                </c:pt>
                <c:pt idx="440">
                  <c:v>131.12967004720807</c:v>
                </c:pt>
                <c:pt idx="441">
                  <c:v>131.31235240252525</c:v>
                </c:pt>
                <c:pt idx="442">
                  <c:v>128.02659451172616</c:v>
                </c:pt>
                <c:pt idx="443">
                  <c:v>128.35959965942115</c:v>
                </c:pt>
                <c:pt idx="444">
                  <c:v>125.63382285778528</c:v>
                </c:pt>
                <c:pt idx="445">
                  <c:v>126.46438497322859</c:v>
                </c:pt>
                <c:pt idx="446">
                  <c:v>127.69060585822821</c:v>
                </c:pt>
                <c:pt idx="447">
                  <c:v>129.7542738720625</c:v>
                </c:pt>
                <c:pt idx="448">
                  <c:v>129.47772583417657</c:v>
                </c:pt>
                <c:pt idx="449">
                  <c:v>127.27589855162249</c:v>
                </c:pt>
                <c:pt idx="450">
                  <c:v>128.41238476208818</c:v>
                </c:pt>
                <c:pt idx="451">
                  <c:v>129.7086032832332</c:v>
                </c:pt>
                <c:pt idx="452">
                  <c:v>130.22520878803093</c:v>
                </c:pt>
                <c:pt idx="453">
                  <c:v>129.47956183774761</c:v>
                </c:pt>
                <c:pt idx="454">
                  <c:v>129.48415184667519</c:v>
                </c:pt>
                <c:pt idx="455">
                  <c:v>129.7565688765263</c:v>
                </c:pt>
                <c:pt idx="456">
                  <c:v>132.06763837155648</c:v>
                </c:pt>
                <c:pt idx="457">
                  <c:v>130.85358101021492</c:v>
                </c:pt>
                <c:pt idx="458">
                  <c:v>130.32297597818814</c:v>
                </c:pt>
                <c:pt idx="459">
                  <c:v>130.31609096479681</c:v>
                </c:pt>
                <c:pt idx="460">
                  <c:v>128.27491399470762</c:v>
                </c:pt>
                <c:pt idx="461">
                  <c:v>128.10462466349486</c:v>
                </c:pt>
                <c:pt idx="462">
                  <c:v>126.73221199415221</c:v>
                </c:pt>
                <c:pt idx="463">
                  <c:v>123.25757523598372</c:v>
                </c:pt>
                <c:pt idx="464">
                  <c:v>122.85388395080417</c:v>
                </c:pt>
                <c:pt idx="465">
                  <c:v>122.94522512846277</c:v>
                </c:pt>
                <c:pt idx="466">
                  <c:v>125.34052128731379</c:v>
                </c:pt>
                <c:pt idx="467">
                  <c:v>122.23583924870724</c:v>
                </c:pt>
                <c:pt idx="468">
                  <c:v>124.1544629804304</c:v>
                </c:pt>
                <c:pt idx="469">
                  <c:v>121.51773235198934</c:v>
                </c:pt>
                <c:pt idx="470">
                  <c:v>121.74172478765462</c:v>
                </c:pt>
                <c:pt idx="471">
                  <c:v>123.21190464715443</c:v>
                </c:pt>
                <c:pt idx="472">
                  <c:v>121.66530113901059</c:v>
                </c:pt>
                <c:pt idx="473">
                  <c:v>122.26383830316539</c:v>
                </c:pt>
                <c:pt idx="474">
                  <c:v>124.00299268582066</c:v>
                </c:pt>
                <c:pt idx="475">
                  <c:v>123.53297577163777</c:v>
                </c:pt>
                <c:pt idx="476">
                  <c:v>123.52792676181743</c:v>
                </c:pt>
                <c:pt idx="477">
                  <c:v>122.05132088981901</c:v>
                </c:pt>
                <c:pt idx="478">
                  <c:v>121.90329310190496</c:v>
                </c:pt>
                <c:pt idx="479">
                  <c:v>127.22793295832948</c:v>
                </c:pt>
                <c:pt idx="480">
                  <c:v>125.97830302779924</c:v>
                </c:pt>
                <c:pt idx="481">
                  <c:v>123.60044890287297</c:v>
                </c:pt>
                <c:pt idx="482">
                  <c:v>121.11702457261265</c:v>
                </c:pt>
                <c:pt idx="483">
                  <c:v>121.78739537648389</c:v>
                </c:pt>
                <c:pt idx="484">
                  <c:v>119.00148945789687</c:v>
                </c:pt>
                <c:pt idx="485">
                  <c:v>118.06719314069052</c:v>
                </c:pt>
                <c:pt idx="486">
                  <c:v>116.52976965040183</c:v>
                </c:pt>
                <c:pt idx="487">
                  <c:v>116.84051325479815</c:v>
                </c:pt>
                <c:pt idx="488">
                  <c:v>116.3721028437399</c:v>
                </c:pt>
                <c:pt idx="489">
                  <c:v>117.02549061457911</c:v>
                </c:pt>
                <c:pt idx="490">
                  <c:v>117.8223161644048</c:v>
                </c:pt>
                <c:pt idx="491">
                  <c:v>121.20974275294951</c:v>
                </c:pt>
                <c:pt idx="492">
                  <c:v>123.58277736850185</c:v>
                </c:pt>
                <c:pt idx="493">
                  <c:v>123.08866290744922</c:v>
                </c:pt>
                <c:pt idx="494">
                  <c:v>124.06840031303848</c:v>
                </c:pt>
                <c:pt idx="495">
                  <c:v>126.74965402807696</c:v>
                </c:pt>
                <c:pt idx="496">
                  <c:v>125.18721498913304</c:v>
                </c:pt>
                <c:pt idx="497">
                  <c:v>127.31422512616777</c:v>
                </c:pt>
                <c:pt idx="498">
                  <c:v>128.46815337055821</c:v>
                </c:pt>
                <c:pt idx="499">
                  <c:v>129.2895354681464</c:v>
                </c:pt>
                <c:pt idx="500">
                  <c:v>128.1183946902776</c:v>
                </c:pt>
                <c:pt idx="501">
                  <c:v>131.5726059087184</c:v>
                </c:pt>
                <c:pt idx="502">
                  <c:v>130.94377468564167</c:v>
                </c:pt>
                <c:pt idx="503">
                  <c:v>130.34615552327242</c:v>
                </c:pt>
                <c:pt idx="504">
                  <c:v>130.42097266879179</c:v>
                </c:pt>
                <c:pt idx="505">
                  <c:v>129.96059477335675</c:v>
                </c:pt>
                <c:pt idx="506">
                  <c:v>128.85646812583042</c:v>
                </c:pt>
                <c:pt idx="507">
                  <c:v>129.6397531493198</c:v>
                </c:pt>
                <c:pt idx="508">
                  <c:v>128.92692476286862</c:v>
                </c:pt>
                <c:pt idx="509">
                  <c:v>130.35235203532463</c:v>
                </c:pt>
                <c:pt idx="510">
                  <c:v>131.33920395475164</c:v>
                </c:pt>
                <c:pt idx="511">
                  <c:v>132.80961331469786</c:v>
                </c:pt>
                <c:pt idx="512">
                  <c:v>134.66902593125539</c:v>
                </c:pt>
                <c:pt idx="513">
                  <c:v>131.959314160866</c:v>
                </c:pt>
                <c:pt idx="514">
                  <c:v>132.51378723931612</c:v>
                </c:pt>
                <c:pt idx="515">
                  <c:v>133.78567871314502</c:v>
                </c:pt>
                <c:pt idx="516">
                  <c:v>135.89386981357671</c:v>
                </c:pt>
                <c:pt idx="517">
                  <c:v>135.8082661470776</c:v>
                </c:pt>
                <c:pt idx="518">
                  <c:v>135.2937261462973</c:v>
                </c:pt>
                <c:pt idx="519">
                  <c:v>135.28798863513785</c:v>
                </c:pt>
                <c:pt idx="520">
                  <c:v>134.01219565372048</c:v>
                </c:pt>
                <c:pt idx="521">
                  <c:v>135.70659744933198</c:v>
                </c:pt>
                <c:pt idx="522">
                  <c:v>135.31025017843655</c:v>
                </c:pt>
                <c:pt idx="523">
                  <c:v>135.95927744079458</c:v>
                </c:pt>
                <c:pt idx="524">
                  <c:v>137.90337572206573</c:v>
                </c:pt>
                <c:pt idx="525">
                  <c:v>136.72902193794764</c:v>
                </c:pt>
                <c:pt idx="526">
                  <c:v>136.4926364781779</c:v>
                </c:pt>
                <c:pt idx="527">
                  <c:v>138.093402091667</c:v>
                </c:pt>
                <c:pt idx="528">
                  <c:v>136.54702808396956</c:v>
                </c:pt>
                <c:pt idx="529">
                  <c:v>136.53968406968545</c:v>
                </c:pt>
                <c:pt idx="530">
                  <c:v>134.99468706466629</c:v>
                </c:pt>
                <c:pt idx="531">
                  <c:v>136.00999703944419</c:v>
                </c:pt>
                <c:pt idx="532">
                  <c:v>138.02271595418247</c:v>
                </c:pt>
                <c:pt idx="533">
                  <c:v>138.67403822100431</c:v>
                </c:pt>
                <c:pt idx="534">
                  <c:v>137.74456141317191</c:v>
                </c:pt>
                <c:pt idx="535">
                  <c:v>136.93144133165336</c:v>
                </c:pt>
                <c:pt idx="536">
                  <c:v>135.47572000027537</c:v>
                </c:pt>
                <c:pt idx="537">
                  <c:v>135.52139058910467</c:v>
                </c:pt>
                <c:pt idx="538">
                  <c:v>136.08504368540994</c:v>
                </c:pt>
                <c:pt idx="539">
                  <c:v>133.29477725834175</c:v>
                </c:pt>
                <c:pt idx="540">
                  <c:v>132.26087774740719</c:v>
                </c:pt>
                <c:pt idx="541">
                  <c:v>131.23615825432776</c:v>
                </c:pt>
                <c:pt idx="542">
                  <c:v>130.72712626426053</c:v>
                </c:pt>
                <c:pt idx="543">
                  <c:v>128.89800770662492</c:v>
                </c:pt>
                <c:pt idx="544">
                  <c:v>127.22517895297301</c:v>
                </c:pt>
                <c:pt idx="545">
                  <c:v>127.35071569714199</c:v>
                </c:pt>
                <c:pt idx="546">
                  <c:v>127.24285048734414</c:v>
                </c:pt>
                <c:pt idx="547">
                  <c:v>127.21508093333236</c:v>
                </c:pt>
                <c:pt idx="548">
                  <c:v>127.08082317220101</c:v>
                </c:pt>
                <c:pt idx="549">
                  <c:v>128.05987207645114</c:v>
                </c:pt>
                <c:pt idx="550">
                  <c:v>128.35799315629663</c:v>
                </c:pt>
                <c:pt idx="551">
                  <c:v>129.03272446864904</c:v>
                </c:pt>
                <c:pt idx="552">
                  <c:v>128.4360233080653</c:v>
                </c:pt>
                <c:pt idx="553">
                  <c:v>127.36379722258555</c:v>
                </c:pt>
                <c:pt idx="554">
                  <c:v>128.16957328981999</c:v>
                </c:pt>
                <c:pt idx="555">
                  <c:v>129.38317165026882</c:v>
                </c:pt>
                <c:pt idx="556">
                  <c:v>128.14363973937927</c:v>
                </c:pt>
                <c:pt idx="557">
                  <c:v>127.29219308331552</c:v>
                </c:pt>
                <c:pt idx="558">
                  <c:v>126.71935996915514</c:v>
                </c:pt>
                <c:pt idx="559">
                  <c:v>128.89823720707136</c:v>
                </c:pt>
                <c:pt idx="560">
                  <c:v>129.71916030376678</c:v>
                </c:pt>
                <c:pt idx="561">
                  <c:v>130.44002120584122</c:v>
                </c:pt>
                <c:pt idx="562">
                  <c:v>130.66378414106012</c:v>
                </c:pt>
                <c:pt idx="563">
                  <c:v>131.5042147756977</c:v>
                </c:pt>
                <c:pt idx="564">
                  <c:v>132.98609915796283</c:v>
                </c:pt>
                <c:pt idx="565">
                  <c:v>132.92436353788707</c:v>
                </c:pt>
                <c:pt idx="566">
                  <c:v>133.98419659926236</c:v>
                </c:pt>
                <c:pt idx="567">
                  <c:v>134.96668801020814</c:v>
                </c:pt>
                <c:pt idx="568">
                  <c:v>134.57883225582867</c:v>
                </c:pt>
                <c:pt idx="569">
                  <c:v>133.73817212074471</c:v>
                </c:pt>
                <c:pt idx="570">
                  <c:v>134.68554996339464</c:v>
                </c:pt>
                <c:pt idx="571">
                  <c:v>134.4535250121061</c:v>
                </c:pt>
                <c:pt idx="572">
                  <c:v>134.89301836692067</c:v>
                </c:pt>
                <c:pt idx="573">
                  <c:v>135.51909558464084</c:v>
                </c:pt>
                <c:pt idx="574">
                  <c:v>135.17576291685879</c:v>
                </c:pt>
                <c:pt idx="575">
                  <c:v>133.87816739303548</c:v>
                </c:pt>
                <c:pt idx="576">
                  <c:v>135.31231568245391</c:v>
                </c:pt>
                <c:pt idx="577">
                  <c:v>134.79984118569101</c:v>
                </c:pt>
                <c:pt idx="578">
                  <c:v>135.78875860913541</c:v>
                </c:pt>
                <c:pt idx="579">
                  <c:v>132.99596767715701</c:v>
                </c:pt>
                <c:pt idx="580">
                  <c:v>130.68145567543118</c:v>
                </c:pt>
                <c:pt idx="581">
                  <c:v>131.74978025332248</c:v>
                </c:pt>
                <c:pt idx="582">
                  <c:v>131.34907247394585</c:v>
                </c:pt>
                <c:pt idx="583">
                  <c:v>131.93108560596139</c:v>
                </c:pt>
                <c:pt idx="584">
                  <c:v>137.21051387444939</c:v>
                </c:pt>
                <c:pt idx="585">
                  <c:v>138.77731342187451</c:v>
                </c:pt>
                <c:pt idx="586">
                  <c:v>139.44056971190798</c:v>
                </c:pt>
                <c:pt idx="587">
                  <c:v>139.83255647432227</c:v>
                </c:pt>
                <c:pt idx="588">
                  <c:v>143.41574694362774</c:v>
                </c:pt>
                <c:pt idx="589">
                  <c:v>144.9630389531107</c:v>
                </c:pt>
                <c:pt idx="590">
                  <c:v>144.75717705270932</c:v>
                </c:pt>
                <c:pt idx="591">
                  <c:v>146.13899924035348</c:v>
                </c:pt>
                <c:pt idx="592">
                  <c:v>147.96306878816875</c:v>
                </c:pt>
                <c:pt idx="593">
                  <c:v>148.11408008188573</c:v>
                </c:pt>
                <c:pt idx="594">
                  <c:v>149.79562985250004</c:v>
                </c:pt>
                <c:pt idx="595">
                  <c:v>151.13637146024249</c:v>
                </c:pt>
                <c:pt idx="596">
                  <c:v>150.06185037029897</c:v>
                </c:pt>
                <c:pt idx="597">
                  <c:v>149.65012656949614</c:v>
                </c:pt>
                <c:pt idx="598">
                  <c:v>149.71278019135744</c:v>
                </c:pt>
                <c:pt idx="599">
                  <c:v>150.40610103986648</c:v>
                </c:pt>
                <c:pt idx="600">
                  <c:v>151.2144016120111</c:v>
                </c:pt>
                <c:pt idx="601">
                  <c:v>152.72176054382422</c:v>
                </c:pt>
                <c:pt idx="602">
                  <c:v>154.1818423836834</c:v>
                </c:pt>
                <c:pt idx="603">
                  <c:v>153.28816764548603</c:v>
                </c:pt>
                <c:pt idx="604">
                  <c:v>155.34931115441015</c:v>
                </c:pt>
                <c:pt idx="605">
                  <c:v>154.85290168889372</c:v>
                </c:pt>
                <c:pt idx="606">
                  <c:v>155.71306936191985</c:v>
                </c:pt>
                <c:pt idx="607">
                  <c:v>156.99253435047925</c:v>
                </c:pt>
                <c:pt idx="608">
                  <c:v>157.45773175528822</c:v>
                </c:pt>
                <c:pt idx="609">
                  <c:v>156.19387279708252</c:v>
                </c:pt>
                <c:pt idx="610">
                  <c:v>157.91879815206232</c:v>
                </c:pt>
                <c:pt idx="611">
                  <c:v>155.2761005120154</c:v>
                </c:pt>
                <c:pt idx="612">
                  <c:v>155.20220136828158</c:v>
                </c:pt>
                <c:pt idx="613">
                  <c:v>158.47097622604869</c:v>
                </c:pt>
                <c:pt idx="614">
                  <c:v>160.99020262594405</c:v>
                </c:pt>
                <c:pt idx="615">
                  <c:v>161.56647824680013</c:v>
                </c:pt>
                <c:pt idx="616">
                  <c:v>162.72430799877901</c:v>
                </c:pt>
                <c:pt idx="617">
                  <c:v>162.22491502745967</c:v>
                </c:pt>
                <c:pt idx="618">
                  <c:v>163.45044741112017</c:v>
                </c:pt>
                <c:pt idx="619">
                  <c:v>164.02993603822554</c:v>
                </c:pt>
                <c:pt idx="620">
                  <c:v>165.57676904681577</c:v>
                </c:pt>
                <c:pt idx="621">
                  <c:v>163.98311794716437</c:v>
                </c:pt>
                <c:pt idx="622">
                  <c:v>162.88518781169026</c:v>
                </c:pt>
                <c:pt idx="623">
                  <c:v>161.78335616862771</c:v>
                </c:pt>
                <c:pt idx="624">
                  <c:v>163.40408832095173</c:v>
                </c:pt>
                <c:pt idx="625">
                  <c:v>161.81846973692359</c:v>
                </c:pt>
                <c:pt idx="626">
                  <c:v>162.14826187836931</c:v>
                </c:pt>
                <c:pt idx="627">
                  <c:v>160.39258346357477</c:v>
                </c:pt>
                <c:pt idx="628">
                  <c:v>161.30278223391136</c:v>
                </c:pt>
                <c:pt idx="629">
                  <c:v>161.26399665847342</c:v>
                </c:pt>
                <c:pt idx="630">
                  <c:v>163.06787016700738</c:v>
                </c:pt>
                <c:pt idx="631">
                  <c:v>162.82414069295356</c:v>
                </c:pt>
                <c:pt idx="632">
                  <c:v>162.43605543812774</c:v>
                </c:pt>
                <c:pt idx="633">
                  <c:v>160.37032192027607</c:v>
                </c:pt>
                <c:pt idx="634">
                  <c:v>160.90666446346231</c:v>
                </c:pt>
                <c:pt idx="635">
                  <c:v>161.60755882670188</c:v>
                </c:pt>
                <c:pt idx="636">
                  <c:v>161.28327469596923</c:v>
                </c:pt>
                <c:pt idx="637">
                  <c:v>162.66257237870323</c:v>
                </c:pt>
                <c:pt idx="638">
                  <c:v>161.87997585655299</c:v>
                </c:pt>
                <c:pt idx="639">
                  <c:v>158.91299408577345</c:v>
                </c:pt>
                <c:pt idx="640">
                  <c:v>159.13974052679529</c:v>
                </c:pt>
                <c:pt idx="641">
                  <c:v>160.03548076901009</c:v>
                </c:pt>
                <c:pt idx="642">
                  <c:v>160.84561734472572</c:v>
                </c:pt>
                <c:pt idx="643">
                  <c:v>162.9616114603343</c:v>
                </c:pt>
                <c:pt idx="644">
                  <c:v>163.89659627887977</c:v>
                </c:pt>
                <c:pt idx="645">
                  <c:v>164.51854248856515</c:v>
                </c:pt>
                <c:pt idx="646">
                  <c:v>165.88751265121212</c:v>
                </c:pt>
                <c:pt idx="647">
                  <c:v>167.67509162805325</c:v>
                </c:pt>
                <c:pt idx="648">
                  <c:v>167.48391775622008</c:v>
                </c:pt>
                <c:pt idx="649">
                  <c:v>167.88692054006052</c:v>
                </c:pt>
                <c:pt idx="650">
                  <c:v>166.35959506941248</c:v>
                </c:pt>
                <c:pt idx="651">
                  <c:v>167.91032958559111</c:v>
                </c:pt>
                <c:pt idx="652">
                  <c:v>168.33513491183746</c:v>
                </c:pt>
                <c:pt idx="653">
                  <c:v>167.91606709675054</c:v>
                </c:pt>
                <c:pt idx="654">
                  <c:v>168.25480975560501</c:v>
                </c:pt>
                <c:pt idx="655">
                  <c:v>170.0830103114551</c:v>
                </c:pt>
                <c:pt idx="656">
                  <c:v>171.19448097326554</c:v>
                </c:pt>
                <c:pt idx="657">
                  <c:v>171.84855724544391</c:v>
                </c:pt>
                <c:pt idx="658">
                  <c:v>173.48191192231874</c:v>
                </c:pt>
                <c:pt idx="659">
                  <c:v>175.65413364729</c:v>
                </c:pt>
                <c:pt idx="660">
                  <c:v>177.85297742404114</c:v>
                </c:pt>
                <c:pt idx="661">
                  <c:v>177.25466976033275</c:v>
                </c:pt>
                <c:pt idx="662">
                  <c:v>177.22965421167748</c:v>
                </c:pt>
                <c:pt idx="663">
                  <c:v>175.96097574409785</c:v>
                </c:pt>
                <c:pt idx="664">
                  <c:v>176.46817173059407</c:v>
                </c:pt>
                <c:pt idx="665">
                  <c:v>176.73347424660747</c:v>
                </c:pt>
                <c:pt idx="666">
                  <c:v>175.95707423650947</c:v>
                </c:pt>
                <c:pt idx="667">
                  <c:v>176.3681095359731</c:v>
                </c:pt>
                <c:pt idx="668">
                  <c:v>176.74219526356987</c:v>
                </c:pt>
                <c:pt idx="669">
                  <c:v>177.89933651420961</c:v>
                </c:pt>
                <c:pt idx="670">
                  <c:v>179.55242822947298</c:v>
                </c:pt>
                <c:pt idx="671">
                  <c:v>180.11837633024206</c:v>
                </c:pt>
                <c:pt idx="672">
                  <c:v>177.54705332901884</c:v>
                </c:pt>
                <c:pt idx="673">
                  <c:v>177.48830121474597</c:v>
                </c:pt>
                <c:pt idx="674">
                  <c:v>177.84632191109623</c:v>
                </c:pt>
                <c:pt idx="675">
                  <c:v>177.0187433014558</c:v>
                </c:pt>
                <c:pt idx="676">
                  <c:v>175.83911100707098</c:v>
                </c:pt>
                <c:pt idx="677">
                  <c:v>172.81681962871426</c:v>
                </c:pt>
                <c:pt idx="678">
                  <c:v>169.58614184504594</c:v>
                </c:pt>
                <c:pt idx="679">
                  <c:v>167.79603836329466</c:v>
                </c:pt>
                <c:pt idx="680">
                  <c:v>173.24369045897799</c:v>
                </c:pt>
                <c:pt idx="681">
                  <c:v>173.85530914857634</c:v>
                </c:pt>
                <c:pt idx="682">
                  <c:v>171.88917882445284</c:v>
                </c:pt>
                <c:pt idx="683">
                  <c:v>169.5808633347792</c:v>
                </c:pt>
                <c:pt idx="684">
                  <c:v>167.91721459898241</c:v>
                </c:pt>
                <c:pt idx="685">
                  <c:v>167.19750119913988</c:v>
                </c:pt>
                <c:pt idx="686">
                  <c:v>170.0139306770952</c:v>
                </c:pt>
                <c:pt idx="687">
                  <c:v>171.03543716392531</c:v>
                </c:pt>
                <c:pt idx="688">
                  <c:v>171.88481831597167</c:v>
                </c:pt>
                <c:pt idx="689">
                  <c:v>173.35729317993528</c:v>
                </c:pt>
                <c:pt idx="690">
                  <c:v>172.39385030603887</c:v>
                </c:pt>
                <c:pt idx="691">
                  <c:v>173.82294958563699</c:v>
                </c:pt>
                <c:pt idx="692">
                  <c:v>173.42201230581395</c:v>
                </c:pt>
                <c:pt idx="693">
                  <c:v>172.46614294664806</c:v>
                </c:pt>
                <c:pt idx="694">
                  <c:v>173.24988697103018</c:v>
                </c:pt>
                <c:pt idx="695">
                  <c:v>174.09467811414893</c:v>
                </c:pt>
                <c:pt idx="696">
                  <c:v>172.84091717558391</c:v>
                </c:pt>
                <c:pt idx="697">
                  <c:v>171.83409871732198</c:v>
                </c:pt>
                <c:pt idx="698">
                  <c:v>166.77430237601808</c:v>
                </c:pt>
                <c:pt idx="699">
                  <c:v>166.32356349933096</c:v>
                </c:pt>
                <c:pt idx="700">
                  <c:v>167.0031143210573</c:v>
                </c:pt>
                <c:pt idx="701">
                  <c:v>167.60394648967585</c:v>
                </c:pt>
                <c:pt idx="702">
                  <c:v>171.53046962676336</c:v>
                </c:pt>
                <c:pt idx="703">
                  <c:v>173.33847414333212</c:v>
                </c:pt>
                <c:pt idx="704">
                  <c:v>173.85071913964865</c:v>
                </c:pt>
                <c:pt idx="705">
                  <c:v>171.61492579103057</c:v>
                </c:pt>
                <c:pt idx="706">
                  <c:v>173.29647556164488</c:v>
                </c:pt>
                <c:pt idx="707">
                  <c:v>172.77941105595445</c:v>
                </c:pt>
                <c:pt idx="708">
                  <c:v>176.8147174046253</c:v>
                </c:pt>
                <c:pt idx="709">
                  <c:v>175.60272554730116</c:v>
                </c:pt>
                <c:pt idx="710">
                  <c:v>177.08254442554889</c:v>
                </c:pt>
                <c:pt idx="711">
                  <c:v>177.97369465883605</c:v>
                </c:pt>
                <c:pt idx="712">
                  <c:v>177.42931960002656</c:v>
                </c:pt>
                <c:pt idx="713">
                  <c:v>177.72835868165757</c:v>
                </c:pt>
                <c:pt idx="714">
                  <c:v>178.36361591723289</c:v>
                </c:pt>
                <c:pt idx="715">
                  <c:v>178.42558103775505</c:v>
                </c:pt>
                <c:pt idx="716">
                  <c:v>179.14437643581206</c:v>
                </c:pt>
                <c:pt idx="717">
                  <c:v>178.39735248285049</c:v>
                </c:pt>
                <c:pt idx="718">
                  <c:v>178.53505275067752</c:v>
                </c:pt>
                <c:pt idx="719">
                  <c:v>175.61626607363743</c:v>
                </c:pt>
                <c:pt idx="720">
                  <c:v>175.70232874102931</c:v>
                </c:pt>
                <c:pt idx="721">
                  <c:v>178.34364937839794</c:v>
                </c:pt>
                <c:pt idx="722">
                  <c:v>178.38931996722724</c:v>
                </c:pt>
                <c:pt idx="723">
                  <c:v>177.61773946650317</c:v>
                </c:pt>
                <c:pt idx="724">
                  <c:v>180.24230657128618</c:v>
                </c:pt>
                <c:pt idx="725">
                  <c:v>183.35892263310441</c:v>
                </c:pt>
                <c:pt idx="726">
                  <c:v>183.23522189250644</c:v>
                </c:pt>
                <c:pt idx="727">
                  <c:v>185.96742470664091</c:v>
                </c:pt>
                <c:pt idx="728">
                  <c:v>183.62904465849172</c:v>
                </c:pt>
                <c:pt idx="729">
                  <c:v>184.60717556095631</c:v>
                </c:pt>
                <c:pt idx="730">
                  <c:v>185.81021690087172</c:v>
                </c:pt>
                <c:pt idx="731">
                  <c:v>180.64186684843088</c:v>
                </c:pt>
                <c:pt idx="732">
                  <c:v>181.91329932136702</c:v>
                </c:pt>
                <c:pt idx="733">
                  <c:v>181.98673946420811</c:v>
                </c:pt>
                <c:pt idx="734">
                  <c:v>182.42623281902269</c:v>
                </c:pt>
                <c:pt idx="735">
                  <c:v>180.52390361899239</c:v>
                </c:pt>
                <c:pt idx="736">
                  <c:v>181.90251280038723</c:v>
                </c:pt>
                <c:pt idx="737">
                  <c:v>182.52927851944656</c:v>
                </c:pt>
                <c:pt idx="738">
                  <c:v>183.00021343541496</c:v>
                </c:pt>
                <c:pt idx="739">
                  <c:v>184.08207853964259</c:v>
                </c:pt>
                <c:pt idx="740">
                  <c:v>183.34698860989266</c:v>
                </c:pt>
                <c:pt idx="741">
                  <c:v>181.65557032008408</c:v>
                </c:pt>
                <c:pt idx="742">
                  <c:v>181.87887425441025</c:v>
                </c:pt>
                <c:pt idx="743">
                  <c:v>184.06509550661056</c:v>
                </c:pt>
                <c:pt idx="744">
                  <c:v>185.38655907685722</c:v>
                </c:pt>
                <c:pt idx="745">
                  <c:v>186.74313621539974</c:v>
                </c:pt>
                <c:pt idx="746">
                  <c:v>187.38481946347366</c:v>
                </c:pt>
                <c:pt idx="747">
                  <c:v>186.17145060347124</c:v>
                </c:pt>
                <c:pt idx="748">
                  <c:v>186.75438173727233</c:v>
                </c:pt>
                <c:pt idx="749">
                  <c:v>187.52825724246017</c:v>
                </c:pt>
                <c:pt idx="750">
                  <c:v>188.3046572525582</c:v>
                </c:pt>
                <c:pt idx="751">
                  <c:v>189.27039513091839</c:v>
                </c:pt>
                <c:pt idx="752">
                  <c:v>190.14961134099391</c:v>
                </c:pt>
                <c:pt idx="753">
                  <c:v>190.1961999316087</c:v>
                </c:pt>
                <c:pt idx="754">
                  <c:v>191.5628750897919</c:v>
                </c:pt>
                <c:pt idx="755">
                  <c:v>191.11902122649613</c:v>
                </c:pt>
                <c:pt idx="756">
                  <c:v>192.06800557227066</c:v>
                </c:pt>
                <c:pt idx="757">
                  <c:v>192.82696354844393</c:v>
                </c:pt>
                <c:pt idx="758">
                  <c:v>191.1043331979279</c:v>
                </c:pt>
                <c:pt idx="759">
                  <c:v>191.66064227994906</c:v>
                </c:pt>
                <c:pt idx="760">
                  <c:v>192.03794101379509</c:v>
                </c:pt>
                <c:pt idx="761">
                  <c:v>191.61520119156614</c:v>
                </c:pt>
                <c:pt idx="762">
                  <c:v>195.60896795944251</c:v>
                </c:pt>
                <c:pt idx="763">
                  <c:v>195.20940768229775</c:v>
                </c:pt>
                <c:pt idx="764">
                  <c:v>195.49811924384176</c:v>
                </c:pt>
                <c:pt idx="765">
                  <c:v>195.40310605904111</c:v>
                </c:pt>
                <c:pt idx="766">
                  <c:v>196.82210731899855</c:v>
                </c:pt>
                <c:pt idx="767">
                  <c:v>197.4328080068114</c:v>
                </c:pt>
                <c:pt idx="768">
                  <c:v>197.45093854207528</c:v>
                </c:pt>
                <c:pt idx="769">
                  <c:v>198.18350396691505</c:v>
                </c:pt>
                <c:pt idx="770">
                  <c:v>197.9877400861543</c:v>
                </c:pt>
                <c:pt idx="771">
                  <c:v>198.81302369133087</c:v>
                </c:pt>
                <c:pt idx="772">
                  <c:v>198.81210568954538</c:v>
                </c:pt>
                <c:pt idx="773">
                  <c:v>197.9005299165305</c:v>
                </c:pt>
                <c:pt idx="774">
                  <c:v>198.17593045218456</c:v>
                </c:pt>
                <c:pt idx="775">
                  <c:v>198.85157976632249</c:v>
                </c:pt>
                <c:pt idx="776">
                  <c:v>194.84381347121706</c:v>
                </c:pt>
                <c:pt idx="777">
                  <c:v>195.7042106446896</c:v>
                </c:pt>
                <c:pt idx="778">
                  <c:v>194.5849369677023</c:v>
                </c:pt>
                <c:pt idx="779">
                  <c:v>195.43844912778343</c:v>
                </c:pt>
                <c:pt idx="780">
                  <c:v>194.49244828781178</c:v>
                </c:pt>
                <c:pt idx="781">
                  <c:v>196.30596081509361</c:v>
                </c:pt>
                <c:pt idx="782">
                  <c:v>198.66522540386325</c:v>
                </c:pt>
                <c:pt idx="783">
                  <c:v>197.48811761438859</c:v>
                </c:pt>
                <c:pt idx="784">
                  <c:v>196.94993906763131</c:v>
                </c:pt>
                <c:pt idx="785">
                  <c:v>197.30382875594677</c:v>
                </c:pt>
                <c:pt idx="786">
                  <c:v>197.86977685671584</c:v>
                </c:pt>
                <c:pt idx="787">
                  <c:v>196.88108893371785</c:v>
                </c:pt>
                <c:pt idx="788">
                  <c:v>196.24996270617734</c:v>
                </c:pt>
                <c:pt idx="789">
                  <c:v>197.76741965763108</c:v>
                </c:pt>
                <c:pt idx="790">
                  <c:v>196.97472511584019</c:v>
                </c:pt>
                <c:pt idx="791">
                  <c:v>195.07469092027367</c:v>
                </c:pt>
                <c:pt idx="792">
                  <c:v>194.30333991999598</c:v>
                </c:pt>
                <c:pt idx="793">
                  <c:v>193.80165194421289</c:v>
                </c:pt>
                <c:pt idx="794">
                  <c:v>193.53313642195019</c:v>
                </c:pt>
                <c:pt idx="795">
                  <c:v>193.69172123039763</c:v>
                </c:pt>
                <c:pt idx="796">
                  <c:v>190.85739071762478</c:v>
                </c:pt>
                <c:pt idx="797">
                  <c:v>190.07594169770644</c:v>
                </c:pt>
                <c:pt idx="798">
                  <c:v>191.11580822024683</c:v>
                </c:pt>
                <c:pt idx="799">
                  <c:v>192.19973882849189</c:v>
                </c:pt>
                <c:pt idx="800">
                  <c:v>194.787356361408</c:v>
                </c:pt>
                <c:pt idx="801">
                  <c:v>195.80473184020329</c:v>
                </c:pt>
                <c:pt idx="802">
                  <c:v>194.91174560334505</c:v>
                </c:pt>
                <c:pt idx="803">
                  <c:v>195.52175778981874</c:v>
                </c:pt>
                <c:pt idx="804">
                  <c:v>195.3659269867278</c:v>
                </c:pt>
                <c:pt idx="805">
                  <c:v>197.14455544616015</c:v>
                </c:pt>
                <c:pt idx="806">
                  <c:v>198.10616231648555</c:v>
                </c:pt>
                <c:pt idx="807">
                  <c:v>198.39372637579766</c:v>
                </c:pt>
                <c:pt idx="808">
                  <c:v>198.22320754413855</c:v>
                </c:pt>
                <c:pt idx="809">
                  <c:v>198.26520612582578</c:v>
                </c:pt>
                <c:pt idx="810">
                  <c:v>199.84302169467705</c:v>
                </c:pt>
                <c:pt idx="811">
                  <c:v>200.15858480844727</c:v>
                </c:pt>
                <c:pt idx="812">
                  <c:v>200.37615123161396</c:v>
                </c:pt>
                <c:pt idx="813">
                  <c:v>201.61132263402237</c:v>
                </c:pt>
                <c:pt idx="814">
                  <c:v>202.05242249196155</c:v>
                </c:pt>
                <c:pt idx="815">
                  <c:v>202.79600393822744</c:v>
                </c:pt>
                <c:pt idx="816">
                  <c:v>204.19021914997603</c:v>
                </c:pt>
                <c:pt idx="817">
                  <c:v>198.82702321855993</c:v>
                </c:pt>
                <c:pt idx="818">
                  <c:v>199.087276724753</c:v>
                </c:pt>
                <c:pt idx="819">
                  <c:v>199.59906272017676</c:v>
                </c:pt>
                <c:pt idx="820">
                  <c:v>201.73731837908403</c:v>
                </c:pt>
                <c:pt idx="821">
                  <c:v>202.24084235843816</c:v>
                </c:pt>
                <c:pt idx="822">
                  <c:v>203.31283894347152</c:v>
                </c:pt>
                <c:pt idx="823">
                  <c:v>205.13736749217949</c:v>
                </c:pt>
                <c:pt idx="824">
                  <c:v>207.76973761213938</c:v>
                </c:pt>
                <c:pt idx="825">
                  <c:v>206.72183857397573</c:v>
                </c:pt>
                <c:pt idx="826">
                  <c:v>206.62246488069391</c:v>
                </c:pt>
                <c:pt idx="827">
                  <c:v>205.08159888370955</c:v>
                </c:pt>
                <c:pt idx="828">
                  <c:v>206.21487208792593</c:v>
                </c:pt>
                <c:pt idx="829">
                  <c:v>208.68383789006441</c:v>
                </c:pt>
                <c:pt idx="830">
                  <c:v>208.1243158017939</c:v>
                </c:pt>
                <c:pt idx="831">
                  <c:v>208.59111970972754</c:v>
                </c:pt>
                <c:pt idx="832">
                  <c:v>207.87530781747341</c:v>
                </c:pt>
                <c:pt idx="833">
                  <c:v>209.30004658859031</c:v>
                </c:pt>
                <c:pt idx="834">
                  <c:v>208.24388553435705</c:v>
                </c:pt>
                <c:pt idx="835">
                  <c:v>207.13057886897559</c:v>
                </c:pt>
                <c:pt idx="836">
                  <c:v>207.47322303541847</c:v>
                </c:pt>
                <c:pt idx="837">
                  <c:v>205.8616709009496</c:v>
                </c:pt>
                <c:pt idx="838">
                  <c:v>204.95950464623624</c:v>
                </c:pt>
                <c:pt idx="839">
                  <c:v>204.13904055043355</c:v>
                </c:pt>
                <c:pt idx="840">
                  <c:v>208.25306555221215</c:v>
                </c:pt>
                <c:pt idx="841">
                  <c:v>209.56351310103264</c:v>
                </c:pt>
                <c:pt idx="842">
                  <c:v>209.89169873935373</c:v>
                </c:pt>
                <c:pt idx="843">
                  <c:v>210.53452948965952</c:v>
                </c:pt>
                <c:pt idx="844">
                  <c:v>210.40715674191955</c:v>
                </c:pt>
                <c:pt idx="845">
                  <c:v>209.84602815052446</c:v>
                </c:pt>
                <c:pt idx="846">
                  <c:v>206.33581882316733</c:v>
                </c:pt>
                <c:pt idx="847">
                  <c:v>205.21287313903795</c:v>
                </c:pt>
                <c:pt idx="848">
                  <c:v>201.43185328495437</c:v>
                </c:pt>
                <c:pt idx="849">
                  <c:v>201.03298150914875</c:v>
                </c:pt>
                <c:pt idx="850">
                  <c:v>200.44362436284911</c:v>
                </c:pt>
                <c:pt idx="851">
                  <c:v>199.99081998214461</c:v>
                </c:pt>
                <c:pt idx="852">
                  <c:v>202.02786594419902</c:v>
                </c:pt>
                <c:pt idx="853">
                  <c:v>200.290088564222</c:v>
                </c:pt>
                <c:pt idx="854">
                  <c:v>202.97042427747496</c:v>
                </c:pt>
                <c:pt idx="855">
                  <c:v>204.98084818774947</c:v>
                </c:pt>
                <c:pt idx="856">
                  <c:v>206.48866612045535</c:v>
                </c:pt>
                <c:pt idx="857">
                  <c:v>208.29644113657776</c:v>
                </c:pt>
                <c:pt idx="858">
                  <c:v>208.60420123517116</c:v>
                </c:pt>
                <c:pt idx="859">
                  <c:v>207.75390208133931</c:v>
                </c:pt>
                <c:pt idx="860">
                  <c:v>208.16195387500005</c:v>
                </c:pt>
                <c:pt idx="861">
                  <c:v>209.92451730318592</c:v>
                </c:pt>
                <c:pt idx="862">
                  <c:v>211.0006448962541</c:v>
                </c:pt>
                <c:pt idx="863">
                  <c:v>212.10913205226163</c:v>
                </c:pt>
                <c:pt idx="864">
                  <c:v>211.70245726127916</c:v>
                </c:pt>
                <c:pt idx="865">
                  <c:v>211.411221194825</c:v>
                </c:pt>
                <c:pt idx="866">
                  <c:v>210.98136685875835</c:v>
                </c:pt>
                <c:pt idx="867">
                  <c:v>210.90700871413173</c:v>
                </c:pt>
                <c:pt idx="868">
                  <c:v>209.37050322562857</c:v>
                </c:pt>
                <c:pt idx="869">
                  <c:v>208.08048121653576</c:v>
                </c:pt>
                <c:pt idx="870">
                  <c:v>206.45768356019431</c:v>
                </c:pt>
                <c:pt idx="871">
                  <c:v>206.53663171374848</c:v>
                </c:pt>
                <c:pt idx="872">
                  <c:v>207.20080600556747</c:v>
                </c:pt>
                <c:pt idx="873">
                  <c:v>207.64213536395306</c:v>
                </c:pt>
                <c:pt idx="874">
                  <c:v>209.72163890858747</c:v>
                </c:pt>
                <c:pt idx="875">
                  <c:v>211.39194315732925</c:v>
                </c:pt>
                <c:pt idx="876">
                  <c:v>212.60393501465339</c:v>
                </c:pt>
                <c:pt idx="877">
                  <c:v>211.41925371044823</c:v>
                </c:pt>
                <c:pt idx="878">
                  <c:v>207.34860429303509</c:v>
                </c:pt>
                <c:pt idx="879">
                  <c:v>207.90560187639539</c:v>
                </c:pt>
                <c:pt idx="880">
                  <c:v>210.77871796460619</c:v>
                </c:pt>
                <c:pt idx="881">
                  <c:v>213.32892692476258</c:v>
                </c:pt>
                <c:pt idx="882">
                  <c:v>213.91438256347382</c:v>
                </c:pt>
                <c:pt idx="883">
                  <c:v>211.26732441494573</c:v>
                </c:pt>
                <c:pt idx="884">
                  <c:v>211.37932063277839</c:v>
                </c:pt>
                <c:pt idx="885">
                  <c:v>210.44754882048218</c:v>
                </c:pt>
                <c:pt idx="886">
                  <c:v>214.26528874598631</c:v>
                </c:pt>
                <c:pt idx="887">
                  <c:v>215.00818169091309</c:v>
                </c:pt>
                <c:pt idx="888">
                  <c:v>214.82779434005968</c:v>
                </c:pt>
                <c:pt idx="889">
                  <c:v>213.26994531004331</c:v>
                </c:pt>
                <c:pt idx="890">
                  <c:v>212.4841357816438</c:v>
                </c:pt>
                <c:pt idx="891">
                  <c:v>212.50157781556857</c:v>
                </c:pt>
                <c:pt idx="892">
                  <c:v>214.76514071819841</c:v>
                </c:pt>
                <c:pt idx="893">
                  <c:v>217.01860560118763</c:v>
                </c:pt>
                <c:pt idx="894">
                  <c:v>215.73202609879047</c:v>
                </c:pt>
                <c:pt idx="895">
                  <c:v>215.57711329748508</c:v>
                </c:pt>
                <c:pt idx="896">
                  <c:v>213.17929263372395</c:v>
                </c:pt>
                <c:pt idx="897">
                  <c:v>212.71707873471792</c:v>
                </c:pt>
                <c:pt idx="898">
                  <c:v>213.25686378459983</c:v>
                </c:pt>
                <c:pt idx="899">
                  <c:v>210.86501013244447</c:v>
                </c:pt>
                <c:pt idx="900">
                  <c:v>213.59377043988326</c:v>
                </c:pt>
                <c:pt idx="901">
                  <c:v>212.73750427444554</c:v>
                </c:pt>
                <c:pt idx="902">
                  <c:v>213.32158291047853</c:v>
                </c:pt>
                <c:pt idx="903">
                  <c:v>210.92743425385939</c:v>
                </c:pt>
                <c:pt idx="904">
                  <c:v>207.89022534648805</c:v>
                </c:pt>
                <c:pt idx="905">
                  <c:v>209.75078546527749</c:v>
                </c:pt>
                <c:pt idx="906">
                  <c:v>210.36860066692802</c:v>
                </c:pt>
                <c:pt idx="907">
                  <c:v>208.82543966547988</c:v>
                </c:pt>
                <c:pt idx="908">
                  <c:v>208.00795907548016</c:v>
                </c:pt>
                <c:pt idx="909">
                  <c:v>208.29896564148797</c:v>
                </c:pt>
                <c:pt idx="910">
                  <c:v>206.30667226647736</c:v>
                </c:pt>
                <c:pt idx="911">
                  <c:v>207.08995728996675</c:v>
                </c:pt>
                <c:pt idx="912">
                  <c:v>209.69478735636125</c:v>
                </c:pt>
                <c:pt idx="913">
                  <c:v>208.86238923734689</c:v>
                </c:pt>
                <c:pt idx="914">
                  <c:v>210.93638477126822</c:v>
                </c:pt>
                <c:pt idx="915">
                  <c:v>213.72573319655092</c:v>
                </c:pt>
                <c:pt idx="916">
                  <c:v>215.03709874715693</c:v>
                </c:pt>
                <c:pt idx="917">
                  <c:v>214.28869779151705</c:v>
                </c:pt>
                <c:pt idx="918">
                  <c:v>218.10253620943277</c:v>
                </c:pt>
                <c:pt idx="919">
                  <c:v>220.11043561479713</c:v>
                </c:pt>
                <c:pt idx="920">
                  <c:v>219.41229525691409</c:v>
                </c:pt>
                <c:pt idx="921">
                  <c:v>218.75431747714734</c:v>
                </c:pt>
                <c:pt idx="922">
                  <c:v>220.56760050398285</c:v>
                </c:pt>
                <c:pt idx="923">
                  <c:v>221.07502599092544</c:v>
                </c:pt>
                <c:pt idx="924">
                  <c:v>219.70903933408141</c:v>
                </c:pt>
                <c:pt idx="925">
                  <c:v>221.03761741816578</c:v>
                </c:pt>
                <c:pt idx="926">
                  <c:v>222.62438350442582</c:v>
                </c:pt>
                <c:pt idx="927">
                  <c:v>223.28580379088828</c:v>
                </c:pt>
                <c:pt idx="928">
                  <c:v>221.70500471623407</c:v>
                </c:pt>
                <c:pt idx="929">
                  <c:v>223.14374301458005</c:v>
                </c:pt>
                <c:pt idx="930">
                  <c:v>222.80408235394006</c:v>
                </c:pt>
                <c:pt idx="931">
                  <c:v>224.41242148215966</c:v>
                </c:pt>
                <c:pt idx="932">
                  <c:v>221.31416545605168</c:v>
                </c:pt>
                <c:pt idx="933">
                  <c:v>222.87499799187094</c:v>
                </c:pt>
                <c:pt idx="934">
                  <c:v>228.45484234466821</c:v>
                </c:pt>
                <c:pt idx="935">
                  <c:v>228.45346534198993</c:v>
                </c:pt>
                <c:pt idx="936">
                  <c:v>228.41077825896355</c:v>
                </c:pt>
                <c:pt idx="937">
                  <c:v>229.79214144571492</c:v>
                </c:pt>
                <c:pt idx="938">
                  <c:v>233.10268538472286</c:v>
                </c:pt>
                <c:pt idx="939">
                  <c:v>234.55312820583413</c:v>
                </c:pt>
                <c:pt idx="940">
                  <c:v>234.8347252535404</c:v>
                </c:pt>
                <c:pt idx="941">
                  <c:v>235.0922247543769</c:v>
                </c:pt>
                <c:pt idx="942">
                  <c:v>236.49607898487335</c:v>
                </c:pt>
                <c:pt idx="943">
                  <c:v>234.18799299564608</c:v>
                </c:pt>
                <c:pt idx="944">
                  <c:v>232.31687585632329</c:v>
                </c:pt>
                <c:pt idx="945">
                  <c:v>233.86141386044966</c:v>
                </c:pt>
                <c:pt idx="946">
                  <c:v>233.29753126369803</c:v>
                </c:pt>
                <c:pt idx="947">
                  <c:v>230.98852727268527</c:v>
                </c:pt>
                <c:pt idx="948">
                  <c:v>233.57729230783323</c:v>
                </c:pt>
                <c:pt idx="949">
                  <c:v>233.20619008603941</c:v>
                </c:pt>
                <c:pt idx="950">
                  <c:v>233.02695023741791</c:v>
                </c:pt>
                <c:pt idx="951">
                  <c:v>236.55437209825345</c:v>
                </c:pt>
                <c:pt idx="952">
                  <c:v>235.4748019984896</c:v>
                </c:pt>
                <c:pt idx="953">
                  <c:v>235.16658289900349</c:v>
                </c:pt>
                <c:pt idx="954">
                  <c:v>235.2065159766733</c:v>
                </c:pt>
                <c:pt idx="955">
                  <c:v>234.29218619830186</c:v>
                </c:pt>
                <c:pt idx="956">
                  <c:v>236.44696588934835</c:v>
                </c:pt>
                <c:pt idx="957">
                  <c:v>228.077543610822</c:v>
                </c:pt>
                <c:pt idx="958">
                  <c:v>226.01892460680807</c:v>
                </c:pt>
                <c:pt idx="959">
                  <c:v>225.26662214357978</c:v>
                </c:pt>
                <c:pt idx="960">
                  <c:v>222.5738934062224</c:v>
                </c:pt>
                <c:pt idx="961">
                  <c:v>222.59317144371821</c:v>
                </c:pt>
                <c:pt idx="962">
                  <c:v>223.94010956351286</c:v>
                </c:pt>
                <c:pt idx="963">
                  <c:v>224.97102556864451</c:v>
                </c:pt>
                <c:pt idx="964">
                  <c:v>227.27796405563984</c:v>
                </c:pt>
                <c:pt idx="965">
                  <c:v>229.46992281899961</c:v>
                </c:pt>
                <c:pt idx="966">
                  <c:v>229.00059440615584</c:v>
                </c:pt>
                <c:pt idx="967">
                  <c:v>228.72588237184092</c:v>
                </c:pt>
                <c:pt idx="968">
                  <c:v>227.42645084444661</c:v>
                </c:pt>
                <c:pt idx="969">
                  <c:v>230.93711917269653</c:v>
                </c:pt>
                <c:pt idx="970">
                  <c:v>231.84020342919538</c:v>
                </c:pt>
                <c:pt idx="971">
                  <c:v>231.90675855864512</c:v>
                </c:pt>
                <c:pt idx="972">
                  <c:v>230.65024361472354</c:v>
                </c:pt>
                <c:pt idx="973">
                  <c:v>230.93574217001824</c:v>
                </c:pt>
                <c:pt idx="974">
                  <c:v>230.93643067135739</c:v>
                </c:pt>
                <c:pt idx="975">
                  <c:v>230.96374122447645</c:v>
                </c:pt>
                <c:pt idx="976">
                  <c:v>229.2255048436067</c:v>
                </c:pt>
                <c:pt idx="977">
                  <c:v>229.0914765829217</c:v>
                </c:pt>
                <c:pt idx="978">
                  <c:v>229.10341060613339</c:v>
                </c:pt>
                <c:pt idx="979">
                  <c:v>226.65624734640085</c:v>
                </c:pt>
                <c:pt idx="980">
                  <c:v>226.64683782809936</c:v>
                </c:pt>
                <c:pt idx="981">
                  <c:v>229.4515627832894</c:v>
                </c:pt>
                <c:pt idx="982">
                  <c:v>232.79699079014688</c:v>
                </c:pt>
                <c:pt idx="983">
                  <c:v>233.76892518055928</c:v>
                </c:pt>
                <c:pt idx="984">
                  <c:v>235.79288961717006</c:v>
                </c:pt>
                <c:pt idx="985">
                  <c:v>236.28287307018792</c:v>
                </c:pt>
                <c:pt idx="986">
                  <c:v>236.682662847779</c:v>
                </c:pt>
                <c:pt idx="987">
                  <c:v>235.21179448693999</c:v>
                </c:pt>
                <c:pt idx="988">
                  <c:v>235.52575109758558</c:v>
                </c:pt>
                <c:pt idx="989">
                  <c:v>234.44618099782173</c:v>
                </c:pt>
                <c:pt idx="990">
                  <c:v>232.71735413525352</c:v>
                </c:pt>
                <c:pt idx="991">
                  <c:v>232.94295307404346</c:v>
                </c:pt>
                <c:pt idx="992">
                  <c:v>234.64378088215352</c:v>
                </c:pt>
                <c:pt idx="993">
                  <c:v>234.41955894604189</c:v>
                </c:pt>
                <c:pt idx="994">
                  <c:v>235.64830433595168</c:v>
                </c:pt>
                <c:pt idx="995">
                  <c:v>235.14064934856273</c:v>
                </c:pt>
                <c:pt idx="996">
                  <c:v>236.6248287352916</c:v>
                </c:pt>
                <c:pt idx="997">
                  <c:v>231.4447741600855</c:v>
                </c:pt>
                <c:pt idx="998">
                  <c:v>229.75932288188278</c:v>
                </c:pt>
                <c:pt idx="999">
                  <c:v>235.05825868831292</c:v>
                </c:pt>
                <c:pt idx="1000">
                  <c:v>235.59758473730204</c:v>
                </c:pt>
                <c:pt idx="1001">
                  <c:v>231.7571242676064</c:v>
                </c:pt>
                <c:pt idx="1002">
                  <c:v>231.30454938734823</c:v>
                </c:pt>
                <c:pt idx="1003">
                  <c:v>230.80492691558251</c:v>
                </c:pt>
                <c:pt idx="1004">
                  <c:v>226.5839547057916</c:v>
                </c:pt>
                <c:pt idx="1005">
                  <c:v>220.54763396514775</c:v>
                </c:pt>
                <c:pt idx="1006">
                  <c:v>224.51454918079781</c:v>
                </c:pt>
                <c:pt idx="1007">
                  <c:v>222.55232036426275</c:v>
                </c:pt>
                <c:pt idx="1008">
                  <c:v>213.83474590858046</c:v>
                </c:pt>
                <c:pt idx="1009">
                  <c:v>219.47563738011434</c:v>
                </c:pt>
                <c:pt idx="1010">
                  <c:v>222.99020721595267</c:v>
                </c:pt>
                <c:pt idx="1011">
                  <c:v>223.23485469179198</c:v>
                </c:pt>
                <c:pt idx="1012">
                  <c:v>226.41343587413238</c:v>
                </c:pt>
                <c:pt idx="1013">
                  <c:v>228.9549238173264</c:v>
                </c:pt>
                <c:pt idx="1014">
                  <c:v>228.77912647540057</c:v>
                </c:pt>
                <c:pt idx="1015">
                  <c:v>229.49585636944019</c:v>
                </c:pt>
                <c:pt idx="1016">
                  <c:v>229.84309054481068</c:v>
                </c:pt>
                <c:pt idx="1017">
                  <c:v>230.15612915367078</c:v>
                </c:pt>
                <c:pt idx="1018">
                  <c:v>230.21029125901606</c:v>
                </c:pt>
                <c:pt idx="1019">
                  <c:v>233.87587238857137</c:v>
                </c:pt>
                <c:pt idx="1020">
                  <c:v>237.37575419584147</c:v>
                </c:pt>
                <c:pt idx="1021">
                  <c:v>236.48552196433977</c:v>
                </c:pt>
                <c:pt idx="1022">
                  <c:v>236.47703044782375</c:v>
                </c:pt>
                <c:pt idx="1023">
                  <c:v>234.41267393265034</c:v>
                </c:pt>
                <c:pt idx="1024">
                  <c:v>234.71928652901184</c:v>
                </c:pt>
                <c:pt idx="1025">
                  <c:v>235.00937509323407</c:v>
                </c:pt>
                <c:pt idx="1026">
                  <c:v>236.69000686206286</c:v>
                </c:pt>
                <c:pt idx="1027">
                  <c:v>237.87262266225062</c:v>
                </c:pt>
                <c:pt idx="1028">
                  <c:v>240.30670439653957</c:v>
                </c:pt>
                <c:pt idx="1029">
                  <c:v>243.59177378599955</c:v>
                </c:pt>
                <c:pt idx="1030">
                  <c:v>244.6428858304125</c:v>
                </c:pt>
                <c:pt idx="1031">
                  <c:v>241.15952805528164</c:v>
                </c:pt>
                <c:pt idx="1032">
                  <c:v>241.90930601359977</c:v>
                </c:pt>
                <c:pt idx="1033">
                  <c:v>242.26617920771812</c:v>
                </c:pt>
                <c:pt idx="1034">
                  <c:v>242.25217968048909</c:v>
                </c:pt>
                <c:pt idx="1035">
                  <c:v>235.71348246272296</c:v>
                </c:pt>
                <c:pt idx="1036">
                  <c:v>236.16031983182165</c:v>
                </c:pt>
                <c:pt idx="1037">
                  <c:v>234.19533700993006</c:v>
                </c:pt>
                <c:pt idx="1038">
                  <c:v>228.29442153264947</c:v>
                </c:pt>
                <c:pt idx="1039">
                  <c:v>221.25977385025973</c:v>
                </c:pt>
                <c:pt idx="1040">
                  <c:v>226.88069878295872</c:v>
                </c:pt>
                <c:pt idx="1041">
                  <c:v>222.79673833965563</c:v>
                </c:pt>
                <c:pt idx="1042">
                  <c:v>220.32869053930267</c:v>
                </c:pt>
                <c:pt idx="1043">
                  <c:v>225.01027014497501</c:v>
                </c:pt>
                <c:pt idx="1044">
                  <c:v>225.26799914625792</c:v>
                </c:pt>
                <c:pt idx="1045">
                  <c:v>220.59674706067261</c:v>
                </c:pt>
                <c:pt idx="1046">
                  <c:v>221.88424456485524</c:v>
                </c:pt>
                <c:pt idx="1047">
                  <c:v>222.62461300487186</c:v>
                </c:pt>
                <c:pt idx="1048">
                  <c:v>225.26731064491875</c:v>
                </c:pt>
                <c:pt idx="1049">
                  <c:v>219.77834846888734</c:v>
                </c:pt>
                <c:pt idx="1050">
                  <c:v>220.8088054731262</c:v>
                </c:pt>
                <c:pt idx="1051">
                  <c:v>224.68277300799303</c:v>
                </c:pt>
                <c:pt idx="1052">
                  <c:v>223.63762797518589</c:v>
                </c:pt>
                <c:pt idx="1053">
                  <c:v>225.16196994003101</c:v>
                </c:pt>
                <c:pt idx="1054">
                  <c:v>224.09846487151367</c:v>
                </c:pt>
                <c:pt idx="1055">
                  <c:v>223.86414491576133</c:v>
                </c:pt>
                <c:pt idx="1056">
                  <c:v>227.63759125511444</c:v>
                </c:pt>
                <c:pt idx="1057">
                  <c:v>228.82617406690798</c:v>
                </c:pt>
                <c:pt idx="1058">
                  <c:v>227.32386414491515</c:v>
                </c:pt>
                <c:pt idx="1059">
                  <c:v>227.01839905078555</c:v>
                </c:pt>
                <c:pt idx="1060">
                  <c:v>227.00325202132458</c:v>
                </c:pt>
                <c:pt idx="1061">
                  <c:v>223.18206958912478</c:v>
                </c:pt>
                <c:pt idx="1062">
                  <c:v>222.7088396686926</c:v>
                </c:pt>
                <c:pt idx="1063">
                  <c:v>226.51969458080535</c:v>
                </c:pt>
                <c:pt idx="1064">
                  <c:v>229.23399636012235</c:v>
                </c:pt>
                <c:pt idx="1065">
                  <c:v>228.89135219367944</c:v>
                </c:pt>
                <c:pt idx="1066">
                  <c:v>233.92682148766721</c:v>
                </c:pt>
                <c:pt idx="1067">
                  <c:v>233.80839925733594</c:v>
                </c:pt>
                <c:pt idx="1068">
                  <c:v>234.84390527139516</c:v>
                </c:pt>
                <c:pt idx="1069">
                  <c:v>238.88816213747475</c:v>
                </c:pt>
                <c:pt idx="1070">
                  <c:v>239.87065354842053</c:v>
                </c:pt>
                <c:pt idx="1071">
                  <c:v>241.96232061671301</c:v>
                </c:pt>
                <c:pt idx="1072">
                  <c:v>243.09972482896424</c:v>
                </c:pt>
                <c:pt idx="1073">
                  <c:v>248.12280109884756</c:v>
                </c:pt>
                <c:pt idx="1074">
                  <c:v>246.30515756353088</c:v>
                </c:pt>
                <c:pt idx="1075">
                  <c:v>245.74609447615325</c:v>
                </c:pt>
                <c:pt idx="1076">
                  <c:v>244.71930947905645</c:v>
                </c:pt>
                <c:pt idx="1077">
                  <c:v>245.99120095288535</c:v>
                </c:pt>
                <c:pt idx="1078">
                  <c:v>244.83199419822822</c:v>
                </c:pt>
                <c:pt idx="1079">
                  <c:v>244.21578549970226</c:v>
                </c:pt>
                <c:pt idx="1080">
                  <c:v>247.00972393391248</c:v>
                </c:pt>
                <c:pt idx="1081">
                  <c:v>246.29551854478305</c:v>
                </c:pt>
                <c:pt idx="1082">
                  <c:v>249.53078633737891</c:v>
                </c:pt>
                <c:pt idx="1083">
                  <c:v>248.94395369598942</c:v>
                </c:pt>
                <c:pt idx="1084">
                  <c:v>250.63835549160092</c:v>
                </c:pt>
                <c:pt idx="1085">
                  <c:v>250.72441815899279</c:v>
                </c:pt>
                <c:pt idx="1086">
                  <c:v>249.55786739005151</c:v>
                </c:pt>
                <c:pt idx="1087">
                  <c:v>250.08548891627535</c:v>
                </c:pt>
                <c:pt idx="1088">
                  <c:v>250.14125752474533</c:v>
                </c:pt>
                <c:pt idx="1089">
                  <c:v>253.92686738775646</c:v>
                </c:pt>
                <c:pt idx="1090">
                  <c:v>256.24137938948235</c:v>
                </c:pt>
                <c:pt idx="1091">
                  <c:v>257.32163799058532</c:v>
                </c:pt>
                <c:pt idx="1092">
                  <c:v>256.75523088892356</c:v>
                </c:pt>
                <c:pt idx="1093">
                  <c:v>254.90568679156033</c:v>
                </c:pt>
                <c:pt idx="1094">
                  <c:v>254.42304735282661</c:v>
                </c:pt>
                <c:pt idx="1095">
                  <c:v>255.14321975356191</c:v>
                </c:pt>
                <c:pt idx="1096">
                  <c:v>256.90761918531882</c:v>
                </c:pt>
                <c:pt idx="1097">
                  <c:v>256.29278748947115</c:v>
                </c:pt>
                <c:pt idx="1098">
                  <c:v>257.93165017705911</c:v>
                </c:pt>
                <c:pt idx="1099">
                  <c:v>257.36822658120025</c:v>
                </c:pt>
                <c:pt idx="1100">
                  <c:v>258.08679247881088</c:v>
                </c:pt>
                <c:pt idx="1101">
                  <c:v>256.86263709782861</c:v>
                </c:pt>
                <c:pt idx="1102">
                  <c:v>257.92109315652567</c:v>
                </c:pt>
                <c:pt idx="1103">
                  <c:v>254.13158178592607</c:v>
                </c:pt>
                <c:pt idx="1104">
                  <c:v>253.02607813572143</c:v>
                </c:pt>
                <c:pt idx="1105">
                  <c:v>247.32138554009435</c:v>
                </c:pt>
                <c:pt idx="1106">
                  <c:v>248.73097728175028</c:v>
                </c:pt>
                <c:pt idx="1107">
                  <c:v>247.03267397855038</c:v>
                </c:pt>
                <c:pt idx="1108">
                  <c:v>249.09748949461658</c:v>
                </c:pt>
                <c:pt idx="1109">
                  <c:v>248.12991561268532</c:v>
                </c:pt>
                <c:pt idx="1110">
                  <c:v>250.9293620576087</c:v>
                </c:pt>
                <c:pt idx="1111">
                  <c:v>247.62708013467034</c:v>
                </c:pt>
                <c:pt idx="1112">
                  <c:v>246.61681916971276</c:v>
                </c:pt>
                <c:pt idx="1113">
                  <c:v>249.07912945890627</c:v>
                </c:pt>
                <c:pt idx="1114">
                  <c:v>251.02735874821224</c:v>
                </c:pt>
                <c:pt idx="1115">
                  <c:v>253.91378586231301</c:v>
                </c:pt>
                <c:pt idx="1116">
                  <c:v>254.25092201804281</c:v>
                </c:pt>
                <c:pt idx="1117">
                  <c:v>252.4821620778047</c:v>
                </c:pt>
                <c:pt idx="1118">
                  <c:v>256.65539819474895</c:v>
                </c:pt>
                <c:pt idx="1119">
                  <c:v>257.55595794633774</c:v>
                </c:pt>
                <c:pt idx="1120">
                  <c:v>256.44724128988383</c:v>
                </c:pt>
                <c:pt idx="1121">
                  <c:v>259.41927207048366</c:v>
                </c:pt>
                <c:pt idx="1122">
                  <c:v>261.80332270746214</c:v>
                </c:pt>
                <c:pt idx="1123">
                  <c:v>261.77279914809378</c:v>
                </c:pt>
                <c:pt idx="1124">
                  <c:v>260.3069797970752</c:v>
                </c:pt>
                <c:pt idx="1125">
                  <c:v>260.56057779032329</c:v>
                </c:pt>
                <c:pt idx="1126">
                  <c:v>260.57274131398134</c:v>
                </c:pt>
                <c:pt idx="1127">
                  <c:v>263.77014153292475</c:v>
                </c:pt>
                <c:pt idx="1128">
                  <c:v>260.9041399585517</c:v>
                </c:pt>
                <c:pt idx="1129">
                  <c:v>257.49077981956623</c:v>
                </c:pt>
                <c:pt idx="1130">
                  <c:v>253.21335049996623</c:v>
                </c:pt>
                <c:pt idx="1131">
                  <c:v>253.98332449756563</c:v>
                </c:pt>
                <c:pt idx="1132">
                  <c:v>255.57123808605752</c:v>
                </c:pt>
                <c:pt idx="1133">
                  <c:v>259.27055578123043</c:v>
                </c:pt>
                <c:pt idx="1134">
                  <c:v>260.46831861087907</c:v>
                </c:pt>
                <c:pt idx="1135">
                  <c:v>263.36254874015668</c:v>
                </c:pt>
                <c:pt idx="1136">
                  <c:v>263.89269477129068</c:v>
                </c:pt>
                <c:pt idx="1137">
                  <c:v>266.21891129578182</c:v>
                </c:pt>
                <c:pt idx="1138">
                  <c:v>266.75295883450428</c:v>
                </c:pt>
                <c:pt idx="1139">
                  <c:v>266.0499989672474</c:v>
                </c:pt>
                <c:pt idx="1140">
                  <c:v>264.64912824255384</c:v>
                </c:pt>
                <c:pt idx="1141">
                  <c:v>265.98596834270785</c:v>
                </c:pt>
                <c:pt idx="1142">
                  <c:v>264.59565463854773</c:v>
                </c:pt>
                <c:pt idx="1143">
                  <c:v>263.68591486910384</c:v>
                </c:pt>
                <c:pt idx="1144">
                  <c:v>264.15019427212729</c:v>
                </c:pt>
                <c:pt idx="1145">
                  <c:v>263.99849447707112</c:v>
                </c:pt>
                <c:pt idx="1146">
                  <c:v>262.94187442194516</c:v>
                </c:pt>
                <c:pt idx="1147">
                  <c:v>263.5725416485929</c:v>
                </c:pt>
                <c:pt idx="1148">
                  <c:v>265.3709071464138</c:v>
                </c:pt>
                <c:pt idx="1149">
                  <c:v>267.38087205579558</c:v>
                </c:pt>
                <c:pt idx="1150">
                  <c:v>269.85419836641523</c:v>
                </c:pt>
                <c:pt idx="1151">
                  <c:v>270.72859506711683</c:v>
                </c:pt>
                <c:pt idx="1152">
                  <c:v>270.48073458502819</c:v>
                </c:pt>
                <c:pt idx="1153">
                  <c:v>269.69469555618224</c:v>
                </c:pt>
                <c:pt idx="1154">
                  <c:v>269.72108810751575</c:v>
                </c:pt>
                <c:pt idx="1155">
                  <c:v>271.60643427451407</c:v>
                </c:pt>
                <c:pt idx="1156">
                  <c:v>271.64499034950563</c:v>
                </c:pt>
                <c:pt idx="1157">
                  <c:v>264.66312776978293</c:v>
                </c:pt>
                <c:pt idx="1158">
                  <c:v>261.78932318023305</c:v>
                </c:pt>
                <c:pt idx="1159">
                  <c:v>261.00007114513784</c:v>
                </c:pt>
                <c:pt idx="1160">
                  <c:v>259.76260473826574</c:v>
                </c:pt>
                <c:pt idx="1161">
                  <c:v>261.44690851423655</c:v>
                </c:pt>
                <c:pt idx="1162">
                  <c:v>259.77201425656722</c:v>
                </c:pt>
                <c:pt idx="1163">
                  <c:v>261.21649006607265</c:v>
                </c:pt>
                <c:pt idx="1164">
                  <c:v>262.70342345815811</c:v>
                </c:pt>
                <c:pt idx="1165">
                  <c:v>257.20964177275278</c:v>
                </c:pt>
                <c:pt idx="1166">
                  <c:v>258.45078018676696</c:v>
                </c:pt>
                <c:pt idx="1167">
                  <c:v>258.78860484383591</c:v>
                </c:pt>
                <c:pt idx="1168">
                  <c:v>259.46241815440283</c:v>
                </c:pt>
                <c:pt idx="1169">
                  <c:v>262.13954086140649</c:v>
                </c:pt>
                <c:pt idx="1170">
                  <c:v>262.15101588372539</c:v>
                </c:pt>
                <c:pt idx="1171">
                  <c:v>262.26301210155805</c:v>
                </c:pt>
                <c:pt idx="1172">
                  <c:v>261.32963378613721</c:v>
                </c:pt>
                <c:pt idx="1173">
                  <c:v>263.8683677239747</c:v>
                </c:pt>
                <c:pt idx="1174">
                  <c:v>265.19189679823876</c:v>
                </c:pt>
                <c:pt idx="1175">
                  <c:v>265.60729260618359</c:v>
                </c:pt>
                <c:pt idx="1176">
                  <c:v>265.55863851155135</c:v>
                </c:pt>
                <c:pt idx="1177">
                  <c:v>265.90908569317111</c:v>
                </c:pt>
                <c:pt idx="1178">
                  <c:v>260.14655898505669</c:v>
                </c:pt>
                <c:pt idx="1179">
                  <c:v>255.91365275205402</c:v>
                </c:pt>
                <c:pt idx="1180">
                  <c:v>253.17318792184994</c:v>
                </c:pt>
                <c:pt idx="1181">
                  <c:v>252.40091891978679</c:v>
                </c:pt>
                <c:pt idx="1182">
                  <c:v>240.4882392496248</c:v>
                </c:pt>
                <c:pt idx="1183">
                  <c:v>236.82128111739124</c:v>
                </c:pt>
                <c:pt idx="1184">
                  <c:v>244.53249611570445</c:v>
                </c:pt>
                <c:pt idx="1185">
                  <c:v>241.70987012569688</c:v>
                </c:pt>
                <c:pt idx="1186">
                  <c:v>246.93146428169749</c:v>
                </c:pt>
                <c:pt idx="1187">
                  <c:v>247.78245193686848</c:v>
                </c:pt>
                <c:pt idx="1188">
                  <c:v>243.73383456230769</c:v>
                </c:pt>
                <c:pt idx="1189">
                  <c:v>243.45682752352897</c:v>
                </c:pt>
                <c:pt idx="1190">
                  <c:v>246.82589407636343</c:v>
                </c:pt>
                <c:pt idx="1191">
                  <c:v>244.54236463489866</c:v>
                </c:pt>
                <c:pt idx="1192">
                  <c:v>235.92324587071272</c:v>
                </c:pt>
                <c:pt idx="1193">
                  <c:v>242.85324134955391</c:v>
                </c:pt>
                <c:pt idx="1194">
                  <c:v>238.36352411705386</c:v>
                </c:pt>
                <c:pt idx="1195">
                  <c:v>234.52719465539309</c:v>
                </c:pt>
                <c:pt idx="1196">
                  <c:v>239.41280015789576</c:v>
                </c:pt>
                <c:pt idx="1197">
                  <c:v>245.02225006827584</c:v>
                </c:pt>
                <c:pt idx="1198">
                  <c:v>244.40581186930351</c:v>
                </c:pt>
                <c:pt idx="1199">
                  <c:v>242.74927764734448</c:v>
                </c:pt>
                <c:pt idx="1200">
                  <c:v>239.63679259356104</c:v>
                </c:pt>
                <c:pt idx="1201">
                  <c:v>239.9089801229658</c:v>
                </c:pt>
                <c:pt idx="1202">
                  <c:v>244.46295748045168</c:v>
                </c:pt>
                <c:pt idx="1203">
                  <c:v>243.61495333108363</c:v>
                </c:pt>
                <c:pt idx="1204">
                  <c:v>241.09412042806366</c:v>
                </c:pt>
                <c:pt idx="1205">
                  <c:v>236.87911522987858</c:v>
                </c:pt>
                <c:pt idx="1206">
                  <c:v>235.01350610126877</c:v>
                </c:pt>
                <c:pt idx="1207">
                  <c:v>233.42375650920584</c:v>
                </c:pt>
                <c:pt idx="1208">
                  <c:v>242.2760477269122</c:v>
                </c:pt>
                <c:pt idx="1209">
                  <c:v>240.5398768500599</c:v>
                </c:pt>
                <c:pt idx="1210">
                  <c:v>232.44723210986587</c:v>
                </c:pt>
                <c:pt idx="1211">
                  <c:v>229.11947563737951</c:v>
                </c:pt>
                <c:pt idx="1212">
                  <c:v>231.96321566845384</c:v>
                </c:pt>
                <c:pt idx="1213">
                  <c:v>230.40697314156216</c:v>
                </c:pt>
                <c:pt idx="1214">
                  <c:v>230.23186430097542</c:v>
                </c:pt>
                <c:pt idx="1215">
                  <c:v>234.70895900892464</c:v>
                </c:pt>
                <c:pt idx="1216">
                  <c:v>236.54473307950519</c:v>
                </c:pt>
                <c:pt idx="1217">
                  <c:v>243.0616277548653</c:v>
                </c:pt>
                <c:pt idx="1218">
                  <c:v>242.10759439927045</c:v>
                </c:pt>
                <c:pt idx="1219">
                  <c:v>244.00028458055289</c:v>
                </c:pt>
                <c:pt idx="1220">
                  <c:v>249.49177126149445</c:v>
                </c:pt>
                <c:pt idx="1221">
                  <c:v>241.80557181183653</c:v>
                </c:pt>
                <c:pt idx="1222">
                  <c:v>240.54997486970046</c:v>
                </c:pt>
                <c:pt idx="1223">
                  <c:v>238.82436101338155</c:v>
                </c:pt>
                <c:pt idx="1224">
                  <c:v>233.47768911410472</c:v>
                </c:pt>
                <c:pt idx="1225">
                  <c:v>239.17113618785925</c:v>
                </c:pt>
                <c:pt idx="1226">
                  <c:v>240.12539904390053</c:v>
                </c:pt>
                <c:pt idx="1227">
                  <c:v>240.39070155991388</c:v>
                </c:pt>
                <c:pt idx="1228">
                  <c:v>241.39683151683661</c:v>
                </c:pt>
                <c:pt idx="1229">
                  <c:v>237.18710482891819</c:v>
                </c:pt>
                <c:pt idx="1230">
                  <c:v>231.57008140380768</c:v>
                </c:pt>
                <c:pt idx="1231">
                  <c:v>232.434609585315</c:v>
                </c:pt>
                <c:pt idx="1232">
                  <c:v>228.5622485535728</c:v>
                </c:pt>
                <c:pt idx="1233">
                  <c:v>224.6898875218306</c:v>
                </c:pt>
                <c:pt idx="1234">
                  <c:v>218.71759740572634</c:v>
                </c:pt>
                <c:pt idx="1235">
                  <c:v>213.94834862953749</c:v>
                </c:pt>
                <c:pt idx="1236">
                  <c:v>213.55705036846237</c:v>
                </c:pt>
                <c:pt idx="1237">
                  <c:v>224.14436496078923</c:v>
                </c:pt>
                <c:pt idx="1238">
                  <c:v>226.55733265401139</c:v>
                </c:pt>
                <c:pt idx="1239">
                  <c:v>225.97876202869148</c:v>
                </c:pt>
                <c:pt idx="1240">
                  <c:v>226.24131053934832</c:v>
                </c:pt>
                <c:pt idx="1241">
                  <c:v>226.25255606122084</c:v>
                </c:pt>
                <c:pt idx="1242">
                  <c:v>228.62031216650644</c:v>
                </c:pt>
                <c:pt idx="1243">
                  <c:v>219.5901581028568</c:v>
                </c:pt>
                <c:pt idx="1244">
                  <c:v>225.41419093060065</c:v>
                </c:pt>
                <c:pt idx="1245">
                  <c:v>227.4801539488987</c:v>
                </c:pt>
                <c:pt idx="1246">
                  <c:v>229.98056131219099</c:v>
                </c:pt>
                <c:pt idx="1247">
                  <c:v>233.2406151529957</c:v>
                </c:pt>
                <c:pt idx="1248">
                  <c:v>233.18507604497213</c:v>
                </c:pt>
                <c:pt idx="1249">
                  <c:v>232.18904410769005</c:v>
                </c:pt>
                <c:pt idx="1250">
                  <c:v>228.08855963224772</c:v>
                </c:pt>
                <c:pt idx="1251">
                  <c:v>234.17514097064841</c:v>
                </c:pt>
                <c:pt idx="1252">
                  <c:v>233.45244406500294</c:v>
                </c:pt>
                <c:pt idx="1253">
                  <c:v>234.00852364657769</c:v>
                </c:pt>
                <c:pt idx="1254">
                  <c:v>237.35900066325544</c:v>
                </c:pt>
                <c:pt idx="1255">
                  <c:v>237.79069100289317</c:v>
                </c:pt>
                <c:pt idx="1256">
                  <c:v>232.43093757817277</c:v>
                </c:pt>
                <c:pt idx="1257">
                  <c:v>231.05416440034892</c:v>
                </c:pt>
                <c:pt idx="1258">
                  <c:v>233.68791152298704</c:v>
                </c:pt>
                <c:pt idx="1259">
                  <c:v>235.83305219528566</c:v>
                </c:pt>
                <c:pt idx="1260">
                  <c:v>233.6807970091493</c:v>
                </c:pt>
                <c:pt idx="1261">
                  <c:v>231.53680383908255</c:v>
                </c:pt>
                <c:pt idx="1262">
                  <c:v>238.690791753589</c:v>
                </c:pt>
                <c:pt idx="1263">
                  <c:v>239.9023246100204</c:v>
                </c:pt>
                <c:pt idx="1264">
                  <c:v>241.5329252815387</c:v>
                </c:pt>
                <c:pt idx="1265">
                  <c:v>244.87055027321927</c:v>
                </c:pt>
                <c:pt idx="1266">
                  <c:v>249.75317226991905</c:v>
                </c:pt>
                <c:pt idx="1267">
                  <c:v>249.38597155571364</c:v>
                </c:pt>
                <c:pt idx="1268">
                  <c:v>245.72589843687146</c:v>
                </c:pt>
                <c:pt idx="1269">
                  <c:v>246.55554255052922</c:v>
                </c:pt>
                <c:pt idx="1270">
                  <c:v>248.42780719208389</c:v>
                </c:pt>
                <c:pt idx="1271">
                  <c:v>251.42944353026655</c:v>
                </c:pt>
                <c:pt idx="1272">
                  <c:v>251.77621870474428</c:v>
                </c:pt>
                <c:pt idx="1273">
                  <c:v>254.35052521177042</c:v>
                </c:pt>
                <c:pt idx="1274">
                  <c:v>252.96916202501905</c:v>
                </c:pt>
                <c:pt idx="1275">
                  <c:v>251.82005329000256</c:v>
                </c:pt>
                <c:pt idx="1276">
                  <c:v>250.00493425959613</c:v>
                </c:pt>
                <c:pt idx="1277">
                  <c:v>250.0627683720835</c:v>
                </c:pt>
                <c:pt idx="1278">
                  <c:v>249.70864918332168</c:v>
                </c:pt>
                <c:pt idx="1279">
                  <c:v>252.85647730584733</c:v>
                </c:pt>
                <c:pt idx="1280">
                  <c:v>254.43245687112756</c:v>
                </c:pt>
                <c:pt idx="1281">
                  <c:v>251.09414337810782</c:v>
                </c:pt>
                <c:pt idx="1282">
                  <c:v>248.91870864688732</c:v>
                </c:pt>
                <c:pt idx="1283">
                  <c:v>248.09273654037156</c:v>
                </c:pt>
                <c:pt idx="1284">
                  <c:v>250.7843177754971</c:v>
                </c:pt>
                <c:pt idx="1285">
                  <c:v>252.22879358500253</c:v>
                </c:pt>
                <c:pt idx="1286">
                  <c:v>253.61199277532492</c:v>
                </c:pt>
                <c:pt idx="1287">
                  <c:v>251.77690720608354</c:v>
                </c:pt>
                <c:pt idx="1288">
                  <c:v>249.66183109226048</c:v>
                </c:pt>
                <c:pt idx="1289">
                  <c:v>250.68700958623268</c:v>
                </c:pt>
                <c:pt idx="1290">
                  <c:v>254.05883014442367</c:v>
                </c:pt>
                <c:pt idx="1291">
                  <c:v>255.92420977258703</c:v>
                </c:pt>
                <c:pt idx="1292">
                  <c:v>254.2917730974977</c:v>
                </c:pt>
                <c:pt idx="1293">
                  <c:v>252.92854044601023</c:v>
                </c:pt>
                <c:pt idx="1294">
                  <c:v>255.27265800531887</c:v>
                </c:pt>
                <c:pt idx="1295">
                  <c:v>257.04118844511055</c:v>
                </c:pt>
                <c:pt idx="1296">
                  <c:v>257.18301972097242</c:v>
                </c:pt>
                <c:pt idx="1297">
                  <c:v>259.05872686922282</c:v>
                </c:pt>
                <c:pt idx="1298">
                  <c:v>266.05757248197745</c:v>
                </c:pt>
                <c:pt idx="1299">
                  <c:v>258.09711999889743</c:v>
                </c:pt>
                <c:pt idx="1300">
                  <c:v>256.70083928313147</c:v>
                </c:pt>
                <c:pt idx="1301">
                  <c:v>257.38314411021435</c:v>
                </c:pt>
                <c:pt idx="1302">
                  <c:v>256.10482662388682</c:v>
                </c:pt>
                <c:pt idx="1303">
                  <c:v>258.32547294304391</c:v>
                </c:pt>
                <c:pt idx="1304">
                  <c:v>262.18383444755705</c:v>
                </c:pt>
                <c:pt idx="1305">
                  <c:v>263.31940265623717</c:v>
                </c:pt>
                <c:pt idx="1306">
                  <c:v>267.00219631927087</c:v>
                </c:pt>
                <c:pt idx="1307">
                  <c:v>266.92646117196603</c:v>
                </c:pt>
                <c:pt idx="1308">
                  <c:v>267.94819715924251</c:v>
                </c:pt>
                <c:pt idx="1309">
                  <c:v>270.29047871498011</c:v>
                </c:pt>
                <c:pt idx="1310">
                  <c:v>270.36001735023279</c:v>
                </c:pt>
                <c:pt idx="1311">
                  <c:v>269.8684273940903</c:v>
                </c:pt>
                <c:pt idx="1312">
                  <c:v>270.59043579839664</c:v>
                </c:pt>
                <c:pt idx="1313">
                  <c:v>270.28359370158876</c:v>
                </c:pt>
                <c:pt idx="1314">
                  <c:v>271.73013501511167</c:v>
                </c:pt>
                <c:pt idx="1315">
                  <c:v>271.31955871654077</c:v>
                </c:pt>
                <c:pt idx="1316">
                  <c:v>273.9363228061469</c:v>
                </c:pt>
                <c:pt idx="1317">
                  <c:v>275.23506583220211</c:v>
                </c:pt>
                <c:pt idx="1318">
                  <c:v>276.01100684140738</c:v>
                </c:pt>
                <c:pt idx="1319">
                  <c:v>276.07274246148319</c:v>
                </c:pt>
                <c:pt idx="1320">
                  <c:v>277.68980260666513</c:v>
                </c:pt>
                <c:pt idx="1321">
                  <c:v>281.41987336165278</c:v>
                </c:pt>
                <c:pt idx="1322">
                  <c:v>281.1740783835815</c:v>
                </c:pt>
                <c:pt idx="1323">
                  <c:v>282.7622214725198</c:v>
                </c:pt>
                <c:pt idx="1324">
                  <c:v>281.39967732237147</c:v>
                </c:pt>
                <c:pt idx="1325">
                  <c:v>282.62750471049571</c:v>
                </c:pt>
                <c:pt idx="1326">
                  <c:v>278.23647266993839</c:v>
                </c:pt>
                <c:pt idx="1327">
                  <c:v>276.70914719929033</c:v>
                </c:pt>
                <c:pt idx="1328">
                  <c:v>276.66072260510447</c:v>
                </c:pt>
                <c:pt idx="1329">
                  <c:v>277.71803116156963</c:v>
                </c:pt>
                <c:pt idx="1330">
                  <c:v>275.64151112273817</c:v>
                </c:pt>
                <c:pt idx="1331">
                  <c:v>271.50178207096519</c:v>
                </c:pt>
                <c:pt idx="1332">
                  <c:v>271.90180134900271</c:v>
                </c:pt>
                <c:pt idx="1333">
                  <c:v>268.77371026486549</c:v>
                </c:pt>
                <c:pt idx="1334">
                  <c:v>269.14091097907084</c:v>
                </c:pt>
                <c:pt idx="1335">
                  <c:v>260.99525163576345</c:v>
                </c:pt>
                <c:pt idx="1336">
                  <c:v>264.79187752020084</c:v>
                </c:pt>
                <c:pt idx="1337">
                  <c:v>269.46634261203542</c:v>
                </c:pt>
                <c:pt idx="1338">
                  <c:v>272.5838766756392</c:v>
                </c:pt>
                <c:pt idx="1339">
                  <c:v>270.59318980375326</c:v>
                </c:pt>
                <c:pt idx="1340">
                  <c:v>265.19442130314849</c:v>
                </c:pt>
                <c:pt idx="1341">
                  <c:v>267.11993004826303</c:v>
                </c:pt>
                <c:pt idx="1342">
                  <c:v>268.7661367501351</c:v>
                </c:pt>
                <c:pt idx="1343">
                  <c:v>263.89567827709334</c:v>
                </c:pt>
                <c:pt idx="1344">
                  <c:v>263.24343800848607</c:v>
                </c:pt>
                <c:pt idx="1345">
                  <c:v>263.5248055557459</c:v>
                </c:pt>
                <c:pt idx="1346">
                  <c:v>263.12593377994034</c:v>
                </c:pt>
                <c:pt idx="1347">
                  <c:v>261.45081002182462</c:v>
                </c:pt>
                <c:pt idx="1348">
                  <c:v>263.78597706372449</c:v>
                </c:pt>
                <c:pt idx="1349">
                  <c:v>260.18121355245944</c:v>
                </c:pt>
                <c:pt idx="1350">
                  <c:v>255.09272965535831</c:v>
                </c:pt>
                <c:pt idx="1351">
                  <c:v>259.71280314140125</c:v>
                </c:pt>
                <c:pt idx="1352">
                  <c:v>260.87866540900336</c:v>
                </c:pt>
                <c:pt idx="1353">
                  <c:v>262.93957941748113</c:v>
                </c:pt>
                <c:pt idx="1354">
                  <c:v>266.52575339258954</c:v>
                </c:pt>
                <c:pt idx="1355">
                  <c:v>271.3829008397413</c:v>
                </c:pt>
                <c:pt idx="1356">
                  <c:v>271.73449552359301</c:v>
                </c:pt>
                <c:pt idx="1357">
                  <c:v>269.77295520839704</c:v>
                </c:pt>
                <c:pt idx="1358">
                  <c:v>271.15477739604114</c:v>
                </c:pt>
                <c:pt idx="1359">
                  <c:v>270.51676615510928</c:v>
                </c:pt>
                <c:pt idx="1360">
                  <c:v>272.61577723768579</c:v>
                </c:pt>
                <c:pt idx="1361">
                  <c:v>277.37860000137601</c:v>
                </c:pt>
                <c:pt idx="1362">
                  <c:v>277.36574797637888</c:v>
                </c:pt>
                <c:pt idx="1363">
                  <c:v>279.50492163707162</c:v>
                </c:pt>
                <c:pt idx="1364">
                  <c:v>279.04201923672645</c:v>
                </c:pt>
                <c:pt idx="1365">
                  <c:v>278.5446917694245</c:v>
                </c:pt>
                <c:pt idx="1366">
                  <c:v>273.90029123606541</c:v>
                </c:pt>
                <c:pt idx="1367">
                  <c:v>276.73508074973103</c:v>
                </c:pt>
                <c:pt idx="1368">
                  <c:v>278.39895898597416</c:v>
                </c:pt>
                <c:pt idx="1369">
                  <c:v>277.95235111732177</c:v>
                </c:pt>
                <c:pt idx="1370">
                  <c:v>283.49662290093039</c:v>
                </c:pt>
                <c:pt idx="1371">
                  <c:v>286.06679839992177</c:v>
                </c:pt>
                <c:pt idx="1372">
                  <c:v>287.78208473615365</c:v>
                </c:pt>
                <c:pt idx="1373">
                  <c:v>287.79906776918563</c:v>
                </c:pt>
                <c:pt idx="1374">
                  <c:v>288.52612518331227</c:v>
                </c:pt>
                <c:pt idx="1375">
                  <c:v>285.57956895226044</c:v>
                </c:pt>
                <c:pt idx="1376">
                  <c:v>287.75156117678529</c:v>
                </c:pt>
                <c:pt idx="1377">
                  <c:v>289.56163119737147</c:v>
                </c:pt>
                <c:pt idx="1378">
                  <c:v>289.46753601435637</c:v>
                </c:pt>
                <c:pt idx="1379">
                  <c:v>290.66690534712967</c:v>
                </c:pt>
                <c:pt idx="1380">
                  <c:v>293.24557236263706</c:v>
                </c:pt>
                <c:pt idx="1381">
                  <c:v>293.88082959821236</c:v>
                </c:pt>
                <c:pt idx="1382">
                  <c:v>292.56418553733971</c:v>
                </c:pt>
                <c:pt idx="1383">
                  <c:v>291.70814887234843</c:v>
                </c:pt>
                <c:pt idx="1384">
                  <c:v>290.503271528862</c:v>
                </c:pt>
                <c:pt idx="1385">
                  <c:v>293.54231643980432</c:v>
                </c:pt>
                <c:pt idx="1386">
                  <c:v>296.53408425879269</c:v>
                </c:pt>
                <c:pt idx="1387">
                  <c:v>297.58565530409834</c:v>
                </c:pt>
                <c:pt idx="1388">
                  <c:v>296.02344576560074</c:v>
                </c:pt>
                <c:pt idx="1389">
                  <c:v>301.93652476653938</c:v>
                </c:pt>
                <c:pt idx="1390">
                  <c:v>304.73229920432061</c:v>
                </c:pt>
                <c:pt idx="1391">
                  <c:v>305.07792687656644</c:v>
                </c:pt>
                <c:pt idx="1392">
                  <c:v>299.27431958855027</c:v>
                </c:pt>
                <c:pt idx="1393">
                  <c:v>299.80262961611322</c:v>
                </c:pt>
                <c:pt idx="1394">
                  <c:v>294.77863534444441</c:v>
                </c:pt>
                <c:pt idx="1395">
                  <c:v>283.33161207998421</c:v>
                </c:pt>
                <c:pt idx="1396">
                  <c:v>285.3812805665894</c:v>
                </c:pt>
                <c:pt idx="1397">
                  <c:v>287.01509424435699</c:v>
                </c:pt>
                <c:pt idx="1398">
                  <c:v>293.92305768034589</c:v>
                </c:pt>
                <c:pt idx="1399">
                  <c:v>292.1384622093077</c:v>
                </c:pt>
                <c:pt idx="1400">
                  <c:v>289.39317786972964</c:v>
                </c:pt>
                <c:pt idx="1401">
                  <c:v>294.37884556685327</c:v>
                </c:pt>
                <c:pt idx="1402">
                  <c:v>287.43737506569317</c:v>
                </c:pt>
                <c:pt idx="1403">
                  <c:v>285.25666182420588</c:v>
                </c:pt>
                <c:pt idx="1404">
                  <c:v>289.05787771757082</c:v>
                </c:pt>
                <c:pt idx="1405">
                  <c:v>293.51316988311407</c:v>
                </c:pt>
                <c:pt idx="1406">
                  <c:v>292.40812523380225</c:v>
                </c:pt>
                <c:pt idx="1407">
                  <c:v>295.08455943946677</c:v>
                </c:pt>
                <c:pt idx="1408">
                  <c:v>290.69582240337326</c:v>
                </c:pt>
                <c:pt idx="1409">
                  <c:v>282.91369176712925</c:v>
                </c:pt>
                <c:pt idx="1410">
                  <c:v>286.15928707981209</c:v>
                </c:pt>
                <c:pt idx="1411">
                  <c:v>285.02807937961313</c:v>
                </c:pt>
                <c:pt idx="1412">
                  <c:v>286.16709009498896</c:v>
                </c:pt>
                <c:pt idx="1413">
                  <c:v>290.68916689042834</c:v>
                </c:pt>
                <c:pt idx="1414">
                  <c:v>292.2031813351864</c:v>
                </c:pt>
                <c:pt idx="1415">
                  <c:v>294.99321826180829</c:v>
                </c:pt>
                <c:pt idx="1416">
                  <c:v>290.70982193060246</c:v>
                </c:pt>
                <c:pt idx="1417">
                  <c:v>293.06128350419522</c:v>
                </c:pt>
                <c:pt idx="1418">
                  <c:v>296.11042643477816</c:v>
                </c:pt>
                <c:pt idx="1419">
                  <c:v>295.82745238439367</c:v>
                </c:pt>
                <c:pt idx="1420">
                  <c:v>294.70886720874552</c:v>
                </c:pt>
                <c:pt idx="1421">
                  <c:v>293.52372690364763</c:v>
                </c:pt>
                <c:pt idx="1422">
                  <c:v>297.03187072698734</c:v>
                </c:pt>
                <c:pt idx="1423">
                  <c:v>298.39234937311829</c:v>
                </c:pt>
                <c:pt idx="1424">
                  <c:v>294.30976593249352</c:v>
                </c:pt>
                <c:pt idx="1425">
                  <c:v>294.37678006283596</c:v>
                </c:pt>
                <c:pt idx="1426">
                  <c:v>293.69263923218205</c:v>
                </c:pt>
                <c:pt idx="1427">
                  <c:v>294.52779135655294</c:v>
                </c:pt>
                <c:pt idx="1428">
                  <c:v>295.31245338272055</c:v>
                </c:pt>
                <c:pt idx="1429">
                  <c:v>293.14459216623055</c:v>
                </c:pt>
                <c:pt idx="1430">
                  <c:v>294.24871881375685</c:v>
                </c:pt>
                <c:pt idx="1431">
                  <c:v>289.61051479245003</c:v>
                </c:pt>
                <c:pt idx="1432">
                  <c:v>294.58883847528955</c:v>
                </c:pt>
                <c:pt idx="1433">
                  <c:v>295.4065485657357</c:v>
                </c:pt>
                <c:pt idx="1434">
                  <c:v>292.05653054995065</c:v>
                </c:pt>
                <c:pt idx="1435">
                  <c:v>294.01302185532614</c:v>
                </c:pt>
                <c:pt idx="1436">
                  <c:v>294.09747801959344</c:v>
                </c:pt>
                <c:pt idx="1437">
                  <c:v>287.32560834830696</c:v>
                </c:pt>
                <c:pt idx="1438">
                  <c:v>288.26495367533363</c:v>
                </c:pt>
                <c:pt idx="1439">
                  <c:v>294.77037332837483</c:v>
                </c:pt>
                <c:pt idx="1440">
                  <c:v>293.60634706434377</c:v>
                </c:pt>
                <c:pt idx="1441">
                  <c:v>291.92548579506854</c:v>
                </c:pt>
                <c:pt idx="1442">
                  <c:v>294.89453306986547</c:v>
                </c:pt>
                <c:pt idx="1443">
                  <c:v>294.77817634355159</c:v>
                </c:pt>
                <c:pt idx="1444">
                  <c:v>290.39907832620599</c:v>
                </c:pt>
                <c:pt idx="1445">
                  <c:v>292.83132405692396</c:v>
                </c:pt>
                <c:pt idx="1446">
                  <c:v>291.9282398004251</c:v>
                </c:pt>
                <c:pt idx="1447">
                  <c:v>289.74569055536688</c:v>
                </c:pt>
                <c:pt idx="1448">
                  <c:v>288.81070573682143</c:v>
                </c:pt>
                <c:pt idx="1449">
                  <c:v>284.46511478464703</c:v>
                </c:pt>
                <c:pt idx="1450">
                  <c:v>285.43337716791734</c:v>
                </c:pt>
                <c:pt idx="1451">
                  <c:v>284.51376887927927</c:v>
                </c:pt>
                <c:pt idx="1452">
                  <c:v>285.38839508042719</c:v>
                </c:pt>
                <c:pt idx="1453">
                  <c:v>288.58212329222857</c:v>
                </c:pt>
                <c:pt idx="1454">
                  <c:v>291.43205983535512</c:v>
                </c:pt>
                <c:pt idx="1455">
                  <c:v>294.67536014357421</c:v>
                </c:pt>
                <c:pt idx="1456">
                  <c:v>291.24914797959156</c:v>
                </c:pt>
                <c:pt idx="1457">
                  <c:v>292.92266523458261</c:v>
                </c:pt>
                <c:pt idx="1458">
                  <c:v>291.52271251167457</c:v>
                </c:pt>
                <c:pt idx="1459">
                  <c:v>294.48349777040193</c:v>
                </c:pt>
                <c:pt idx="1460">
                  <c:v>298.14953790084996</c:v>
                </c:pt>
                <c:pt idx="1461">
                  <c:v>299.83338267592808</c:v>
                </c:pt>
                <c:pt idx="1462">
                  <c:v>299.40421684120054</c:v>
                </c:pt>
                <c:pt idx="1463">
                  <c:v>302.34778956644948</c:v>
                </c:pt>
                <c:pt idx="1464">
                  <c:v>303.91206460896444</c:v>
                </c:pt>
                <c:pt idx="1465">
                  <c:v>301.18330430152565</c:v>
                </c:pt>
                <c:pt idx="1466">
                  <c:v>303.80374039827382</c:v>
                </c:pt>
                <c:pt idx="1467">
                  <c:v>303.63689357375677</c:v>
                </c:pt>
                <c:pt idx="1468">
                  <c:v>302.73128481234767</c:v>
                </c:pt>
                <c:pt idx="1469">
                  <c:v>304.94481661766702</c:v>
                </c:pt>
                <c:pt idx="1470">
                  <c:v>304.44863665259697</c:v>
                </c:pt>
                <c:pt idx="1471">
                  <c:v>305.65167799251242</c:v>
                </c:pt>
                <c:pt idx="1472">
                  <c:v>304.04173236116816</c:v>
                </c:pt>
                <c:pt idx="1473">
                  <c:v>302.53529143114054</c:v>
                </c:pt>
                <c:pt idx="1474">
                  <c:v>305.08550039129699</c:v>
                </c:pt>
                <c:pt idx="1475">
                  <c:v>306.85035882394664</c:v>
                </c:pt>
                <c:pt idx="1476">
                  <c:v>308.66042884453276</c:v>
                </c:pt>
                <c:pt idx="1477">
                  <c:v>309.4886959555123</c:v>
                </c:pt>
                <c:pt idx="1478">
                  <c:v>308.72285296594765</c:v>
                </c:pt>
                <c:pt idx="1479">
                  <c:v>306.3371958258445</c:v>
                </c:pt>
                <c:pt idx="1480">
                  <c:v>303.05350343906287</c:v>
                </c:pt>
                <c:pt idx="1481">
                  <c:v>299.75328702014195</c:v>
                </c:pt>
                <c:pt idx="1482">
                  <c:v>298.34690828473526</c:v>
                </c:pt>
                <c:pt idx="1483">
                  <c:v>298.73269853509731</c:v>
                </c:pt>
                <c:pt idx="1484">
                  <c:v>303.0686504685238</c:v>
                </c:pt>
                <c:pt idx="1485">
                  <c:v>301.05776755735661</c:v>
                </c:pt>
                <c:pt idx="1486">
                  <c:v>300.78558002795182</c:v>
                </c:pt>
                <c:pt idx="1487">
                  <c:v>302.63948463379631</c:v>
                </c:pt>
                <c:pt idx="1488">
                  <c:v>306.64036591551042</c:v>
                </c:pt>
                <c:pt idx="1489">
                  <c:v>303.73030025543267</c:v>
                </c:pt>
                <c:pt idx="1490">
                  <c:v>306.79481971592304</c:v>
                </c:pt>
                <c:pt idx="1491">
                  <c:v>312.12749208797078</c:v>
                </c:pt>
                <c:pt idx="1492">
                  <c:v>314.04060780898084</c:v>
                </c:pt>
                <c:pt idx="1493">
                  <c:v>316.47675504728721</c:v>
                </c:pt>
                <c:pt idx="1494">
                  <c:v>317.18178041856157</c:v>
                </c:pt>
                <c:pt idx="1495">
                  <c:v>321.24646282436879</c:v>
                </c:pt>
                <c:pt idx="1496">
                  <c:v>320.00371790722994</c:v>
                </c:pt>
                <c:pt idx="1497">
                  <c:v>320.03011045856346</c:v>
                </c:pt>
                <c:pt idx="1498">
                  <c:v>321.46334074619637</c:v>
                </c:pt>
                <c:pt idx="1499">
                  <c:v>319.83251057423172</c:v>
                </c:pt>
                <c:pt idx="1500">
                  <c:v>317.07804621679855</c:v>
                </c:pt>
                <c:pt idx="1501">
                  <c:v>314.40964452675723</c:v>
                </c:pt>
                <c:pt idx="1502">
                  <c:v>314.43052906737768</c:v>
                </c:pt>
                <c:pt idx="1503">
                  <c:v>321.67631716043547</c:v>
                </c:pt>
                <c:pt idx="1504">
                  <c:v>321.89135907869206</c:v>
                </c:pt>
                <c:pt idx="1505">
                  <c:v>320.68372772984907</c:v>
                </c:pt>
                <c:pt idx="1506">
                  <c:v>322.45638917767559</c:v>
                </c:pt>
                <c:pt idx="1507">
                  <c:v>325.32284975294141</c:v>
                </c:pt>
                <c:pt idx="1508">
                  <c:v>331.21642121593788</c:v>
                </c:pt>
                <c:pt idx="1509">
                  <c:v>331.22950274138145</c:v>
                </c:pt>
                <c:pt idx="1510">
                  <c:v>337.77921598057367</c:v>
                </c:pt>
                <c:pt idx="1511">
                  <c:v>335.21018798381419</c:v>
                </c:pt>
                <c:pt idx="1512">
                  <c:v>334.60361830403622</c:v>
                </c:pt>
                <c:pt idx="1513">
                  <c:v>336.82334662140778</c:v>
                </c:pt>
                <c:pt idx="1514">
                  <c:v>339.83255647432094</c:v>
                </c:pt>
                <c:pt idx="1515">
                  <c:v>340.91740508435151</c:v>
                </c:pt>
                <c:pt idx="1516">
                  <c:v>337.98324187740405</c:v>
                </c:pt>
                <c:pt idx="1517">
                  <c:v>337.21028437400173</c:v>
                </c:pt>
                <c:pt idx="1518">
                  <c:v>337.72207036942547</c:v>
                </c:pt>
                <c:pt idx="1519">
                  <c:v>337.64289271542492</c:v>
                </c:pt>
                <c:pt idx="1520">
                  <c:v>330.72712626425914</c:v>
                </c:pt>
                <c:pt idx="1521">
                  <c:v>336.86626320488045</c:v>
                </c:pt>
                <c:pt idx="1522">
                  <c:v>337.36313167128964</c:v>
                </c:pt>
                <c:pt idx="1523">
                  <c:v>332.89980699012307</c:v>
                </c:pt>
                <c:pt idx="1524">
                  <c:v>324.33255532681858</c:v>
                </c:pt>
                <c:pt idx="1525">
                  <c:v>332.83738286870812</c:v>
                </c:pt>
                <c:pt idx="1526">
                  <c:v>340.35857149741997</c:v>
                </c:pt>
                <c:pt idx="1527">
                  <c:v>342.88858441829512</c:v>
                </c:pt>
                <c:pt idx="1528">
                  <c:v>348.29561493496942</c:v>
                </c:pt>
                <c:pt idx="1529">
                  <c:v>345.61711522528748</c:v>
                </c:pt>
                <c:pt idx="1530">
                  <c:v>349.19571568566539</c:v>
                </c:pt>
                <c:pt idx="1531">
                  <c:v>348.73212478398108</c:v>
                </c:pt>
                <c:pt idx="1532">
                  <c:v>351.89509993596772</c:v>
                </c:pt>
                <c:pt idx="1533">
                  <c:v>348.9611662294667</c:v>
                </c:pt>
                <c:pt idx="1534">
                  <c:v>350.95391860537006</c:v>
                </c:pt>
                <c:pt idx="1535">
                  <c:v>350.89355998797259</c:v>
                </c:pt>
                <c:pt idx="1536">
                  <c:v>348.27794340059842</c:v>
                </c:pt>
                <c:pt idx="1537">
                  <c:v>353.69598993869886</c:v>
                </c:pt>
                <c:pt idx="1538">
                  <c:v>352.07594628771398</c:v>
                </c:pt>
                <c:pt idx="1539">
                  <c:v>342.77704720135529</c:v>
                </c:pt>
                <c:pt idx="1540">
                  <c:v>330.57588547009578</c:v>
                </c:pt>
                <c:pt idx="1541">
                  <c:v>321.8879165719963</c:v>
                </c:pt>
                <c:pt idx="1542">
                  <c:v>324.98479559542602</c:v>
                </c:pt>
                <c:pt idx="1543">
                  <c:v>312.05565844825429</c:v>
                </c:pt>
                <c:pt idx="1544">
                  <c:v>315.02355822081933</c:v>
                </c:pt>
                <c:pt idx="1545">
                  <c:v>328.28248750943675</c:v>
                </c:pt>
                <c:pt idx="1546">
                  <c:v>318.15968182057975</c:v>
                </c:pt>
                <c:pt idx="1547">
                  <c:v>328.41651577012169</c:v>
                </c:pt>
                <c:pt idx="1548">
                  <c:v>318.60284718253627</c:v>
                </c:pt>
                <c:pt idx="1549">
                  <c:v>308.64436381328619</c:v>
                </c:pt>
                <c:pt idx="1550">
                  <c:v>286.51799627750142</c:v>
                </c:pt>
                <c:pt idx="1551">
                  <c:v>303.7725283375662</c:v>
                </c:pt>
                <c:pt idx="1552">
                  <c:v>292.26009744588816</c:v>
                </c:pt>
                <c:pt idx="1553">
                  <c:v>273.3733582111804</c:v>
                </c:pt>
                <c:pt idx="1554">
                  <c:v>298.47910054184911</c:v>
                </c:pt>
                <c:pt idx="1555">
                  <c:v>267.30123540090159</c:v>
                </c:pt>
                <c:pt idx="1556">
                  <c:v>285.70602369821472</c:v>
                </c:pt>
                <c:pt idx="1557">
                  <c:v>279.63091738213302</c:v>
                </c:pt>
                <c:pt idx="1558">
                  <c:v>284.81670946849863</c:v>
                </c:pt>
                <c:pt idx="1559">
                  <c:v>277.96818664812179</c:v>
                </c:pt>
                <c:pt idx="1560">
                  <c:v>281.049000640305</c:v>
                </c:pt>
                <c:pt idx="1561">
                  <c:v>298.07311425220587</c:v>
                </c:pt>
                <c:pt idx="1562">
                  <c:v>298.72787902572338</c:v>
                </c:pt>
                <c:pt idx="1563">
                  <c:v>303.77780684783295</c:v>
                </c:pt>
                <c:pt idx="1564">
                  <c:v>288.37717939361261</c:v>
                </c:pt>
                <c:pt idx="1565">
                  <c:v>295.86784446295616</c:v>
                </c:pt>
                <c:pt idx="1566">
                  <c:v>294.25721033027276</c:v>
                </c:pt>
                <c:pt idx="1567">
                  <c:v>281.44833141700332</c:v>
                </c:pt>
                <c:pt idx="1568">
                  <c:v>286.03971734724894</c:v>
                </c:pt>
                <c:pt idx="1569">
                  <c:v>284.61451957523929</c:v>
                </c:pt>
                <c:pt idx="1570">
                  <c:v>304.52942080972207</c:v>
                </c:pt>
                <c:pt idx="1571">
                  <c:v>303.78354435899234</c:v>
                </c:pt>
                <c:pt idx="1572">
                  <c:v>307.97055050271922</c:v>
                </c:pt>
                <c:pt idx="1573">
                  <c:v>306.84599831546524</c:v>
                </c:pt>
                <c:pt idx="1574">
                  <c:v>306.82350727172019</c:v>
                </c:pt>
                <c:pt idx="1575">
                  <c:v>307.12667736138604</c:v>
                </c:pt>
                <c:pt idx="1576">
                  <c:v>316.2878761799177</c:v>
                </c:pt>
                <c:pt idx="1577">
                  <c:v>314.87346492888781</c:v>
                </c:pt>
                <c:pt idx="1578">
                  <c:v>320.31744501742907</c:v>
                </c:pt>
                <c:pt idx="1579">
                  <c:v>323.24013320205756</c:v>
                </c:pt>
                <c:pt idx="1580">
                  <c:v>320.97657029942769</c:v>
                </c:pt>
                <c:pt idx="1581">
                  <c:v>313.37161400778774</c:v>
                </c:pt>
                <c:pt idx="1582">
                  <c:v>322.15551409247331</c:v>
                </c:pt>
                <c:pt idx="1583">
                  <c:v>319.82860906664303</c:v>
                </c:pt>
                <c:pt idx="1584">
                  <c:v>324.93728900302546</c:v>
                </c:pt>
                <c:pt idx="1585">
                  <c:v>325.59733228680966</c:v>
                </c:pt>
                <c:pt idx="1586">
                  <c:v>320.78723243116548</c:v>
                </c:pt>
                <c:pt idx="1587">
                  <c:v>332.85734940754293</c:v>
                </c:pt>
                <c:pt idx="1588">
                  <c:v>328.89158169412468</c:v>
                </c:pt>
                <c:pt idx="1589">
                  <c:v>322.94315962444375</c:v>
                </c:pt>
                <c:pt idx="1590">
                  <c:v>327.51021850737322</c:v>
                </c:pt>
                <c:pt idx="1591">
                  <c:v>331.14114506952541</c:v>
                </c:pt>
                <c:pt idx="1592">
                  <c:v>336.23100596930482</c:v>
                </c:pt>
                <c:pt idx="1593">
                  <c:v>342.38804394474363</c:v>
                </c:pt>
                <c:pt idx="1594">
                  <c:v>343.01664566737401</c:v>
                </c:pt>
                <c:pt idx="1595">
                  <c:v>348.92765916429516</c:v>
                </c:pt>
                <c:pt idx="1596">
                  <c:v>343.98513755109065</c:v>
                </c:pt>
                <c:pt idx="1597">
                  <c:v>341.85261940334283</c:v>
                </c:pt>
                <c:pt idx="1598">
                  <c:v>344.09047825597827</c:v>
                </c:pt>
                <c:pt idx="1599">
                  <c:v>348.13932513098547</c:v>
                </c:pt>
                <c:pt idx="1600">
                  <c:v>352.59392879518958</c:v>
                </c:pt>
                <c:pt idx="1601">
                  <c:v>352.03417720647269</c:v>
                </c:pt>
                <c:pt idx="1602">
                  <c:v>358.9448946478181</c:v>
                </c:pt>
                <c:pt idx="1603">
                  <c:v>357.2176742883745</c:v>
                </c:pt>
                <c:pt idx="1604">
                  <c:v>357.7905074025349</c:v>
                </c:pt>
                <c:pt idx="1605">
                  <c:v>358.69657516483664</c:v>
                </c:pt>
                <c:pt idx="1606">
                  <c:v>353.9732264779235</c:v>
                </c:pt>
                <c:pt idx="1607">
                  <c:v>358.49690977648754</c:v>
                </c:pt>
                <c:pt idx="1608">
                  <c:v>354.47376695147477</c:v>
                </c:pt>
                <c:pt idx="1609">
                  <c:v>357.34803054191741</c:v>
                </c:pt>
                <c:pt idx="1610">
                  <c:v>356.53628746307709</c:v>
                </c:pt>
                <c:pt idx="1611">
                  <c:v>357.74919732218677</c:v>
                </c:pt>
                <c:pt idx="1612">
                  <c:v>360.11557642479414</c:v>
                </c:pt>
                <c:pt idx="1613">
                  <c:v>357.42858519859624</c:v>
                </c:pt>
                <c:pt idx="1614">
                  <c:v>360.8754524027529</c:v>
                </c:pt>
                <c:pt idx="1615">
                  <c:v>363.31205864195198</c:v>
                </c:pt>
                <c:pt idx="1616">
                  <c:v>364.85751464786392</c:v>
                </c:pt>
                <c:pt idx="1617">
                  <c:v>368.87996897153755</c:v>
                </c:pt>
                <c:pt idx="1618">
                  <c:v>354.97660242948973</c:v>
                </c:pt>
                <c:pt idx="1619">
                  <c:v>360.33153634483614</c:v>
                </c:pt>
                <c:pt idx="1620">
                  <c:v>361.34501031604299</c:v>
                </c:pt>
                <c:pt idx="1621">
                  <c:v>369.65040197002975</c:v>
                </c:pt>
                <c:pt idx="1622">
                  <c:v>371.57476321291233</c:v>
                </c:pt>
                <c:pt idx="1623">
                  <c:v>376.83537244479726</c:v>
                </c:pt>
                <c:pt idx="1624">
                  <c:v>378.19424458780355</c:v>
                </c:pt>
                <c:pt idx="1625">
                  <c:v>380.83808973008234</c:v>
                </c:pt>
                <c:pt idx="1626">
                  <c:v>382.35623518287525</c:v>
                </c:pt>
                <c:pt idx="1627">
                  <c:v>377.96680964544265</c:v>
                </c:pt>
                <c:pt idx="1628">
                  <c:v>381.76091102496974</c:v>
                </c:pt>
                <c:pt idx="1629">
                  <c:v>377.07015140144233</c:v>
                </c:pt>
                <c:pt idx="1630">
                  <c:v>381.29709062283916</c:v>
                </c:pt>
                <c:pt idx="1631">
                  <c:v>384.96611425909015</c:v>
                </c:pt>
                <c:pt idx="1632">
                  <c:v>383.81012051068228</c:v>
                </c:pt>
                <c:pt idx="1633">
                  <c:v>387.36003341526288</c:v>
                </c:pt>
                <c:pt idx="1634">
                  <c:v>388.28928072264893</c:v>
                </c:pt>
                <c:pt idx="1635">
                  <c:v>395.36569748627949</c:v>
                </c:pt>
                <c:pt idx="1636">
                  <c:v>390.3719972735326</c:v>
                </c:pt>
                <c:pt idx="1637">
                  <c:v>396.82761532970972</c:v>
                </c:pt>
                <c:pt idx="1638">
                  <c:v>399.77669606567167</c:v>
                </c:pt>
                <c:pt idx="1639">
                  <c:v>398.18579897137681</c:v>
                </c:pt>
                <c:pt idx="1640">
                  <c:v>392.66769023865538</c:v>
                </c:pt>
                <c:pt idx="1641">
                  <c:v>396.70391458911172</c:v>
                </c:pt>
                <c:pt idx="1642">
                  <c:v>395.3822215184187</c:v>
                </c:pt>
                <c:pt idx="1643">
                  <c:v>390.97214094081198</c:v>
                </c:pt>
                <c:pt idx="1644">
                  <c:v>395.09649346267759</c:v>
                </c:pt>
                <c:pt idx="1645">
                  <c:v>401.33477459613437</c:v>
                </c:pt>
                <c:pt idx="1646">
                  <c:v>397.4727410844792</c:v>
                </c:pt>
                <c:pt idx="1647">
                  <c:v>398.59430976593029</c:v>
                </c:pt>
                <c:pt idx="1648">
                  <c:v>390.10784225975107</c:v>
                </c:pt>
                <c:pt idx="1649">
                  <c:v>383.65222420357395</c:v>
                </c:pt>
                <c:pt idx="1650">
                  <c:v>386.90791753589747</c:v>
                </c:pt>
                <c:pt idx="1651">
                  <c:v>382.78586001849567</c:v>
                </c:pt>
                <c:pt idx="1652">
                  <c:v>386.8197893644882</c:v>
                </c:pt>
                <c:pt idx="1653">
                  <c:v>385.9997842695783</c:v>
                </c:pt>
                <c:pt idx="1654">
                  <c:v>389.83060572052597</c:v>
                </c:pt>
                <c:pt idx="1655">
                  <c:v>399.52355707331628</c:v>
                </c:pt>
                <c:pt idx="1656">
                  <c:v>400.5299165306854</c:v>
                </c:pt>
                <c:pt idx="1657">
                  <c:v>399.15911036446738</c:v>
                </c:pt>
                <c:pt idx="1658">
                  <c:v>404.14845006873304</c:v>
                </c:pt>
                <c:pt idx="1659">
                  <c:v>400.82275910026414</c:v>
                </c:pt>
                <c:pt idx="1660">
                  <c:v>397.09980285911428</c:v>
                </c:pt>
                <c:pt idx="1661">
                  <c:v>391.78044151295654</c:v>
                </c:pt>
                <c:pt idx="1662">
                  <c:v>400.06265362185906</c:v>
                </c:pt>
                <c:pt idx="1663">
                  <c:v>399.78105657415279</c:v>
                </c:pt>
                <c:pt idx="1664">
                  <c:v>398.16697993477379</c:v>
                </c:pt>
                <c:pt idx="1665">
                  <c:v>401.12592918992999</c:v>
                </c:pt>
                <c:pt idx="1666">
                  <c:v>400.07688264953453</c:v>
                </c:pt>
                <c:pt idx="1667">
                  <c:v>400.03947407677481</c:v>
                </c:pt>
                <c:pt idx="1668">
                  <c:v>404.31437889146463</c:v>
                </c:pt>
                <c:pt idx="1669">
                  <c:v>410.4078452432567</c:v>
                </c:pt>
                <c:pt idx="1670">
                  <c:v>414.81746681997066</c:v>
                </c:pt>
                <c:pt idx="1671">
                  <c:v>416.58921026601166</c:v>
                </c:pt>
                <c:pt idx="1672">
                  <c:v>424.27403271299124</c:v>
                </c:pt>
                <c:pt idx="1673">
                  <c:v>422.05820590320815</c:v>
                </c:pt>
                <c:pt idx="1674">
                  <c:v>419.68884329479783</c:v>
                </c:pt>
                <c:pt idx="1675">
                  <c:v>418.33295465759448</c:v>
                </c:pt>
                <c:pt idx="1676">
                  <c:v>424.83562030527918</c:v>
                </c:pt>
                <c:pt idx="1677">
                  <c:v>433.53483472525113</c:v>
                </c:pt>
                <c:pt idx="1678">
                  <c:v>413.42095660375827</c:v>
                </c:pt>
                <c:pt idx="1679">
                  <c:v>408.32696469594407</c:v>
                </c:pt>
                <c:pt idx="1680">
                  <c:v>409.19837789084272</c:v>
                </c:pt>
                <c:pt idx="1681">
                  <c:v>398.86603829444221</c:v>
                </c:pt>
                <c:pt idx="1682">
                  <c:v>408.63357729230557</c:v>
                </c:pt>
                <c:pt idx="1683">
                  <c:v>406.59354782444819</c:v>
                </c:pt>
                <c:pt idx="1684">
                  <c:v>407.55010568495328</c:v>
                </c:pt>
                <c:pt idx="1685">
                  <c:v>410.75806292443008</c:v>
                </c:pt>
                <c:pt idx="1686">
                  <c:v>416.06365424380522</c:v>
                </c:pt>
                <c:pt idx="1687">
                  <c:v>406.62154687890643</c:v>
                </c:pt>
                <c:pt idx="1688">
                  <c:v>403.48817728450257</c:v>
                </c:pt>
                <c:pt idx="1689">
                  <c:v>398.86236628730023</c:v>
                </c:pt>
                <c:pt idx="1690">
                  <c:v>405.04212480693053</c:v>
                </c:pt>
                <c:pt idx="1691">
                  <c:v>412.41367914460375</c:v>
                </c:pt>
                <c:pt idx="1692">
                  <c:v>402.21031879906792</c:v>
                </c:pt>
                <c:pt idx="1693">
                  <c:v>403.20658023679641</c:v>
                </c:pt>
                <c:pt idx="1694">
                  <c:v>410.90150070341667</c:v>
                </c:pt>
                <c:pt idx="1695">
                  <c:v>412.98329925251483</c:v>
                </c:pt>
                <c:pt idx="1696">
                  <c:v>413.55682086801437</c:v>
                </c:pt>
                <c:pt idx="1697">
                  <c:v>414.09316341120058</c:v>
                </c:pt>
                <c:pt idx="1698">
                  <c:v>420.43449024508124</c:v>
                </c:pt>
                <c:pt idx="1699">
                  <c:v>410.17237778527254</c:v>
                </c:pt>
                <c:pt idx="1700">
                  <c:v>416.986705039139</c:v>
                </c:pt>
                <c:pt idx="1701">
                  <c:v>413.13109753998242</c:v>
                </c:pt>
                <c:pt idx="1702">
                  <c:v>421.5094703359174</c:v>
                </c:pt>
                <c:pt idx="1703">
                  <c:v>423.635791971613</c:v>
                </c:pt>
                <c:pt idx="1704">
                  <c:v>426.96102393918915</c:v>
                </c:pt>
                <c:pt idx="1705">
                  <c:v>435.88560779750475</c:v>
                </c:pt>
                <c:pt idx="1706">
                  <c:v>438.15995722111444</c:v>
                </c:pt>
                <c:pt idx="1707">
                  <c:v>434.25753163089666</c:v>
                </c:pt>
                <c:pt idx="1708">
                  <c:v>435.04701316643826</c:v>
                </c:pt>
                <c:pt idx="1709">
                  <c:v>434.1386503996726</c:v>
                </c:pt>
                <c:pt idx="1710">
                  <c:v>426.96882695436608</c:v>
                </c:pt>
                <c:pt idx="1711">
                  <c:v>429.57021451406484</c:v>
                </c:pt>
                <c:pt idx="1712">
                  <c:v>423.20800313956374</c:v>
                </c:pt>
                <c:pt idx="1713">
                  <c:v>423.80034379166631</c:v>
                </c:pt>
                <c:pt idx="1714">
                  <c:v>426.58693821159238</c:v>
                </c:pt>
                <c:pt idx="1715">
                  <c:v>418.84795365926743</c:v>
                </c:pt>
                <c:pt idx="1716">
                  <c:v>421.34882002345256</c:v>
                </c:pt>
                <c:pt idx="1717">
                  <c:v>408.84953721234757</c:v>
                </c:pt>
                <c:pt idx="1718">
                  <c:v>418.28085805626648</c:v>
                </c:pt>
                <c:pt idx="1719">
                  <c:v>407.47023952961354</c:v>
                </c:pt>
                <c:pt idx="1720">
                  <c:v>408.72422996862502</c:v>
                </c:pt>
                <c:pt idx="1721">
                  <c:v>408.88694578510729</c:v>
                </c:pt>
                <c:pt idx="1722">
                  <c:v>427.27498054983488</c:v>
                </c:pt>
                <c:pt idx="1723">
                  <c:v>435.21684349675832</c:v>
                </c:pt>
                <c:pt idx="1724">
                  <c:v>436.38018125945024</c:v>
                </c:pt>
                <c:pt idx="1725">
                  <c:v>429.37697513821439</c:v>
                </c:pt>
                <c:pt idx="1726">
                  <c:v>415.54085222695545</c:v>
                </c:pt>
                <c:pt idx="1727">
                  <c:v>424.68965802138263</c:v>
                </c:pt>
                <c:pt idx="1728">
                  <c:v>425.59572578368443</c:v>
                </c:pt>
                <c:pt idx="1729">
                  <c:v>427.94053184433227</c:v>
                </c:pt>
                <c:pt idx="1730">
                  <c:v>431.26897681815768</c:v>
                </c:pt>
                <c:pt idx="1731">
                  <c:v>426.53185810446183</c:v>
                </c:pt>
                <c:pt idx="1732">
                  <c:v>422.65766106914856</c:v>
                </c:pt>
                <c:pt idx="1733">
                  <c:v>428.22442389650223</c:v>
                </c:pt>
                <c:pt idx="1734">
                  <c:v>425.48166406183435</c:v>
                </c:pt>
                <c:pt idx="1735">
                  <c:v>424.98938560435272</c:v>
                </c:pt>
                <c:pt idx="1736">
                  <c:v>427.73053893589599</c:v>
                </c:pt>
                <c:pt idx="1737">
                  <c:v>427.31652013062939</c:v>
                </c:pt>
                <c:pt idx="1738">
                  <c:v>430.3147139621164</c:v>
                </c:pt>
                <c:pt idx="1739">
                  <c:v>433.40447847170839</c:v>
                </c:pt>
                <c:pt idx="1740">
                  <c:v>432.79676128969845</c:v>
                </c:pt>
                <c:pt idx="1741">
                  <c:v>438.08995958496911</c:v>
                </c:pt>
                <c:pt idx="1742">
                  <c:v>440.30211438761023</c:v>
                </c:pt>
                <c:pt idx="1743">
                  <c:v>435.59207672658704</c:v>
                </c:pt>
                <c:pt idx="1744">
                  <c:v>439.75246081853408</c:v>
                </c:pt>
                <c:pt idx="1745">
                  <c:v>446.72697938397272</c:v>
                </c:pt>
                <c:pt idx="1746">
                  <c:v>446.9287102763393</c:v>
                </c:pt>
                <c:pt idx="1747">
                  <c:v>439.30677095166737</c:v>
                </c:pt>
                <c:pt idx="1748">
                  <c:v>443.8825508515593</c:v>
                </c:pt>
                <c:pt idx="1749">
                  <c:v>445.86038569844806</c:v>
                </c:pt>
                <c:pt idx="1750">
                  <c:v>442.30152227645874</c:v>
                </c:pt>
                <c:pt idx="1751">
                  <c:v>444.23850604389207</c:v>
                </c:pt>
                <c:pt idx="1752">
                  <c:v>444.95271143302159</c:v>
                </c:pt>
                <c:pt idx="1753">
                  <c:v>444.69131042459662</c:v>
                </c:pt>
                <c:pt idx="1754">
                  <c:v>446.8155665562748</c:v>
                </c:pt>
                <c:pt idx="1755">
                  <c:v>452.40918093585469</c:v>
                </c:pt>
                <c:pt idx="1756">
                  <c:v>455.16616979819798</c:v>
                </c:pt>
                <c:pt idx="1757">
                  <c:v>446.60488514649938</c:v>
                </c:pt>
                <c:pt idx="1758">
                  <c:v>446.06762460152765</c:v>
                </c:pt>
                <c:pt idx="1759">
                  <c:v>446.15001526177753</c:v>
                </c:pt>
                <c:pt idx="1760">
                  <c:v>451.80307025696942</c:v>
                </c:pt>
                <c:pt idx="1761">
                  <c:v>450.04624433994303</c:v>
                </c:pt>
                <c:pt idx="1762">
                  <c:v>447.42603774364125</c:v>
                </c:pt>
                <c:pt idx="1763">
                  <c:v>445.48239846326277</c:v>
                </c:pt>
                <c:pt idx="1764">
                  <c:v>445.52026603691525</c:v>
                </c:pt>
                <c:pt idx="1765">
                  <c:v>444.45125295768486</c:v>
                </c:pt>
                <c:pt idx="1766">
                  <c:v>448.80625342816069</c:v>
                </c:pt>
                <c:pt idx="1767">
                  <c:v>442.84796283928551</c:v>
                </c:pt>
                <c:pt idx="1768">
                  <c:v>452.53655368359472</c:v>
                </c:pt>
                <c:pt idx="1769">
                  <c:v>457.22042829373078</c:v>
                </c:pt>
                <c:pt idx="1770">
                  <c:v>456.55877850682197</c:v>
                </c:pt>
                <c:pt idx="1771">
                  <c:v>451.82028279044783</c:v>
                </c:pt>
                <c:pt idx="1772">
                  <c:v>454.35167271400121</c:v>
                </c:pt>
                <c:pt idx="1773">
                  <c:v>452.22856408455493</c:v>
                </c:pt>
                <c:pt idx="1774">
                  <c:v>452.18725400420681</c:v>
                </c:pt>
                <c:pt idx="1775">
                  <c:v>452.41422994567506</c:v>
                </c:pt>
                <c:pt idx="1776">
                  <c:v>458.67339561975234</c:v>
                </c:pt>
                <c:pt idx="1777">
                  <c:v>468.67341856979687</c:v>
                </c:pt>
                <c:pt idx="1778">
                  <c:v>470.78711768094166</c:v>
                </c:pt>
                <c:pt idx="1779">
                  <c:v>471.9079978610535</c:v>
                </c:pt>
                <c:pt idx="1780">
                  <c:v>476.82596292649555</c:v>
                </c:pt>
                <c:pt idx="1781">
                  <c:v>472.23526549758918</c:v>
                </c:pt>
                <c:pt idx="1782">
                  <c:v>464.13550624355742</c:v>
                </c:pt>
                <c:pt idx="1783">
                  <c:v>462.85672975633713</c:v>
                </c:pt>
                <c:pt idx="1784">
                  <c:v>453.07335522767374</c:v>
                </c:pt>
                <c:pt idx="1785">
                  <c:v>467.29136688170632</c:v>
                </c:pt>
                <c:pt idx="1786">
                  <c:v>474.85134108585606</c:v>
                </c:pt>
                <c:pt idx="1787">
                  <c:v>476.5239403390616</c:v>
                </c:pt>
                <c:pt idx="1788">
                  <c:v>479.07644430368174</c:v>
                </c:pt>
                <c:pt idx="1789">
                  <c:v>478.639245953331</c:v>
                </c:pt>
                <c:pt idx="1790">
                  <c:v>481.61334223794819</c:v>
                </c:pt>
                <c:pt idx="1791">
                  <c:v>481.28905810721557</c:v>
                </c:pt>
                <c:pt idx="1792">
                  <c:v>480.83143421713709</c:v>
                </c:pt>
                <c:pt idx="1793">
                  <c:v>485.2394492907265</c:v>
                </c:pt>
                <c:pt idx="1794">
                  <c:v>486.25567726728991</c:v>
                </c:pt>
                <c:pt idx="1795">
                  <c:v>485.04552141353673</c:v>
                </c:pt>
                <c:pt idx="1796">
                  <c:v>484.00840889635293</c:v>
                </c:pt>
                <c:pt idx="1797">
                  <c:v>482.96670637024147</c:v>
                </c:pt>
                <c:pt idx="1798">
                  <c:v>476.51269481718907</c:v>
                </c:pt>
                <c:pt idx="1799">
                  <c:v>475.28188392326183</c:v>
                </c:pt>
                <c:pt idx="1800">
                  <c:v>462.33851774841469</c:v>
                </c:pt>
                <c:pt idx="1801">
                  <c:v>458.4801562439016</c:v>
                </c:pt>
                <c:pt idx="1802">
                  <c:v>459.42019007226736</c:v>
                </c:pt>
                <c:pt idx="1803">
                  <c:v>446.87799067768958</c:v>
                </c:pt>
                <c:pt idx="1804">
                  <c:v>450.27666278810682</c:v>
                </c:pt>
                <c:pt idx="1805">
                  <c:v>464.1302277332905</c:v>
                </c:pt>
                <c:pt idx="1806">
                  <c:v>457.30235995308772</c:v>
                </c:pt>
                <c:pt idx="1807">
                  <c:v>447.4586268070268</c:v>
                </c:pt>
                <c:pt idx="1808">
                  <c:v>436.87452522094918</c:v>
                </c:pt>
                <c:pt idx="1809">
                  <c:v>446.63242520006457</c:v>
                </c:pt>
                <c:pt idx="1810">
                  <c:v>433.41778949759822</c:v>
                </c:pt>
                <c:pt idx="1811">
                  <c:v>444.4723669987514</c:v>
                </c:pt>
                <c:pt idx="1812">
                  <c:v>441.8673074319106</c:v>
                </c:pt>
                <c:pt idx="1813">
                  <c:v>451.81431577884172</c:v>
                </c:pt>
                <c:pt idx="1814">
                  <c:v>449.54593336683786</c:v>
                </c:pt>
                <c:pt idx="1815">
                  <c:v>453.87454128598029</c:v>
                </c:pt>
                <c:pt idx="1816">
                  <c:v>456.53100895280988</c:v>
                </c:pt>
                <c:pt idx="1817">
                  <c:v>457.09420304822243</c:v>
                </c:pt>
                <c:pt idx="1818">
                  <c:v>445.66370381590144</c:v>
                </c:pt>
                <c:pt idx="1819">
                  <c:v>448.88979159064212</c:v>
                </c:pt>
                <c:pt idx="1820">
                  <c:v>456.02059996006432</c:v>
                </c:pt>
                <c:pt idx="1821">
                  <c:v>455.31695159146824</c:v>
                </c:pt>
                <c:pt idx="1822">
                  <c:v>449.61914400923246</c:v>
                </c:pt>
                <c:pt idx="1823">
                  <c:v>447.25253540617871</c:v>
                </c:pt>
                <c:pt idx="1824">
                  <c:v>453.42609741375679</c:v>
                </c:pt>
                <c:pt idx="1825">
                  <c:v>453.09676427320375</c:v>
                </c:pt>
                <c:pt idx="1826">
                  <c:v>453.20026897452038</c:v>
                </c:pt>
                <c:pt idx="1827">
                  <c:v>456.27626345732961</c:v>
                </c:pt>
                <c:pt idx="1828">
                  <c:v>465.83748155389878</c:v>
                </c:pt>
                <c:pt idx="1829">
                  <c:v>466.34330053771663</c:v>
                </c:pt>
                <c:pt idx="1830">
                  <c:v>471.76019957358523</c:v>
                </c:pt>
                <c:pt idx="1831">
                  <c:v>473.56154857720901</c:v>
                </c:pt>
                <c:pt idx="1832">
                  <c:v>477.5548563441925</c:v>
                </c:pt>
                <c:pt idx="1833">
                  <c:v>484.79880843367931</c:v>
                </c:pt>
                <c:pt idx="1834">
                  <c:v>486.99925871355509</c:v>
                </c:pt>
                <c:pt idx="1835">
                  <c:v>484.5454399408776</c:v>
                </c:pt>
                <c:pt idx="1836">
                  <c:v>489.01564963543541</c:v>
                </c:pt>
                <c:pt idx="1837">
                  <c:v>483.30338352507789</c:v>
                </c:pt>
                <c:pt idx="1838">
                  <c:v>489.67339791475575</c:v>
                </c:pt>
                <c:pt idx="1839">
                  <c:v>488.77031365825695</c:v>
                </c:pt>
                <c:pt idx="1840">
                  <c:v>479.05555976306067</c:v>
                </c:pt>
                <c:pt idx="1841">
                  <c:v>476.43787767166901</c:v>
                </c:pt>
                <c:pt idx="1842">
                  <c:v>479.10214835367543</c:v>
                </c:pt>
                <c:pt idx="1843">
                  <c:v>478.87127090461883</c:v>
                </c:pt>
                <c:pt idx="1844">
                  <c:v>486.28574182576466</c:v>
                </c:pt>
                <c:pt idx="1845">
                  <c:v>488.20689006239803</c:v>
                </c:pt>
                <c:pt idx="1846">
                  <c:v>486.26852929228636</c:v>
                </c:pt>
                <c:pt idx="1847">
                  <c:v>484.96313075328618</c:v>
                </c:pt>
                <c:pt idx="1848">
                  <c:v>484.5523249542689</c:v>
                </c:pt>
                <c:pt idx="1849">
                  <c:v>481.62481726026647</c:v>
                </c:pt>
                <c:pt idx="1850">
                  <c:v>476.12644556593347</c:v>
                </c:pt>
                <c:pt idx="1851">
                  <c:v>469.00803022061564</c:v>
                </c:pt>
                <c:pt idx="1852">
                  <c:v>467.11327453531584</c:v>
                </c:pt>
                <c:pt idx="1853">
                  <c:v>469.50994769684513</c:v>
                </c:pt>
                <c:pt idx="1854">
                  <c:v>470.84632879610632</c:v>
                </c:pt>
                <c:pt idx="1855">
                  <c:v>454.8673602170125</c:v>
                </c:pt>
                <c:pt idx="1856">
                  <c:v>451.65664897217914</c:v>
                </c:pt>
                <c:pt idx="1857">
                  <c:v>441.90219149975945</c:v>
                </c:pt>
                <c:pt idx="1858">
                  <c:v>444.09093725686989</c:v>
                </c:pt>
                <c:pt idx="1859">
                  <c:v>453.14748387185301</c:v>
                </c:pt>
                <c:pt idx="1860">
                  <c:v>450.0852594158265</c:v>
                </c:pt>
                <c:pt idx="1861">
                  <c:v>447.14604719905873</c:v>
                </c:pt>
                <c:pt idx="1862">
                  <c:v>450.22364818499261</c:v>
                </c:pt>
                <c:pt idx="1863">
                  <c:v>457.78178638557131</c:v>
                </c:pt>
                <c:pt idx="1864">
                  <c:v>455.72339688200367</c:v>
                </c:pt>
                <c:pt idx="1865">
                  <c:v>462.43146542919698</c:v>
                </c:pt>
                <c:pt idx="1866">
                  <c:v>465.90036467620598</c:v>
                </c:pt>
                <c:pt idx="1867">
                  <c:v>467.87705202086278</c:v>
                </c:pt>
                <c:pt idx="1868">
                  <c:v>463.91220230923017</c:v>
                </c:pt>
                <c:pt idx="1869">
                  <c:v>465.81682651372427</c:v>
                </c:pt>
                <c:pt idx="1870">
                  <c:v>465.62060363207075</c:v>
                </c:pt>
                <c:pt idx="1871">
                  <c:v>467.36526602543904</c:v>
                </c:pt>
                <c:pt idx="1872">
                  <c:v>467.90069056683978</c:v>
                </c:pt>
                <c:pt idx="1873">
                  <c:v>465.68899476509154</c:v>
                </c:pt>
                <c:pt idx="1874">
                  <c:v>470.57689527205804</c:v>
                </c:pt>
                <c:pt idx="1875">
                  <c:v>472.1845458989385</c:v>
                </c:pt>
                <c:pt idx="1876">
                  <c:v>472.70206940552163</c:v>
                </c:pt>
                <c:pt idx="1877">
                  <c:v>472.87626024432285</c:v>
                </c:pt>
                <c:pt idx="1878">
                  <c:v>476.51636682433019</c:v>
                </c:pt>
                <c:pt idx="1879">
                  <c:v>479.34220582058691</c:v>
                </c:pt>
                <c:pt idx="1880">
                  <c:v>484.29390745164653</c:v>
                </c:pt>
                <c:pt idx="1881">
                  <c:v>482.89510223097039</c:v>
                </c:pt>
                <c:pt idx="1882">
                  <c:v>480.7738296050951</c:v>
                </c:pt>
                <c:pt idx="1883">
                  <c:v>490.59231770205429</c:v>
                </c:pt>
                <c:pt idx="1884">
                  <c:v>491.62529921120341</c:v>
                </c:pt>
                <c:pt idx="1885">
                  <c:v>489.88683332988734</c:v>
                </c:pt>
                <c:pt idx="1886">
                  <c:v>492.97912234438934</c:v>
                </c:pt>
                <c:pt idx="1887">
                  <c:v>492.52058045252539</c:v>
                </c:pt>
                <c:pt idx="1888">
                  <c:v>498.46510101461786</c:v>
                </c:pt>
                <c:pt idx="1889">
                  <c:v>498.60303078289127</c:v>
                </c:pt>
                <c:pt idx="1890">
                  <c:v>505.10386042700492</c:v>
                </c:pt>
                <c:pt idx="1891">
                  <c:v>508.82314466101275</c:v>
                </c:pt>
                <c:pt idx="1892">
                  <c:v>507.53908966352571</c:v>
                </c:pt>
                <c:pt idx="1893">
                  <c:v>507.96343598887938</c:v>
                </c:pt>
                <c:pt idx="1894">
                  <c:v>512.19748972411389</c:v>
                </c:pt>
                <c:pt idx="1895">
                  <c:v>510.215982870083</c:v>
                </c:pt>
                <c:pt idx="1896">
                  <c:v>513.00349529179459</c:v>
                </c:pt>
                <c:pt idx="1897">
                  <c:v>514.49318268923662</c:v>
                </c:pt>
                <c:pt idx="1898">
                  <c:v>509.07559515202894</c:v>
                </c:pt>
                <c:pt idx="1899">
                  <c:v>510.76517743826651</c:v>
                </c:pt>
                <c:pt idx="1900">
                  <c:v>509.66564079966776</c:v>
                </c:pt>
                <c:pt idx="1901">
                  <c:v>513.80720585501172</c:v>
                </c:pt>
                <c:pt idx="1902">
                  <c:v>514.09247490986013</c:v>
                </c:pt>
                <c:pt idx="1903">
                  <c:v>510.6669512472165</c:v>
                </c:pt>
                <c:pt idx="1904">
                  <c:v>508.79399810432278</c:v>
                </c:pt>
                <c:pt idx="1905">
                  <c:v>507.27332814661969</c:v>
                </c:pt>
                <c:pt idx="1906">
                  <c:v>515.10135887213937</c:v>
                </c:pt>
                <c:pt idx="1907">
                  <c:v>517.10053726054139</c:v>
                </c:pt>
                <c:pt idx="1908">
                  <c:v>519.08112611278659</c:v>
                </c:pt>
                <c:pt idx="1909">
                  <c:v>524.49022213347837</c:v>
                </c:pt>
                <c:pt idx="1910">
                  <c:v>519.60002662204806</c:v>
                </c:pt>
                <c:pt idx="1911">
                  <c:v>510.12624819554912</c:v>
                </c:pt>
                <c:pt idx="1912">
                  <c:v>513.51482228632574</c:v>
                </c:pt>
                <c:pt idx="1913">
                  <c:v>512.89746608556788</c:v>
                </c:pt>
                <c:pt idx="1914">
                  <c:v>513.36197498903778</c:v>
                </c:pt>
                <c:pt idx="1915">
                  <c:v>515.61911187916905</c:v>
                </c:pt>
                <c:pt idx="1916">
                  <c:v>517.86316724385665</c:v>
                </c:pt>
                <c:pt idx="1917">
                  <c:v>520.73421782804996</c:v>
                </c:pt>
                <c:pt idx="1918">
                  <c:v>521.38760559888919</c:v>
                </c:pt>
                <c:pt idx="1919">
                  <c:v>521.8103454211182</c:v>
                </c:pt>
                <c:pt idx="1920">
                  <c:v>522.37537552010178</c:v>
                </c:pt>
                <c:pt idx="1921">
                  <c:v>519.57156856669724</c:v>
                </c:pt>
                <c:pt idx="1922">
                  <c:v>517.19784544980587</c:v>
                </c:pt>
                <c:pt idx="1923">
                  <c:v>520.69336674859471</c:v>
                </c:pt>
                <c:pt idx="1924">
                  <c:v>520.1588602089796</c:v>
                </c:pt>
                <c:pt idx="1925">
                  <c:v>519.44947432922402</c:v>
                </c:pt>
                <c:pt idx="1926">
                  <c:v>518.08119266791618</c:v>
                </c:pt>
                <c:pt idx="1927">
                  <c:v>513.38194152787287</c:v>
                </c:pt>
                <c:pt idx="1928">
                  <c:v>517.28115411184126</c:v>
                </c:pt>
                <c:pt idx="1929">
                  <c:v>524.2797702241495</c:v>
                </c:pt>
                <c:pt idx="1930">
                  <c:v>528.76879895531044</c:v>
                </c:pt>
                <c:pt idx="1931">
                  <c:v>532.64138948749905</c:v>
                </c:pt>
                <c:pt idx="1932">
                  <c:v>533.65555196004493</c:v>
                </c:pt>
                <c:pt idx="1933">
                  <c:v>531.47139621186204</c:v>
                </c:pt>
                <c:pt idx="1934">
                  <c:v>535.56109416632455</c:v>
                </c:pt>
                <c:pt idx="1935">
                  <c:v>540.90317605667371</c:v>
                </c:pt>
                <c:pt idx="1936">
                  <c:v>540.30349139028704</c:v>
                </c:pt>
                <c:pt idx="1937">
                  <c:v>541.54853131188963</c:v>
                </c:pt>
                <c:pt idx="1938">
                  <c:v>539.3416550195152</c:v>
                </c:pt>
                <c:pt idx="1939">
                  <c:v>540.58876044513511</c:v>
                </c:pt>
                <c:pt idx="1940">
                  <c:v>543.83504425915714</c:v>
                </c:pt>
                <c:pt idx="1941">
                  <c:v>545.30912562624542</c:v>
                </c:pt>
                <c:pt idx="1942">
                  <c:v>542.66803448932308</c:v>
                </c:pt>
                <c:pt idx="1943">
                  <c:v>535.75594004529944</c:v>
                </c:pt>
                <c:pt idx="1944">
                  <c:v>532.76463122720372</c:v>
                </c:pt>
                <c:pt idx="1945">
                  <c:v>532.17091357242282</c:v>
                </c:pt>
                <c:pt idx="1946">
                  <c:v>531.94026562381259</c:v>
                </c:pt>
                <c:pt idx="1947">
                  <c:v>535.48627702080466</c:v>
                </c:pt>
                <c:pt idx="1948">
                  <c:v>537.13477872714066</c:v>
                </c:pt>
                <c:pt idx="1949">
                  <c:v>532.44883861298717</c:v>
                </c:pt>
                <c:pt idx="1950">
                  <c:v>525.40776491809879</c:v>
                </c:pt>
                <c:pt idx="1951">
                  <c:v>527.77575052383077</c:v>
                </c:pt>
                <c:pt idx="1952">
                  <c:v>531.39336606009294</c:v>
                </c:pt>
                <c:pt idx="1953">
                  <c:v>532.92987154859611</c:v>
                </c:pt>
                <c:pt idx="1954">
                  <c:v>535.73689150824987</c:v>
                </c:pt>
                <c:pt idx="1955">
                  <c:v>530.16645667375417</c:v>
                </c:pt>
                <c:pt idx="1956">
                  <c:v>520.20820280495047</c:v>
                </c:pt>
                <c:pt idx="1957">
                  <c:v>520.26580741699149</c:v>
                </c:pt>
                <c:pt idx="1958">
                  <c:v>516.44118247809615</c:v>
                </c:pt>
                <c:pt idx="1959">
                  <c:v>517.99535950097049</c:v>
                </c:pt>
                <c:pt idx="1960">
                  <c:v>503.71675972909406</c:v>
                </c:pt>
                <c:pt idx="1961">
                  <c:v>509.33791416223943</c:v>
                </c:pt>
                <c:pt idx="1962">
                  <c:v>513.43036612205844</c:v>
                </c:pt>
                <c:pt idx="1963">
                  <c:v>518.75798948428587</c:v>
                </c:pt>
                <c:pt idx="1964">
                  <c:v>517.03283462885963</c:v>
                </c:pt>
                <c:pt idx="1965">
                  <c:v>515.79445022020195</c:v>
                </c:pt>
                <c:pt idx="1966">
                  <c:v>513.31630440020842</c:v>
                </c:pt>
                <c:pt idx="1967">
                  <c:v>517.10558627036164</c:v>
                </c:pt>
                <c:pt idx="1968">
                  <c:v>525.22049255385423</c:v>
                </c:pt>
                <c:pt idx="1969">
                  <c:v>525.52549864709113</c:v>
                </c:pt>
                <c:pt idx="1970">
                  <c:v>531.82895790731925</c:v>
                </c:pt>
                <c:pt idx="1971">
                  <c:v>534.76013760846365</c:v>
                </c:pt>
                <c:pt idx="1972">
                  <c:v>533.32943182574093</c:v>
                </c:pt>
                <c:pt idx="1973">
                  <c:v>535.42500040162179</c:v>
                </c:pt>
                <c:pt idx="1974">
                  <c:v>532.8688244298595</c:v>
                </c:pt>
                <c:pt idx="1975">
                  <c:v>533.78567871314112</c:v>
                </c:pt>
                <c:pt idx="1976">
                  <c:v>533.33425133511491</c:v>
                </c:pt>
                <c:pt idx="1977">
                  <c:v>538.607024090658</c:v>
                </c:pt>
                <c:pt idx="1978">
                  <c:v>540.71383818841139</c:v>
                </c:pt>
                <c:pt idx="1979">
                  <c:v>546.01529849975168</c:v>
                </c:pt>
                <c:pt idx="1980">
                  <c:v>547.42557874274667</c:v>
                </c:pt>
                <c:pt idx="1981">
                  <c:v>553.17777793077403</c:v>
                </c:pt>
                <c:pt idx="1982">
                  <c:v>554.27823257115824</c:v>
                </c:pt>
                <c:pt idx="1983">
                  <c:v>568.69889311934287</c:v>
                </c:pt>
                <c:pt idx="1984">
                  <c:v>569.63227143476377</c:v>
                </c:pt>
                <c:pt idx="1985">
                  <c:v>569.78947924053296</c:v>
                </c:pt>
                <c:pt idx="1986">
                  <c:v>570.57597727027166</c:v>
                </c:pt>
                <c:pt idx="1987">
                  <c:v>563.66434182714079</c:v>
                </c:pt>
                <c:pt idx="1988">
                  <c:v>570.19454752839079</c:v>
                </c:pt>
                <c:pt idx="1989">
                  <c:v>578.02579126015974</c:v>
                </c:pt>
                <c:pt idx="1990">
                  <c:v>577.01736629877303</c:v>
                </c:pt>
                <c:pt idx="1991">
                  <c:v>581.35607223755608</c:v>
                </c:pt>
                <c:pt idx="1992">
                  <c:v>578.12218144763847</c:v>
                </c:pt>
                <c:pt idx="1993">
                  <c:v>580.3728923252711</c:v>
                </c:pt>
                <c:pt idx="1994">
                  <c:v>584.19568126059562</c:v>
                </c:pt>
                <c:pt idx="1995">
                  <c:v>578.79966676534752</c:v>
                </c:pt>
                <c:pt idx="1996">
                  <c:v>575.2738514076367</c:v>
                </c:pt>
                <c:pt idx="1997">
                  <c:v>579.18270301035295</c:v>
                </c:pt>
                <c:pt idx="1998">
                  <c:v>579.86661434056043</c:v>
                </c:pt>
                <c:pt idx="1999">
                  <c:v>566.09222704937724</c:v>
                </c:pt>
                <c:pt idx="2000">
                  <c:v>578.83432133275051</c:v>
                </c:pt>
                <c:pt idx="2001">
                  <c:v>574.07562957709501</c:v>
                </c:pt>
                <c:pt idx="2002">
                  <c:v>564.72532239074758</c:v>
                </c:pt>
                <c:pt idx="2003">
                  <c:v>567.46050871068496</c:v>
                </c:pt>
                <c:pt idx="2004">
                  <c:v>561.32779778256213</c:v>
                </c:pt>
                <c:pt idx="2005">
                  <c:v>564.02534602929347</c:v>
                </c:pt>
                <c:pt idx="2006">
                  <c:v>583.16912576394486</c:v>
                </c:pt>
                <c:pt idx="2007">
                  <c:v>587.66848201519269</c:v>
                </c:pt>
                <c:pt idx="2008">
                  <c:v>582.2933520605651</c:v>
                </c:pt>
                <c:pt idx="2009">
                  <c:v>586.90745853500221</c:v>
                </c:pt>
                <c:pt idx="2010">
                  <c:v>579.53957620447113</c:v>
                </c:pt>
                <c:pt idx="2011">
                  <c:v>570.67764596801692</c:v>
                </c:pt>
                <c:pt idx="2012">
                  <c:v>583.40069171434061</c:v>
                </c:pt>
                <c:pt idx="2013">
                  <c:v>564.73105990190697</c:v>
                </c:pt>
                <c:pt idx="2014">
                  <c:v>565.18547078573613</c:v>
                </c:pt>
                <c:pt idx="2015">
                  <c:v>559.7435562012123</c:v>
                </c:pt>
                <c:pt idx="2016">
                  <c:v>573.19480686389466</c:v>
                </c:pt>
                <c:pt idx="2017">
                  <c:v>574.26336094223234</c:v>
                </c:pt>
                <c:pt idx="2018">
                  <c:v>575.94536971373941</c:v>
                </c:pt>
                <c:pt idx="2019">
                  <c:v>575.97405726953673</c:v>
                </c:pt>
                <c:pt idx="2020">
                  <c:v>585.01063734568481</c:v>
                </c:pt>
                <c:pt idx="2021">
                  <c:v>581.46669145271005</c:v>
                </c:pt>
                <c:pt idx="2022">
                  <c:v>577.82681437314909</c:v>
                </c:pt>
                <c:pt idx="2023">
                  <c:v>576.40827211408441</c:v>
                </c:pt>
                <c:pt idx="2024">
                  <c:v>571.29592017055995</c:v>
                </c:pt>
                <c:pt idx="2025">
                  <c:v>577.86215744189133</c:v>
                </c:pt>
                <c:pt idx="2026">
                  <c:v>566.60125903944402</c:v>
                </c:pt>
                <c:pt idx="2027">
                  <c:v>547.6401616601097</c:v>
                </c:pt>
                <c:pt idx="2028">
                  <c:v>547.00811743078373</c:v>
                </c:pt>
                <c:pt idx="2029">
                  <c:v>541.64239699445739</c:v>
                </c:pt>
                <c:pt idx="2030">
                  <c:v>543.35286382131528</c:v>
                </c:pt>
                <c:pt idx="2031">
                  <c:v>547.97316680780455</c:v>
                </c:pt>
                <c:pt idx="2032">
                  <c:v>548.84664550672062</c:v>
                </c:pt>
                <c:pt idx="2033">
                  <c:v>533.65624046138294</c:v>
                </c:pt>
                <c:pt idx="2034">
                  <c:v>539.01645288699603</c:v>
                </c:pt>
                <c:pt idx="2035">
                  <c:v>540.99841874191964</c:v>
                </c:pt>
                <c:pt idx="2036">
                  <c:v>529.83666453230785</c:v>
                </c:pt>
                <c:pt idx="2037">
                  <c:v>522.00863380678823</c:v>
                </c:pt>
                <c:pt idx="2038">
                  <c:v>516.83821825032999</c:v>
                </c:pt>
                <c:pt idx="2039">
                  <c:v>509.0161545364162</c:v>
                </c:pt>
                <c:pt idx="2040">
                  <c:v>513.22335671942437</c:v>
                </c:pt>
                <c:pt idx="2041">
                  <c:v>499.85679172145558</c:v>
                </c:pt>
                <c:pt idx="2042">
                  <c:v>501.15438724527883</c:v>
                </c:pt>
                <c:pt idx="2043">
                  <c:v>499.11366927608231</c:v>
                </c:pt>
                <c:pt idx="2044">
                  <c:v>513.17699762925588</c:v>
                </c:pt>
                <c:pt idx="2045">
                  <c:v>528.72702987406842</c:v>
                </c:pt>
                <c:pt idx="2046">
                  <c:v>527.96508839209218</c:v>
                </c:pt>
                <c:pt idx="2047">
                  <c:v>532.23287869294427</c:v>
                </c:pt>
                <c:pt idx="2048">
                  <c:v>509.62226521530124</c:v>
                </c:pt>
                <c:pt idx="2049">
                  <c:v>517.6196672702481</c:v>
                </c:pt>
                <c:pt idx="2050">
                  <c:v>512.95415269582236</c:v>
                </c:pt>
                <c:pt idx="2051">
                  <c:v>516.79484266596432</c:v>
                </c:pt>
                <c:pt idx="2052">
                  <c:v>529.84217254302075</c:v>
                </c:pt>
                <c:pt idx="2053">
                  <c:v>517.74887602155911</c:v>
                </c:pt>
                <c:pt idx="2054">
                  <c:v>503.48450527735815</c:v>
                </c:pt>
                <c:pt idx="2055">
                  <c:v>504.8167553685845</c:v>
                </c:pt>
                <c:pt idx="2056">
                  <c:v>516.20456751787913</c:v>
                </c:pt>
                <c:pt idx="2057">
                  <c:v>513.56026337470757</c:v>
                </c:pt>
                <c:pt idx="2058">
                  <c:v>498.00541162052104</c:v>
                </c:pt>
                <c:pt idx="2059">
                  <c:v>492.41202674138748</c:v>
                </c:pt>
                <c:pt idx="2060">
                  <c:v>490.15397184947079</c:v>
                </c:pt>
                <c:pt idx="2061">
                  <c:v>485.34800300186146</c:v>
                </c:pt>
                <c:pt idx="2062">
                  <c:v>477.0947079492027</c:v>
                </c:pt>
                <c:pt idx="2063">
                  <c:v>498.95806797343778</c:v>
                </c:pt>
                <c:pt idx="2064">
                  <c:v>500.9512793502339</c:v>
                </c:pt>
                <c:pt idx="2065">
                  <c:v>502.13940316113474</c:v>
                </c:pt>
                <c:pt idx="2066">
                  <c:v>498.17432394905569</c:v>
                </c:pt>
                <c:pt idx="2067">
                  <c:v>506.17241450534169</c:v>
                </c:pt>
                <c:pt idx="2068">
                  <c:v>498.26773063073171</c:v>
                </c:pt>
                <c:pt idx="2069">
                  <c:v>491.59316914870971</c:v>
                </c:pt>
                <c:pt idx="2070">
                  <c:v>476.15903462931817</c:v>
                </c:pt>
                <c:pt idx="2071">
                  <c:v>474.14402071011619</c:v>
                </c:pt>
                <c:pt idx="2072">
                  <c:v>491.33360414385578</c:v>
                </c:pt>
                <c:pt idx="2073">
                  <c:v>486.30823286950869</c:v>
                </c:pt>
                <c:pt idx="2074">
                  <c:v>476.75573578990191</c:v>
                </c:pt>
                <c:pt idx="2075">
                  <c:v>466.80459643493595</c:v>
                </c:pt>
                <c:pt idx="2076">
                  <c:v>476.17647666324291</c:v>
                </c:pt>
                <c:pt idx="2077">
                  <c:v>496.34222188561722</c:v>
                </c:pt>
                <c:pt idx="2078">
                  <c:v>500.91891978729461</c:v>
                </c:pt>
                <c:pt idx="2079">
                  <c:v>510.97103933866708</c:v>
                </c:pt>
                <c:pt idx="2080">
                  <c:v>507.6657739099258</c:v>
                </c:pt>
                <c:pt idx="2081">
                  <c:v>514.57258984368264</c:v>
                </c:pt>
                <c:pt idx="2082">
                  <c:v>511.27535693056467</c:v>
                </c:pt>
                <c:pt idx="2083">
                  <c:v>522.02860034562298</c:v>
                </c:pt>
                <c:pt idx="2084">
                  <c:v>520.01381592686732</c:v>
                </c:pt>
                <c:pt idx="2085">
                  <c:v>528.94390779589594</c:v>
                </c:pt>
                <c:pt idx="2086">
                  <c:v>536.91927780799051</c:v>
                </c:pt>
                <c:pt idx="2087">
                  <c:v>530.19078372106958</c:v>
                </c:pt>
                <c:pt idx="2088">
                  <c:v>521.34973802523575</c:v>
                </c:pt>
                <c:pt idx="2089">
                  <c:v>522.76414927626558</c:v>
                </c:pt>
                <c:pt idx="2090">
                  <c:v>533.38588893554913</c:v>
                </c:pt>
                <c:pt idx="2091">
                  <c:v>521.81745993495485</c:v>
                </c:pt>
                <c:pt idx="2092">
                  <c:v>508.89176529447889</c:v>
                </c:pt>
                <c:pt idx="2093">
                  <c:v>508.39856883521168</c:v>
                </c:pt>
                <c:pt idx="2094">
                  <c:v>503.37273855997188</c:v>
                </c:pt>
                <c:pt idx="2095">
                  <c:v>489.81178668392067</c:v>
                </c:pt>
                <c:pt idx="2096">
                  <c:v>487.85598387988426</c:v>
                </c:pt>
                <c:pt idx="2097">
                  <c:v>496.42828455300901</c:v>
                </c:pt>
                <c:pt idx="2098">
                  <c:v>484.86995357205535</c:v>
                </c:pt>
                <c:pt idx="2099">
                  <c:v>483.97673783475079</c:v>
                </c:pt>
                <c:pt idx="2100">
                  <c:v>484.95578673900087</c:v>
                </c:pt>
                <c:pt idx="2101">
                  <c:v>493.58729852729124</c:v>
                </c:pt>
                <c:pt idx="2102">
                  <c:v>488.09489384456424</c:v>
                </c:pt>
                <c:pt idx="2103">
                  <c:v>478.76753670285461</c:v>
                </c:pt>
                <c:pt idx="2104">
                  <c:v>473.51656648971755</c:v>
                </c:pt>
                <c:pt idx="2105">
                  <c:v>482.66261827878827</c:v>
                </c:pt>
                <c:pt idx="2106">
                  <c:v>471.35536078617253</c:v>
                </c:pt>
                <c:pt idx="2107">
                  <c:v>474.51190992566058</c:v>
                </c:pt>
                <c:pt idx="2108">
                  <c:v>494.86722251674342</c:v>
                </c:pt>
                <c:pt idx="2109">
                  <c:v>477.66731156291678</c:v>
                </c:pt>
                <c:pt idx="2110">
                  <c:v>486.21023617890506</c:v>
                </c:pt>
                <c:pt idx="2111">
                  <c:v>487.25790571662225</c:v>
                </c:pt>
                <c:pt idx="2112">
                  <c:v>501.16310826224117</c:v>
                </c:pt>
                <c:pt idx="2113">
                  <c:v>484.91470615909918</c:v>
                </c:pt>
                <c:pt idx="2114">
                  <c:v>478.93369502603258</c:v>
                </c:pt>
                <c:pt idx="2115">
                  <c:v>462.52992112069245</c:v>
                </c:pt>
                <c:pt idx="2116">
                  <c:v>467.86993750702425</c:v>
                </c:pt>
                <c:pt idx="2117">
                  <c:v>455.08997564999856</c:v>
                </c:pt>
                <c:pt idx="2118">
                  <c:v>454.9336858460149</c:v>
                </c:pt>
                <c:pt idx="2119">
                  <c:v>471.61813879727566</c:v>
                </c:pt>
                <c:pt idx="2120">
                  <c:v>465.21209283751648</c:v>
                </c:pt>
                <c:pt idx="2121">
                  <c:v>469.2021875982507</c:v>
                </c:pt>
                <c:pt idx="2122">
                  <c:v>453.37721381867692</c:v>
                </c:pt>
                <c:pt idx="2123">
                  <c:v>446.12477021267415</c:v>
                </c:pt>
                <c:pt idx="2124">
                  <c:v>447.90431667389203</c:v>
                </c:pt>
                <c:pt idx="2125">
                  <c:v>451.83405281722878</c:v>
                </c:pt>
                <c:pt idx="2126">
                  <c:v>441.83816087521905</c:v>
                </c:pt>
                <c:pt idx="2127">
                  <c:v>445.70088288821336</c:v>
                </c:pt>
                <c:pt idx="2128">
                  <c:v>454.54514159029651</c:v>
                </c:pt>
                <c:pt idx="2129">
                  <c:v>468.07120939849824</c:v>
                </c:pt>
                <c:pt idx="2130">
                  <c:v>469.67954852671789</c:v>
                </c:pt>
                <c:pt idx="2131">
                  <c:v>468.96809714294494</c:v>
                </c:pt>
                <c:pt idx="2132">
                  <c:v>470.71115303318868</c:v>
                </c:pt>
                <c:pt idx="2133">
                  <c:v>479.80487872048502</c:v>
                </c:pt>
                <c:pt idx="2134">
                  <c:v>469.89481994542086</c:v>
                </c:pt>
                <c:pt idx="2135">
                  <c:v>471.07238673578826</c:v>
                </c:pt>
                <c:pt idx="2136">
                  <c:v>473.59253113746905</c:v>
                </c:pt>
                <c:pt idx="2137">
                  <c:v>473.73482141422363</c:v>
                </c:pt>
                <c:pt idx="2138">
                  <c:v>462.11773831899711</c:v>
                </c:pt>
                <c:pt idx="2139">
                  <c:v>452.78120115943244</c:v>
                </c:pt>
                <c:pt idx="2140">
                  <c:v>438.85373707051497</c:v>
                </c:pt>
                <c:pt idx="2141">
                  <c:v>445.17073685707959</c:v>
                </c:pt>
                <c:pt idx="2142">
                  <c:v>451.6424199445031</c:v>
                </c:pt>
                <c:pt idx="2143">
                  <c:v>427.80329057739675</c:v>
                </c:pt>
                <c:pt idx="2144">
                  <c:v>434.29172719740592</c:v>
                </c:pt>
                <c:pt idx="2145">
                  <c:v>431.45257717525914</c:v>
                </c:pt>
                <c:pt idx="2146">
                  <c:v>440.69524865225509</c:v>
                </c:pt>
                <c:pt idx="2147">
                  <c:v>436.92662182227593</c:v>
                </c:pt>
                <c:pt idx="2148">
                  <c:v>444.32456871128255</c:v>
                </c:pt>
                <c:pt idx="2149">
                  <c:v>459.65451002801825</c:v>
                </c:pt>
                <c:pt idx="2150">
                  <c:v>457.57569498472299</c:v>
                </c:pt>
                <c:pt idx="2151">
                  <c:v>448.65042262506842</c:v>
                </c:pt>
                <c:pt idx="2152">
                  <c:v>450.26840077203582</c:v>
                </c:pt>
                <c:pt idx="2153">
                  <c:v>441.58961189179155</c:v>
                </c:pt>
                <c:pt idx="2154">
                  <c:v>445.85074667969866</c:v>
                </c:pt>
                <c:pt idx="2155">
                  <c:v>441.31145735078093</c:v>
                </c:pt>
                <c:pt idx="2156">
                  <c:v>456.42199624077887</c:v>
                </c:pt>
                <c:pt idx="2157">
                  <c:v>459.13606851964943</c:v>
                </c:pt>
                <c:pt idx="2158">
                  <c:v>467.11786454424259</c:v>
                </c:pt>
                <c:pt idx="2159">
                  <c:v>467.12956906700799</c:v>
                </c:pt>
                <c:pt idx="2160">
                  <c:v>462.29514216404772</c:v>
                </c:pt>
                <c:pt idx="2161">
                  <c:v>454.91785031521516</c:v>
                </c:pt>
                <c:pt idx="2162">
                  <c:v>451.80054575205787</c:v>
                </c:pt>
                <c:pt idx="2163">
                  <c:v>458.53753135549476</c:v>
                </c:pt>
                <c:pt idx="2164">
                  <c:v>463.42772686692496</c:v>
                </c:pt>
                <c:pt idx="2165">
                  <c:v>455.16892380355313</c:v>
                </c:pt>
                <c:pt idx="2166">
                  <c:v>466.78531839744056</c:v>
                </c:pt>
                <c:pt idx="2167">
                  <c:v>476.69009866223814</c:v>
                </c:pt>
                <c:pt idx="2168">
                  <c:v>484.61268357166568</c:v>
                </c:pt>
                <c:pt idx="2169">
                  <c:v>471.14605637907596</c:v>
                </c:pt>
                <c:pt idx="2170">
                  <c:v>467.45339419684802</c:v>
                </c:pt>
                <c:pt idx="2171">
                  <c:v>458.54602287201089</c:v>
                </c:pt>
                <c:pt idx="2172">
                  <c:v>478.05149531015468</c:v>
                </c:pt>
                <c:pt idx="2173">
                  <c:v>479.42436698039</c:v>
                </c:pt>
                <c:pt idx="2174">
                  <c:v>483.41859274915913</c:v>
                </c:pt>
                <c:pt idx="2175">
                  <c:v>478.32597784402321</c:v>
                </c:pt>
                <c:pt idx="2176">
                  <c:v>478.46390761229668</c:v>
                </c:pt>
                <c:pt idx="2177">
                  <c:v>495.05656038500621</c:v>
                </c:pt>
                <c:pt idx="2178">
                  <c:v>498.00311661605804</c:v>
                </c:pt>
                <c:pt idx="2179">
                  <c:v>498.99226353994885</c:v>
                </c:pt>
                <c:pt idx="2180">
                  <c:v>493.70273725182034</c:v>
                </c:pt>
                <c:pt idx="2181">
                  <c:v>489.3043611969789</c:v>
                </c:pt>
                <c:pt idx="2182">
                  <c:v>495.18278563051433</c:v>
                </c:pt>
                <c:pt idx="2183">
                  <c:v>495.5116597701745</c:v>
                </c:pt>
                <c:pt idx="2184">
                  <c:v>508.67259236818836</c:v>
                </c:pt>
                <c:pt idx="2185">
                  <c:v>512.4442027039704</c:v>
                </c:pt>
                <c:pt idx="2186">
                  <c:v>509.92887781166348</c:v>
                </c:pt>
                <c:pt idx="2187">
                  <c:v>507.04107369488446</c:v>
                </c:pt>
                <c:pt idx="2188">
                  <c:v>510.73121137220232</c:v>
                </c:pt>
                <c:pt idx="2189">
                  <c:v>509.36201170910891</c:v>
                </c:pt>
                <c:pt idx="2190">
                  <c:v>496.40349850480084</c:v>
                </c:pt>
                <c:pt idx="2191">
                  <c:v>492.45769733021751</c:v>
                </c:pt>
                <c:pt idx="2192">
                  <c:v>494.42933566505411</c:v>
                </c:pt>
                <c:pt idx="2193">
                  <c:v>504.07569842722961</c:v>
                </c:pt>
                <c:pt idx="2194">
                  <c:v>487.02519226399528</c:v>
                </c:pt>
                <c:pt idx="2195">
                  <c:v>483.02017997424639</c:v>
                </c:pt>
                <c:pt idx="2196">
                  <c:v>481.84353118566452</c:v>
                </c:pt>
                <c:pt idx="2197">
                  <c:v>479.6146228504378</c:v>
                </c:pt>
                <c:pt idx="2198">
                  <c:v>478.92818701532013</c:v>
                </c:pt>
                <c:pt idx="2199">
                  <c:v>471.76456008206566</c:v>
                </c:pt>
                <c:pt idx="2200">
                  <c:v>473.74400143207902</c:v>
                </c:pt>
                <c:pt idx="2201">
                  <c:v>468.83062637556463</c:v>
                </c:pt>
                <c:pt idx="2202">
                  <c:v>477.12339550500053</c:v>
                </c:pt>
                <c:pt idx="2203">
                  <c:v>477.78320928833836</c:v>
                </c:pt>
                <c:pt idx="2204">
                  <c:v>484.49357283999541</c:v>
                </c:pt>
                <c:pt idx="2205">
                  <c:v>486.22813721372307</c:v>
                </c:pt>
                <c:pt idx="2206">
                  <c:v>469.59486286200456</c:v>
                </c:pt>
                <c:pt idx="2207">
                  <c:v>468.15819006767595</c:v>
                </c:pt>
                <c:pt idx="2208">
                  <c:v>462.52441310997983</c:v>
                </c:pt>
                <c:pt idx="2209">
                  <c:v>460.59431435593768</c:v>
                </c:pt>
                <c:pt idx="2210">
                  <c:v>464.297533558699</c:v>
                </c:pt>
                <c:pt idx="2211">
                  <c:v>461.27661918302061</c:v>
                </c:pt>
                <c:pt idx="2212">
                  <c:v>457.51464786598649</c:v>
                </c:pt>
                <c:pt idx="2213">
                  <c:v>455.0140110022478</c:v>
                </c:pt>
                <c:pt idx="2214">
                  <c:v>462.89253182597071</c:v>
                </c:pt>
                <c:pt idx="2215">
                  <c:v>464.10085167615279</c:v>
                </c:pt>
                <c:pt idx="2216">
                  <c:v>466.0490809654587</c:v>
                </c:pt>
                <c:pt idx="2217">
                  <c:v>471.15271189202087</c:v>
                </c:pt>
                <c:pt idx="2218">
                  <c:v>447.47836384541404</c:v>
                </c:pt>
                <c:pt idx="2219">
                  <c:v>435.9002958260719</c:v>
                </c:pt>
                <c:pt idx="2220">
                  <c:v>442.16795301666502</c:v>
                </c:pt>
                <c:pt idx="2221">
                  <c:v>452.77087363934555</c:v>
                </c:pt>
                <c:pt idx="2222">
                  <c:v>460.93833552505879</c:v>
                </c:pt>
                <c:pt idx="2223">
                  <c:v>461.36750135978633</c:v>
                </c:pt>
                <c:pt idx="2224">
                  <c:v>445.63868826724502</c:v>
                </c:pt>
                <c:pt idx="2225">
                  <c:v>441.94832108948088</c:v>
                </c:pt>
                <c:pt idx="2226">
                  <c:v>431.57834341987439</c:v>
                </c:pt>
                <c:pt idx="2227">
                  <c:v>431.24855127842869</c:v>
                </c:pt>
                <c:pt idx="2228">
                  <c:v>432.99986918474201</c:v>
                </c:pt>
                <c:pt idx="2229">
                  <c:v>423.08751540521405</c:v>
                </c:pt>
                <c:pt idx="2230">
                  <c:v>428.22144039069809</c:v>
                </c:pt>
                <c:pt idx="2231">
                  <c:v>436.6808268442046</c:v>
                </c:pt>
                <c:pt idx="2232">
                  <c:v>435.85783824349181</c:v>
                </c:pt>
                <c:pt idx="2233">
                  <c:v>434.07852128272026</c:v>
                </c:pt>
                <c:pt idx="2234">
                  <c:v>447.53711595968679</c:v>
                </c:pt>
                <c:pt idx="2235">
                  <c:v>445.44866189764372</c:v>
                </c:pt>
                <c:pt idx="2236">
                  <c:v>448.66694665720752</c:v>
                </c:pt>
                <c:pt idx="2237">
                  <c:v>431.41149659535733</c:v>
                </c:pt>
                <c:pt idx="2238">
                  <c:v>424.8700453722347</c:v>
                </c:pt>
                <c:pt idx="2239">
                  <c:v>437.02737251823595</c:v>
                </c:pt>
                <c:pt idx="2240">
                  <c:v>435.37496930431166</c:v>
                </c:pt>
                <c:pt idx="2241">
                  <c:v>434.39729740273981</c:v>
                </c:pt>
                <c:pt idx="2242">
                  <c:v>421.44819371673316</c:v>
                </c:pt>
                <c:pt idx="2243">
                  <c:v>421.00525785522291</c:v>
                </c:pt>
                <c:pt idx="2244">
                  <c:v>423.9123400094976</c:v>
                </c:pt>
                <c:pt idx="2245">
                  <c:v>424.30822827950033</c:v>
                </c:pt>
                <c:pt idx="2246">
                  <c:v>425.41625643461504</c:v>
                </c:pt>
                <c:pt idx="2247">
                  <c:v>424.23318163353463</c:v>
                </c:pt>
                <c:pt idx="2248">
                  <c:v>443.68426246588666</c:v>
                </c:pt>
                <c:pt idx="2249">
                  <c:v>453.55392916238839</c:v>
                </c:pt>
                <c:pt idx="2250">
                  <c:v>451.72802361100207</c:v>
                </c:pt>
                <c:pt idx="2251">
                  <c:v>455.02158451697807</c:v>
                </c:pt>
                <c:pt idx="2252">
                  <c:v>449.30472839769294</c:v>
                </c:pt>
                <c:pt idx="2253">
                  <c:v>452.90513140047682</c:v>
                </c:pt>
                <c:pt idx="2254">
                  <c:v>446.7701254678903</c:v>
                </c:pt>
                <c:pt idx="2255">
                  <c:v>445.77822453864297</c:v>
                </c:pt>
                <c:pt idx="2256">
                  <c:v>448.3823661036983</c:v>
                </c:pt>
                <c:pt idx="2257">
                  <c:v>446.4270223005546</c:v>
                </c:pt>
                <c:pt idx="2258">
                  <c:v>445.05231462674817</c:v>
                </c:pt>
                <c:pt idx="2259">
                  <c:v>442.84956934240864</c:v>
                </c:pt>
                <c:pt idx="2260">
                  <c:v>436.22710446171453</c:v>
                </c:pt>
                <c:pt idx="2261">
                  <c:v>435.35362576279846</c:v>
                </c:pt>
                <c:pt idx="2262">
                  <c:v>458.49140176577259</c:v>
                </c:pt>
                <c:pt idx="2263">
                  <c:v>448.89116859331921</c:v>
                </c:pt>
                <c:pt idx="2264">
                  <c:v>448.45626524743221</c:v>
                </c:pt>
                <c:pt idx="2265">
                  <c:v>442.77108018974729</c:v>
                </c:pt>
                <c:pt idx="2266">
                  <c:v>433.01708171822037</c:v>
                </c:pt>
                <c:pt idx="2267">
                  <c:v>430.0328874139625</c:v>
                </c:pt>
                <c:pt idx="2268">
                  <c:v>435.37496930431178</c:v>
                </c:pt>
                <c:pt idx="2269">
                  <c:v>431.95082264434654</c:v>
                </c:pt>
                <c:pt idx="2270">
                  <c:v>438.43948876480209</c:v>
                </c:pt>
                <c:pt idx="2271">
                  <c:v>440.24588677824624</c:v>
                </c:pt>
                <c:pt idx="2272">
                  <c:v>438.23844637377471</c:v>
                </c:pt>
                <c:pt idx="2273">
                  <c:v>428.61801716203996</c:v>
                </c:pt>
                <c:pt idx="2274">
                  <c:v>426.22409800586718</c:v>
                </c:pt>
                <c:pt idx="2275">
                  <c:v>421.15030213733428</c:v>
                </c:pt>
                <c:pt idx="2276">
                  <c:v>420.58297703388695</c:v>
                </c:pt>
                <c:pt idx="2277">
                  <c:v>427.52054602745852</c:v>
                </c:pt>
                <c:pt idx="2278">
                  <c:v>421.98292975679493</c:v>
                </c:pt>
                <c:pt idx="2279">
                  <c:v>419.88047616752266</c:v>
                </c:pt>
                <c:pt idx="2280">
                  <c:v>419.95345730947099</c:v>
                </c:pt>
                <c:pt idx="2281">
                  <c:v>417.87716677108591</c:v>
                </c:pt>
                <c:pt idx="2282">
                  <c:v>411.13260765291847</c:v>
                </c:pt>
                <c:pt idx="2283">
                  <c:v>420.40901569553205</c:v>
                </c:pt>
                <c:pt idx="2284">
                  <c:v>420.48750484819345</c:v>
                </c:pt>
                <c:pt idx="2285">
                  <c:v>420.91712968381376</c:v>
                </c:pt>
                <c:pt idx="2286">
                  <c:v>420.2254153384294</c:v>
                </c:pt>
                <c:pt idx="2287">
                  <c:v>421.52438786493093</c:v>
                </c:pt>
                <c:pt idx="2288">
                  <c:v>420.53753594550398</c:v>
                </c:pt>
                <c:pt idx="2289">
                  <c:v>424.28780273977287</c:v>
                </c:pt>
                <c:pt idx="2290">
                  <c:v>426.59267572275087</c:v>
                </c:pt>
                <c:pt idx="2291">
                  <c:v>430.82604095664624</c:v>
                </c:pt>
                <c:pt idx="2292">
                  <c:v>438.90009616068357</c:v>
                </c:pt>
                <c:pt idx="2293">
                  <c:v>440.24313277288985</c:v>
                </c:pt>
                <c:pt idx="2294">
                  <c:v>441.69173959043007</c:v>
                </c:pt>
                <c:pt idx="2295">
                  <c:v>442.29555526485154</c:v>
                </c:pt>
                <c:pt idx="2296">
                  <c:v>440.75423026697439</c:v>
                </c:pt>
                <c:pt idx="2297">
                  <c:v>433.65486345870596</c:v>
                </c:pt>
                <c:pt idx="2298">
                  <c:v>431.51523079712047</c:v>
                </c:pt>
                <c:pt idx="2299">
                  <c:v>442.25722869030619</c:v>
                </c:pt>
                <c:pt idx="2300">
                  <c:v>451.75005565385459</c:v>
                </c:pt>
                <c:pt idx="2301">
                  <c:v>452.88562386253477</c:v>
                </c:pt>
                <c:pt idx="2302">
                  <c:v>450.0590963649388</c:v>
                </c:pt>
                <c:pt idx="2303">
                  <c:v>458.29012987429894</c:v>
                </c:pt>
                <c:pt idx="2304">
                  <c:v>461.09255982502521</c:v>
                </c:pt>
                <c:pt idx="2305">
                  <c:v>451.89946044444696</c:v>
                </c:pt>
                <c:pt idx="2306">
                  <c:v>458.75739278312534</c:v>
                </c:pt>
                <c:pt idx="2307">
                  <c:v>468.71863015773198</c:v>
                </c:pt>
                <c:pt idx="2308">
                  <c:v>488.19243153427544</c:v>
                </c:pt>
                <c:pt idx="2309">
                  <c:v>490.09384273252027</c:v>
                </c:pt>
                <c:pt idx="2310">
                  <c:v>485.68881116473381</c:v>
                </c:pt>
                <c:pt idx="2311">
                  <c:v>496.71975011991003</c:v>
                </c:pt>
                <c:pt idx="2312">
                  <c:v>486.9467031113337</c:v>
                </c:pt>
                <c:pt idx="2313">
                  <c:v>480.44105395784607</c:v>
                </c:pt>
                <c:pt idx="2314">
                  <c:v>479.24145512462638</c:v>
                </c:pt>
                <c:pt idx="2315">
                  <c:v>483.25381142865939</c:v>
                </c:pt>
                <c:pt idx="2316">
                  <c:v>485.25757982598884</c:v>
                </c:pt>
                <c:pt idx="2317">
                  <c:v>493.33507753672177</c:v>
                </c:pt>
                <c:pt idx="2318">
                  <c:v>485.94195015708908</c:v>
                </c:pt>
                <c:pt idx="2319">
                  <c:v>479.62609787275642</c:v>
                </c:pt>
                <c:pt idx="2320">
                  <c:v>478.77648722026379</c:v>
                </c:pt>
                <c:pt idx="2321">
                  <c:v>463.79125557398834</c:v>
                </c:pt>
                <c:pt idx="2322">
                  <c:v>465.36149762810908</c:v>
                </c:pt>
                <c:pt idx="2323">
                  <c:v>472.74292048497648</c:v>
                </c:pt>
                <c:pt idx="2324">
                  <c:v>467.27071184153073</c:v>
                </c:pt>
                <c:pt idx="2325">
                  <c:v>465.92951123289555</c:v>
                </c:pt>
                <c:pt idx="2326">
                  <c:v>462.47231650865183</c:v>
                </c:pt>
                <c:pt idx="2327">
                  <c:v>465.13222668217702</c:v>
                </c:pt>
                <c:pt idx="2328">
                  <c:v>471.5068310807826</c:v>
                </c:pt>
                <c:pt idx="2329">
                  <c:v>480.11998283336266</c:v>
                </c:pt>
                <c:pt idx="2330">
                  <c:v>480.82179519838775</c:v>
                </c:pt>
                <c:pt idx="2331">
                  <c:v>481.3904973045133</c:v>
                </c:pt>
                <c:pt idx="2332">
                  <c:v>485.15430462511847</c:v>
                </c:pt>
                <c:pt idx="2333">
                  <c:v>475.43794422679758</c:v>
                </c:pt>
                <c:pt idx="2334">
                  <c:v>460.34943737965187</c:v>
                </c:pt>
                <c:pt idx="2335">
                  <c:v>461.75168510702372</c:v>
                </c:pt>
                <c:pt idx="2336">
                  <c:v>470.59777981267786</c:v>
                </c:pt>
                <c:pt idx="2337">
                  <c:v>476.08008647576429</c:v>
                </c:pt>
                <c:pt idx="2338">
                  <c:v>485.38242806881863</c:v>
                </c:pt>
                <c:pt idx="2339">
                  <c:v>485.50085029914982</c:v>
                </c:pt>
                <c:pt idx="2340">
                  <c:v>480.68983244172017</c:v>
                </c:pt>
                <c:pt idx="2341">
                  <c:v>488.80473872521281</c:v>
                </c:pt>
                <c:pt idx="2342">
                  <c:v>484.54084993194908</c:v>
                </c:pt>
                <c:pt idx="2343">
                  <c:v>490.20170794231797</c:v>
                </c:pt>
                <c:pt idx="2344">
                  <c:v>493.53726742998117</c:v>
                </c:pt>
                <c:pt idx="2345">
                  <c:v>486.87693497563453</c:v>
                </c:pt>
                <c:pt idx="2346">
                  <c:v>482.38308673509965</c:v>
                </c:pt>
                <c:pt idx="2347">
                  <c:v>491.98676241424874</c:v>
                </c:pt>
                <c:pt idx="2348">
                  <c:v>494.30976593249068</c:v>
                </c:pt>
                <c:pt idx="2349">
                  <c:v>502.52152140435498</c:v>
                </c:pt>
                <c:pt idx="2350">
                  <c:v>500.6820753266324</c:v>
                </c:pt>
                <c:pt idx="2351">
                  <c:v>494.40868062487976</c:v>
                </c:pt>
                <c:pt idx="2352">
                  <c:v>491.68382182502938</c:v>
                </c:pt>
                <c:pt idx="2353">
                  <c:v>495.49444723669575</c:v>
                </c:pt>
                <c:pt idx="2354">
                  <c:v>496.07668986915775</c:v>
                </c:pt>
                <c:pt idx="2355">
                  <c:v>497.65358743622346</c:v>
                </c:pt>
                <c:pt idx="2356">
                  <c:v>491.17272433094485</c:v>
                </c:pt>
                <c:pt idx="2357">
                  <c:v>486.87441047072446</c:v>
                </c:pt>
                <c:pt idx="2358">
                  <c:v>493.1634112028309</c:v>
                </c:pt>
                <c:pt idx="2359">
                  <c:v>495.21996470282738</c:v>
                </c:pt>
                <c:pt idx="2360">
                  <c:v>497.73368309200964</c:v>
                </c:pt>
                <c:pt idx="2361">
                  <c:v>495.63008200050552</c:v>
                </c:pt>
                <c:pt idx="2362">
                  <c:v>492.17495278027934</c:v>
                </c:pt>
                <c:pt idx="2363">
                  <c:v>489.30298419430045</c:v>
                </c:pt>
                <c:pt idx="2364">
                  <c:v>490.04863114458385</c:v>
                </c:pt>
                <c:pt idx="2365">
                  <c:v>485.56052041520849</c:v>
                </c:pt>
                <c:pt idx="2366">
                  <c:v>477.84104340082581</c:v>
                </c:pt>
                <c:pt idx="2367">
                  <c:v>481.08136020324196</c:v>
                </c:pt>
                <c:pt idx="2368">
                  <c:v>491.54795756077374</c:v>
                </c:pt>
                <c:pt idx="2369">
                  <c:v>491.57595661523192</c:v>
                </c:pt>
                <c:pt idx="2370">
                  <c:v>493.89896013347379</c:v>
                </c:pt>
                <c:pt idx="2371">
                  <c:v>492.35694663425761</c:v>
                </c:pt>
                <c:pt idx="2372">
                  <c:v>486.60543594756933</c:v>
                </c:pt>
                <c:pt idx="2373">
                  <c:v>483.98362284814283</c:v>
                </c:pt>
                <c:pt idx="2374">
                  <c:v>491.88807722230655</c:v>
                </c:pt>
                <c:pt idx="2375">
                  <c:v>493.34770006127303</c:v>
                </c:pt>
                <c:pt idx="2376">
                  <c:v>490.36258775522953</c:v>
                </c:pt>
                <c:pt idx="2377">
                  <c:v>496.22793066332139</c:v>
                </c:pt>
                <c:pt idx="2378">
                  <c:v>500.00550801070926</c:v>
                </c:pt>
                <c:pt idx="2379">
                  <c:v>501.20189383767973</c:v>
                </c:pt>
                <c:pt idx="2380">
                  <c:v>502.98189929979031</c:v>
                </c:pt>
                <c:pt idx="2381">
                  <c:v>505.95186457637277</c:v>
                </c:pt>
                <c:pt idx="2382">
                  <c:v>512.880712552982</c:v>
                </c:pt>
                <c:pt idx="2383">
                  <c:v>525.36393033284048</c:v>
                </c:pt>
                <c:pt idx="2384">
                  <c:v>523.9743051300195</c:v>
                </c:pt>
                <c:pt idx="2385">
                  <c:v>527.44481088015311</c:v>
                </c:pt>
                <c:pt idx="2386">
                  <c:v>520.23666086030141</c:v>
                </c:pt>
                <c:pt idx="2387">
                  <c:v>519.09168313331975</c:v>
                </c:pt>
                <c:pt idx="2388">
                  <c:v>536.43709737015024</c:v>
                </c:pt>
                <c:pt idx="2389">
                  <c:v>549.72999272483173</c:v>
                </c:pt>
                <c:pt idx="2390">
                  <c:v>548.91549564063484</c:v>
                </c:pt>
                <c:pt idx="2391">
                  <c:v>549.06650693435176</c:v>
                </c:pt>
                <c:pt idx="2392">
                  <c:v>545.01467655354168</c:v>
                </c:pt>
                <c:pt idx="2393">
                  <c:v>546.26820799166023</c:v>
                </c:pt>
                <c:pt idx="2394">
                  <c:v>552.24921912472689</c:v>
                </c:pt>
                <c:pt idx="2395">
                  <c:v>554.32023115284528</c:v>
                </c:pt>
                <c:pt idx="2396">
                  <c:v>554.43773538139101</c:v>
                </c:pt>
                <c:pt idx="2397">
                  <c:v>543.18441049367414</c:v>
                </c:pt>
                <c:pt idx="2398">
                  <c:v>543.77445614131284</c:v>
                </c:pt>
                <c:pt idx="2399">
                  <c:v>544.68144190540022</c:v>
                </c:pt>
                <c:pt idx="2400">
                  <c:v>557.23121481470844</c:v>
                </c:pt>
                <c:pt idx="2401">
                  <c:v>558.44848518229935</c:v>
                </c:pt>
                <c:pt idx="2402">
                  <c:v>558.90220756478936</c:v>
                </c:pt>
                <c:pt idx="2403">
                  <c:v>563.35405722363703</c:v>
                </c:pt>
                <c:pt idx="2404">
                  <c:v>557.0724005058147</c:v>
                </c:pt>
                <c:pt idx="2405">
                  <c:v>556.57117153092429</c:v>
                </c:pt>
                <c:pt idx="2406">
                  <c:v>556.88765264648021</c:v>
                </c:pt>
                <c:pt idx="2407">
                  <c:v>548.82140045761969</c:v>
                </c:pt>
                <c:pt idx="2408">
                  <c:v>552.74218608354772</c:v>
                </c:pt>
                <c:pt idx="2409">
                  <c:v>549.0118858281138</c:v>
                </c:pt>
                <c:pt idx="2410">
                  <c:v>542.53262922595979</c:v>
                </c:pt>
                <c:pt idx="2411">
                  <c:v>549.73871374179407</c:v>
                </c:pt>
                <c:pt idx="2412">
                  <c:v>556.91634020227752</c:v>
                </c:pt>
                <c:pt idx="2413">
                  <c:v>555.96391334980729</c:v>
                </c:pt>
                <c:pt idx="2414">
                  <c:v>559.37268347986515</c:v>
                </c:pt>
                <c:pt idx="2415">
                  <c:v>560.56883980638918</c:v>
                </c:pt>
                <c:pt idx="2416">
                  <c:v>559.60952794052753</c:v>
                </c:pt>
                <c:pt idx="2417">
                  <c:v>558.18777267521364</c:v>
                </c:pt>
                <c:pt idx="2418">
                  <c:v>555.06541910223598</c:v>
                </c:pt>
                <c:pt idx="2419">
                  <c:v>547.51439541549496</c:v>
                </c:pt>
                <c:pt idx="2420">
                  <c:v>547.61399860922313</c:v>
                </c:pt>
                <c:pt idx="2421">
                  <c:v>547.78314043820399</c:v>
                </c:pt>
                <c:pt idx="2422">
                  <c:v>551.24836767807096</c:v>
                </c:pt>
                <c:pt idx="2423">
                  <c:v>557.32140849013524</c:v>
                </c:pt>
                <c:pt idx="2424">
                  <c:v>557.95023971321189</c:v>
                </c:pt>
                <c:pt idx="2425">
                  <c:v>564.02098552081247</c:v>
                </c:pt>
                <c:pt idx="2426">
                  <c:v>567.69528766733004</c:v>
                </c:pt>
                <c:pt idx="2427">
                  <c:v>574.70239529615435</c:v>
                </c:pt>
                <c:pt idx="2428">
                  <c:v>563.67237434276365</c:v>
                </c:pt>
                <c:pt idx="2429">
                  <c:v>561.07856029779543</c:v>
                </c:pt>
                <c:pt idx="2430">
                  <c:v>562.96115245943713</c:v>
                </c:pt>
                <c:pt idx="2431">
                  <c:v>567.73269624008969</c:v>
                </c:pt>
                <c:pt idx="2432">
                  <c:v>562.30914169127618</c:v>
                </c:pt>
                <c:pt idx="2433">
                  <c:v>566.90190462420014</c:v>
                </c:pt>
                <c:pt idx="2434">
                  <c:v>574.82104702693209</c:v>
                </c:pt>
                <c:pt idx="2435">
                  <c:v>575.60203704595779</c:v>
                </c:pt>
                <c:pt idx="2436">
                  <c:v>580.40203888196129</c:v>
                </c:pt>
                <c:pt idx="2437">
                  <c:v>568.03953833689775</c:v>
                </c:pt>
                <c:pt idx="2438">
                  <c:v>565.20176531742925</c:v>
                </c:pt>
                <c:pt idx="2439">
                  <c:v>557.29891744639019</c:v>
                </c:pt>
                <c:pt idx="2440">
                  <c:v>559.77017825299242</c:v>
                </c:pt>
                <c:pt idx="2441">
                  <c:v>556.08004057567462</c:v>
                </c:pt>
                <c:pt idx="2442">
                  <c:v>549.21040371423101</c:v>
                </c:pt>
                <c:pt idx="2443">
                  <c:v>549.40800359856269</c:v>
                </c:pt>
                <c:pt idx="2444">
                  <c:v>545.56983813333102</c:v>
                </c:pt>
                <c:pt idx="2445">
                  <c:v>554.40858882470104</c:v>
                </c:pt>
                <c:pt idx="2446">
                  <c:v>546.43597281796292</c:v>
                </c:pt>
                <c:pt idx="2447">
                  <c:v>541.52512226635849</c:v>
                </c:pt>
                <c:pt idx="2448">
                  <c:v>536.65535229465593</c:v>
                </c:pt>
                <c:pt idx="2449">
                  <c:v>536.62987774510793</c:v>
                </c:pt>
                <c:pt idx="2450">
                  <c:v>545.18542488564708</c:v>
                </c:pt>
                <c:pt idx="2451">
                  <c:v>545.69973538598094</c:v>
                </c:pt>
                <c:pt idx="2452">
                  <c:v>557.47104278117376</c:v>
                </c:pt>
                <c:pt idx="2453">
                  <c:v>549.94916565112283</c:v>
                </c:pt>
                <c:pt idx="2454">
                  <c:v>554.87952374066936</c:v>
                </c:pt>
                <c:pt idx="2455">
                  <c:v>558.68303463849793</c:v>
                </c:pt>
                <c:pt idx="2456">
                  <c:v>569.36169040848324</c:v>
                </c:pt>
                <c:pt idx="2457">
                  <c:v>567.47840974550252</c:v>
                </c:pt>
                <c:pt idx="2458">
                  <c:v>572.15700584537194</c:v>
                </c:pt>
                <c:pt idx="2459">
                  <c:v>575.95110722489903</c:v>
                </c:pt>
                <c:pt idx="2460">
                  <c:v>576.98959674476123</c:v>
                </c:pt>
                <c:pt idx="2461">
                  <c:v>580.88123581399918</c:v>
                </c:pt>
                <c:pt idx="2462">
                  <c:v>577.94064659455319</c:v>
                </c:pt>
                <c:pt idx="2463">
                  <c:v>571.65876037628448</c:v>
                </c:pt>
                <c:pt idx="2464">
                  <c:v>571.77488760215192</c:v>
                </c:pt>
                <c:pt idx="2465">
                  <c:v>572.45466792432455</c:v>
                </c:pt>
                <c:pt idx="2466">
                  <c:v>567.46739372407626</c:v>
                </c:pt>
                <c:pt idx="2467">
                  <c:v>567.71961471464613</c:v>
                </c:pt>
                <c:pt idx="2468">
                  <c:v>575.9919583043544</c:v>
                </c:pt>
                <c:pt idx="2469">
                  <c:v>568.45447514394959</c:v>
                </c:pt>
                <c:pt idx="2470">
                  <c:v>569.41998352186351</c:v>
                </c:pt>
                <c:pt idx="2471">
                  <c:v>567.1747806549439</c:v>
                </c:pt>
                <c:pt idx="2472">
                  <c:v>558.26258982073284</c:v>
                </c:pt>
                <c:pt idx="2473">
                  <c:v>553.85641075071464</c:v>
                </c:pt>
                <c:pt idx="2474">
                  <c:v>556.57369603583447</c:v>
                </c:pt>
                <c:pt idx="2475">
                  <c:v>561.41363094950793</c:v>
                </c:pt>
                <c:pt idx="2476">
                  <c:v>553.24639856424096</c:v>
                </c:pt>
                <c:pt idx="2477">
                  <c:v>556.59458057645497</c:v>
                </c:pt>
                <c:pt idx="2478">
                  <c:v>557.88643858911882</c:v>
                </c:pt>
                <c:pt idx="2479">
                  <c:v>559.18242760981741</c:v>
                </c:pt>
                <c:pt idx="2480">
                  <c:v>569.73715313875846</c:v>
                </c:pt>
                <c:pt idx="2481">
                  <c:v>561.93758046858966</c:v>
                </c:pt>
                <c:pt idx="2482">
                  <c:v>565.60912860975077</c:v>
                </c:pt>
                <c:pt idx="2483">
                  <c:v>565.09504760986317</c:v>
                </c:pt>
                <c:pt idx="2484">
                  <c:v>574.29916301186756</c:v>
                </c:pt>
                <c:pt idx="2485">
                  <c:v>575.44689474420579</c:v>
                </c:pt>
                <c:pt idx="2486">
                  <c:v>575.60869255890259</c:v>
                </c:pt>
                <c:pt idx="2487">
                  <c:v>579.42207197592552</c:v>
                </c:pt>
                <c:pt idx="2488">
                  <c:v>584.36918359805759</c:v>
                </c:pt>
                <c:pt idx="2489">
                  <c:v>578.60918139485341</c:v>
                </c:pt>
                <c:pt idx="2490">
                  <c:v>580.42728393106279</c:v>
                </c:pt>
                <c:pt idx="2491">
                  <c:v>579.1854570157094</c:v>
                </c:pt>
                <c:pt idx="2492">
                  <c:v>573.23657594513566</c:v>
                </c:pt>
                <c:pt idx="2493">
                  <c:v>570.37677088281487</c:v>
                </c:pt>
                <c:pt idx="2494">
                  <c:v>561.4296959807541</c:v>
                </c:pt>
                <c:pt idx="2495">
                  <c:v>560.22963814664161</c:v>
                </c:pt>
                <c:pt idx="2496">
                  <c:v>565.87695563067405</c:v>
                </c:pt>
                <c:pt idx="2497">
                  <c:v>555.59166362578105</c:v>
                </c:pt>
                <c:pt idx="2498">
                  <c:v>544.10677278766855</c:v>
                </c:pt>
                <c:pt idx="2499">
                  <c:v>546.86192564644068</c:v>
                </c:pt>
                <c:pt idx="2500">
                  <c:v>552.37154286264615</c:v>
                </c:pt>
                <c:pt idx="2501">
                  <c:v>554.46114442692124</c:v>
                </c:pt>
                <c:pt idx="2502">
                  <c:v>564.66679977692081</c:v>
                </c:pt>
                <c:pt idx="2503">
                  <c:v>572.49184699663761</c:v>
                </c:pt>
                <c:pt idx="2504">
                  <c:v>570.82728025905533</c:v>
                </c:pt>
                <c:pt idx="2505">
                  <c:v>575.01795840992418</c:v>
                </c:pt>
                <c:pt idx="2506">
                  <c:v>584.70746725601873</c:v>
                </c:pt>
                <c:pt idx="2507">
                  <c:v>588.10659836732873</c:v>
                </c:pt>
                <c:pt idx="2508">
                  <c:v>586.20862967577966</c:v>
                </c:pt>
                <c:pt idx="2509">
                  <c:v>602.15569769282683</c:v>
                </c:pt>
                <c:pt idx="2510">
                  <c:v>598.20507700886969</c:v>
                </c:pt>
                <c:pt idx="2511">
                  <c:v>599.32526868764251</c:v>
                </c:pt>
                <c:pt idx="2512">
                  <c:v>602.93944171720887</c:v>
                </c:pt>
                <c:pt idx="2513">
                  <c:v>606.65551294496743</c:v>
                </c:pt>
                <c:pt idx="2514">
                  <c:v>605.71938062419019</c:v>
                </c:pt>
                <c:pt idx="2515">
                  <c:v>610.94648279090381</c:v>
                </c:pt>
                <c:pt idx="2516">
                  <c:v>605.778132738463</c:v>
                </c:pt>
                <c:pt idx="2517">
                  <c:v>610.96644932973868</c:v>
                </c:pt>
                <c:pt idx="2518">
                  <c:v>607.44224047515252</c:v>
                </c:pt>
                <c:pt idx="2519">
                  <c:v>601.10596265109223</c:v>
                </c:pt>
                <c:pt idx="2520">
                  <c:v>600.99855644218712</c:v>
                </c:pt>
                <c:pt idx="2521">
                  <c:v>599.99311498660347</c:v>
                </c:pt>
                <c:pt idx="2522">
                  <c:v>599.61420974963278</c:v>
                </c:pt>
                <c:pt idx="2523">
                  <c:v>600.10579970577521</c:v>
                </c:pt>
                <c:pt idx="2524">
                  <c:v>601.55601302644004</c:v>
                </c:pt>
                <c:pt idx="2525">
                  <c:v>595.68378510495677</c:v>
                </c:pt>
                <c:pt idx="2526">
                  <c:v>598.09468729416153</c:v>
                </c:pt>
                <c:pt idx="2527">
                  <c:v>595.34091143806745</c:v>
                </c:pt>
                <c:pt idx="2528">
                  <c:v>604.15143357453303</c:v>
                </c:pt>
                <c:pt idx="2529">
                  <c:v>610.22585138927559</c:v>
                </c:pt>
                <c:pt idx="2530">
                  <c:v>610.6692462516786</c:v>
                </c:pt>
                <c:pt idx="2531">
                  <c:v>614.69973309097554</c:v>
                </c:pt>
                <c:pt idx="2532">
                  <c:v>620.9265392021133</c:v>
                </c:pt>
                <c:pt idx="2533">
                  <c:v>610.7293753686298</c:v>
                </c:pt>
                <c:pt idx="2534">
                  <c:v>617.69792692246256</c:v>
                </c:pt>
                <c:pt idx="2535">
                  <c:v>622.64366154191634</c:v>
                </c:pt>
                <c:pt idx="2536">
                  <c:v>620.28233144912917</c:v>
                </c:pt>
                <c:pt idx="2537">
                  <c:v>617.73304049075819</c:v>
                </c:pt>
                <c:pt idx="2538">
                  <c:v>624.01630371170518</c:v>
                </c:pt>
                <c:pt idx="2539">
                  <c:v>620.86182007623461</c:v>
                </c:pt>
                <c:pt idx="2540">
                  <c:v>620.99952034406158</c:v>
                </c:pt>
                <c:pt idx="2541">
                  <c:v>624.37225890403806</c:v>
                </c:pt>
                <c:pt idx="2542">
                  <c:v>622.06050090766882</c:v>
                </c:pt>
                <c:pt idx="2543">
                  <c:v>624.35412836877424</c:v>
                </c:pt>
                <c:pt idx="2544">
                  <c:v>623.08017139092783</c:v>
                </c:pt>
                <c:pt idx="2545">
                  <c:v>623.11413745699178</c:v>
                </c:pt>
                <c:pt idx="2546">
                  <c:v>614.98110063823526</c:v>
                </c:pt>
                <c:pt idx="2547">
                  <c:v>607.87461931612916</c:v>
                </c:pt>
                <c:pt idx="2548">
                  <c:v>601.08232410511505</c:v>
                </c:pt>
                <c:pt idx="2549">
                  <c:v>599.055835163594</c:v>
                </c:pt>
                <c:pt idx="2550">
                  <c:v>612.70537421194729</c:v>
                </c:pt>
                <c:pt idx="2551">
                  <c:v>616.8412017561318</c:v>
                </c:pt>
                <c:pt idx="2552">
                  <c:v>620.7587743758105</c:v>
                </c:pt>
                <c:pt idx="2553">
                  <c:v>624.32337530895927</c:v>
                </c:pt>
                <c:pt idx="2554">
                  <c:v>624.47461610312257</c:v>
                </c:pt>
                <c:pt idx="2555">
                  <c:v>625.78070314346201</c:v>
                </c:pt>
                <c:pt idx="2556">
                  <c:v>629.07908355881182</c:v>
                </c:pt>
                <c:pt idx="2557">
                  <c:v>624.54943324864189</c:v>
                </c:pt>
                <c:pt idx="2558">
                  <c:v>635.19572945568791</c:v>
                </c:pt>
                <c:pt idx="2559">
                  <c:v>649.67330611457442</c:v>
                </c:pt>
                <c:pt idx="2560">
                  <c:v>650.59658641035469</c:v>
                </c:pt>
                <c:pt idx="2561">
                  <c:v>656.02105896095372</c:v>
                </c:pt>
                <c:pt idx="2562">
                  <c:v>657.6925107119273</c:v>
                </c:pt>
                <c:pt idx="2563">
                  <c:v>664.22432291630196</c:v>
                </c:pt>
                <c:pt idx="2564">
                  <c:v>657.46461676867364</c:v>
                </c:pt>
                <c:pt idx="2565">
                  <c:v>666.07570301723615</c:v>
                </c:pt>
                <c:pt idx="2566">
                  <c:v>662.14045886318627</c:v>
                </c:pt>
                <c:pt idx="2567">
                  <c:v>642.91382946739225</c:v>
                </c:pt>
                <c:pt idx="2568">
                  <c:v>652.11932187207492</c:v>
                </c:pt>
                <c:pt idx="2569">
                  <c:v>667.63860105707283</c:v>
                </c:pt>
                <c:pt idx="2570">
                  <c:v>676.05598892889213</c:v>
                </c:pt>
                <c:pt idx="2571">
                  <c:v>672.61072822786025</c:v>
                </c:pt>
                <c:pt idx="2572">
                  <c:v>678.50888969978416</c:v>
                </c:pt>
                <c:pt idx="2573">
                  <c:v>682.13775075791898</c:v>
                </c:pt>
                <c:pt idx="2574">
                  <c:v>689.63415333842204</c:v>
                </c:pt>
                <c:pt idx="2575">
                  <c:v>686.56619137123596</c:v>
                </c:pt>
                <c:pt idx="2576">
                  <c:v>677.21060567462177</c:v>
                </c:pt>
                <c:pt idx="2577">
                  <c:v>687.5727803290514</c:v>
                </c:pt>
                <c:pt idx="2578">
                  <c:v>685.65714010313116</c:v>
                </c:pt>
                <c:pt idx="2579">
                  <c:v>679.89599039769496</c:v>
                </c:pt>
                <c:pt idx="2580">
                  <c:v>679.04224873716737</c:v>
                </c:pt>
                <c:pt idx="2581">
                  <c:v>668.57266787383264</c:v>
                </c:pt>
                <c:pt idx="2582">
                  <c:v>666.64004461488048</c:v>
                </c:pt>
                <c:pt idx="2583">
                  <c:v>690.60471072615576</c:v>
                </c:pt>
                <c:pt idx="2584">
                  <c:v>686.08951894410779</c:v>
                </c:pt>
                <c:pt idx="2585">
                  <c:v>683.85257809325788</c:v>
                </c:pt>
                <c:pt idx="2586">
                  <c:v>685.49947329646909</c:v>
                </c:pt>
                <c:pt idx="2587">
                  <c:v>682.36518570027977</c:v>
                </c:pt>
                <c:pt idx="2588">
                  <c:v>689.5499266746009</c:v>
                </c:pt>
                <c:pt idx="2589">
                  <c:v>699.07052319216098</c:v>
                </c:pt>
                <c:pt idx="2590">
                  <c:v>697.89571040715032</c:v>
                </c:pt>
                <c:pt idx="2591">
                  <c:v>683.15076572823318</c:v>
                </c:pt>
                <c:pt idx="2592">
                  <c:v>688.22938110614007</c:v>
                </c:pt>
                <c:pt idx="2593">
                  <c:v>698.52041062219234</c:v>
                </c:pt>
                <c:pt idx="2594">
                  <c:v>685.56281541966985</c:v>
                </c:pt>
                <c:pt idx="2595">
                  <c:v>685.21971225233426</c:v>
                </c:pt>
                <c:pt idx="2596">
                  <c:v>700.64397825253161</c:v>
                </c:pt>
                <c:pt idx="2597">
                  <c:v>695.15042606757277</c:v>
                </c:pt>
                <c:pt idx="2598">
                  <c:v>697.19412754257212</c:v>
                </c:pt>
                <c:pt idx="2599">
                  <c:v>687.26020072108452</c:v>
                </c:pt>
                <c:pt idx="2600">
                  <c:v>694.85368199040556</c:v>
                </c:pt>
                <c:pt idx="2601">
                  <c:v>697.30612376040472</c:v>
                </c:pt>
                <c:pt idx="2602">
                  <c:v>705.06255034665446</c:v>
                </c:pt>
                <c:pt idx="2603">
                  <c:v>712.22158727098133</c:v>
                </c:pt>
                <c:pt idx="2604">
                  <c:v>718.05158711033096</c:v>
                </c:pt>
                <c:pt idx="2605">
                  <c:v>712.19863722634352</c:v>
                </c:pt>
                <c:pt idx="2606">
                  <c:v>709.91373078220056</c:v>
                </c:pt>
                <c:pt idx="2607">
                  <c:v>709.80839007731277</c:v>
                </c:pt>
                <c:pt idx="2608">
                  <c:v>708.05890817457043</c:v>
                </c:pt>
                <c:pt idx="2609">
                  <c:v>708.99733549981147</c:v>
                </c:pt>
              </c:numCache>
            </c:numRef>
          </c:val>
          <c:smooth val="0"/>
          <c:extLst>
            <c:ext xmlns:c16="http://schemas.microsoft.com/office/drawing/2014/chart" uri="{C3380CC4-5D6E-409C-BE32-E72D297353CC}">
              <c16:uniqueId val="{00000001-1A96-41D1-B2F2-5FCAE2E132B5}"/>
            </c:ext>
          </c:extLst>
        </c:ser>
        <c:ser>
          <c:idx val="2"/>
          <c:order val="2"/>
          <c:tx>
            <c:strRef>
              <c:f>'Performance '!$U$1</c:f>
              <c:strCache>
                <c:ptCount val="1"/>
                <c:pt idx="0">
                  <c:v>FTSE ALL SHARE - TOT RETURN IND</c:v>
                </c:pt>
              </c:strCache>
            </c:strRef>
          </c:tx>
          <c:spPr>
            <a:ln>
              <a:solidFill>
                <a:srgbClr val="7030A0"/>
              </a:solidFill>
            </a:ln>
          </c:spPr>
          <c:marker>
            <c:symbol val="none"/>
          </c:marker>
          <c:cat>
            <c:numRef>
              <c:f>'Performance '!$I$2:$I$2633</c:f>
              <c:numCache>
                <c:formatCode>m/d/yyyy</c:formatCode>
                <c:ptCount val="2632"/>
                <c:pt idx="0">
                  <c:v>41729</c:v>
                </c:pt>
                <c:pt idx="1">
                  <c:v>41730</c:v>
                </c:pt>
                <c:pt idx="2">
                  <c:v>41731</c:v>
                </c:pt>
                <c:pt idx="3">
                  <c:v>41732</c:v>
                </c:pt>
                <c:pt idx="4">
                  <c:v>41733</c:v>
                </c:pt>
                <c:pt idx="5">
                  <c:v>41736</c:v>
                </c:pt>
                <c:pt idx="6">
                  <c:v>41737</c:v>
                </c:pt>
                <c:pt idx="7">
                  <c:v>41738</c:v>
                </c:pt>
                <c:pt idx="8">
                  <c:v>41739</c:v>
                </c:pt>
                <c:pt idx="9">
                  <c:v>41740</c:v>
                </c:pt>
                <c:pt idx="10">
                  <c:v>41743</c:v>
                </c:pt>
                <c:pt idx="11">
                  <c:v>41744</c:v>
                </c:pt>
                <c:pt idx="12">
                  <c:v>41745</c:v>
                </c:pt>
                <c:pt idx="13">
                  <c:v>41746</c:v>
                </c:pt>
                <c:pt idx="14">
                  <c:v>41747</c:v>
                </c:pt>
                <c:pt idx="15">
                  <c:v>41750</c:v>
                </c:pt>
                <c:pt idx="16">
                  <c:v>41751</c:v>
                </c:pt>
                <c:pt idx="17">
                  <c:v>41752</c:v>
                </c:pt>
                <c:pt idx="18">
                  <c:v>41753</c:v>
                </c:pt>
                <c:pt idx="19">
                  <c:v>41754</c:v>
                </c:pt>
                <c:pt idx="20">
                  <c:v>41757</c:v>
                </c:pt>
                <c:pt idx="21">
                  <c:v>41758</c:v>
                </c:pt>
                <c:pt idx="22">
                  <c:v>41759</c:v>
                </c:pt>
                <c:pt idx="23">
                  <c:v>41760</c:v>
                </c:pt>
                <c:pt idx="24">
                  <c:v>41761</c:v>
                </c:pt>
                <c:pt idx="25">
                  <c:v>41764</c:v>
                </c:pt>
                <c:pt idx="26">
                  <c:v>41765</c:v>
                </c:pt>
                <c:pt idx="27">
                  <c:v>41766</c:v>
                </c:pt>
                <c:pt idx="28">
                  <c:v>41767</c:v>
                </c:pt>
                <c:pt idx="29">
                  <c:v>41768</c:v>
                </c:pt>
                <c:pt idx="30">
                  <c:v>41771</c:v>
                </c:pt>
                <c:pt idx="31">
                  <c:v>41772</c:v>
                </c:pt>
                <c:pt idx="32">
                  <c:v>41773</c:v>
                </c:pt>
                <c:pt idx="33">
                  <c:v>41774</c:v>
                </c:pt>
                <c:pt idx="34">
                  <c:v>41775</c:v>
                </c:pt>
                <c:pt idx="35">
                  <c:v>41778</c:v>
                </c:pt>
                <c:pt idx="36">
                  <c:v>41779</c:v>
                </c:pt>
                <c:pt idx="37">
                  <c:v>41780</c:v>
                </c:pt>
                <c:pt idx="38">
                  <c:v>41781</c:v>
                </c:pt>
                <c:pt idx="39">
                  <c:v>41782</c:v>
                </c:pt>
                <c:pt idx="40">
                  <c:v>41785</c:v>
                </c:pt>
                <c:pt idx="41">
                  <c:v>41786</c:v>
                </c:pt>
                <c:pt idx="42">
                  <c:v>41787</c:v>
                </c:pt>
                <c:pt idx="43">
                  <c:v>41788</c:v>
                </c:pt>
                <c:pt idx="44">
                  <c:v>41789</c:v>
                </c:pt>
                <c:pt idx="45">
                  <c:v>41792</c:v>
                </c:pt>
                <c:pt idx="46">
                  <c:v>41793</c:v>
                </c:pt>
                <c:pt idx="47">
                  <c:v>41794</c:v>
                </c:pt>
                <c:pt idx="48">
                  <c:v>41795</c:v>
                </c:pt>
                <c:pt idx="49">
                  <c:v>41796</c:v>
                </c:pt>
                <c:pt idx="50">
                  <c:v>41799</c:v>
                </c:pt>
                <c:pt idx="51">
                  <c:v>41800</c:v>
                </c:pt>
                <c:pt idx="52">
                  <c:v>41801</c:v>
                </c:pt>
                <c:pt idx="53">
                  <c:v>41802</c:v>
                </c:pt>
                <c:pt idx="54">
                  <c:v>41803</c:v>
                </c:pt>
                <c:pt idx="55">
                  <c:v>41806</c:v>
                </c:pt>
                <c:pt idx="56">
                  <c:v>41807</c:v>
                </c:pt>
                <c:pt idx="57">
                  <c:v>41808</c:v>
                </c:pt>
                <c:pt idx="58">
                  <c:v>41809</c:v>
                </c:pt>
                <c:pt idx="59">
                  <c:v>41810</c:v>
                </c:pt>
                <c:pt idx="60">
                  <c:v>41813</c:v>
                </c:pt>
                <c:pt idx="61">
                  <c:v>41814</c:v>
                </c:pt>
                <c:pt idx="62">
                  <c:v>41815</c:v>
                </c:pt>
                <c:pt idx="63">
                  <c:v>41816</c:v>
                </c:pt>
                <c:pt idx="64">
                  <c:v>41817</c:v>
                </c:pt>
                <c:pt idx="65">
                  <c:v>41820</c:v>
                </c:pt>
                <c:pt idx="66">
                  <c:v>41821</c:v>
                </c:pt>
                <c:pt idx="67">
                  <c:v>41822</c:v>
                </c:pt>
                <c:pt idx="68">
                  <c:v>41823</c:v>
                </c:pt>
                <c:pt idx="69">
                  <c:v>41824</c:v>
                </c:pt>
                <c:pt idx="70">
                  <c:v>41827</c:v>
                </c:pt>
                <c:pt idx="71">
                  <c:v>41828</c:v>
                </c:pt>
                <c:pt idx="72">
                  <c:v>41829</c:v>
                </c:pt>
                <c:pt idx="73">
                  <c:v>41830</c:v>
                </c:pt>
                <c:pt idx="74">
                  <c:v>41831</c:v>
                </c:pt>
                <c:pt idx="75">
                  <c:v>41834</c:v>
                </c:pt>
                <c:pt idx="76">
                  <c:v>41835</c:v>
                </c:pt>
                <c:pt idx="77">
                  <c:v>41836</c:v>
                </c:pt>
                <c:pt idx="78">
                  <c:v>41837</c:v>
                </c:pt>
                <c:pt idx="79">
                  <c:v>41838</c:v>
                </c:pt>
                <c:pt idx="80">
                  <c:v>41841</c:v>
                </c:pt>
                <c:pt idx="81">
                  <c:v>41842</c:v>
                </c:pt>
                <c:pt idx="82">
                  <c:v>41843</c:v>
                </c:pt>
                <c:pt idx="83">
                  <c:v>41844</c:v>
                </c:pt>
                <c:pt idx="84">
                  <c:v>41845</c:v>
                </c:pt>
                <c:pt idx="85">
                  <c:v>41848</c:v>
                </c:pt>
                <c:pt idx="86">
                  <c:v>41849</c:v>
                </c:pt>
                <c:pt idx="87">
                  <c:v>41850</c:v>
                </c:pt>
                <c:pt idx="88">
                  <c:v>41851</c:v>
                </c:pt>
                <c:pt idx="89">
                  <c:v>41852</c:v>
                </c:pt>
                <c:pt idx="90">
                  <c:v>41855</c:v>
                </c:pt>
                <c:pt idx="91">
                  <c:v>41856</c:v>
                </c:pt>
                <c:pt idx="92">
                  <c:v>41857</c:v>
                </c:pt>
                <c:pt idx="93">
                  <c:v>41858</c:v>
                </c:pt>
                <c:pt idx="94">
                  <c:v>41859</c:v>
                </c:pt>
                <c:pt idx="95">
                  <c:v>41862</c:v>
                </c:pt>
                <c:pt idx="96">
                  <c:v>41863</c:v>
                </c:pt>
                <c:pt idx="97">
                  <c:v>41864</c:v>
                </c:pt>
                <c:pt idx="98">
                  <c:v>41865</c:v>
                </c:pt>
                <c:pt idx="99">
                  <c:v>41866</c:v>
                </c:pt>
                <c:pt idx="100">
                  <c:v>41869</c:v>
                </c:pt>
                <c:pt idx="101">
                  <c:v>41870</c:v>
                </c:pt>
                <c:pt idx="102">
                  <c:v>41871</c:v>
                </c:pt>
                <c:pt idx="103">
                  <c:v>41872</c:v>
                </c:pt>
                <c:pt idx="104">
                  <c:v>41873</c:v>
                </c:pt>
                <c:pt idx="105">
                  <c:v>41876</c:v>
                </c:pt>
                <c:pt idx="106">
                  <c:v>41877</c:v>
                </c:pt>
                <c:pt idx="107">
                  <c:v>41878</c:v>
                </c:pt>
                <c:pt idx="108">
                  <c:v>41879</c:v>
                </c:pt>
                <c:pt idx="109">
                  <c:v>41880</c:v>
                </c:pt>
                <c:pt idx="110">
                  <c:v>41883</c:v>
                </c:pt>
                <c:pt idx="111">
                  <c:v>41884</c:v>
                </c:pt>
                <c:pt idx="112">
                  <c:v>41885</c:v>
                </c:pt>
                <c:pt idx="113">
                  <c:v>41886</c:v>
                </c:pt>
                <c:pt idx="114">
                  <c:v>41887</c:v>
                </c:pt>
                <c:pt idx="115">
                  <c:v>41890</c:v>
                </c:pt>
                <c:pt idx="116">
                  <c:v>41891</c:v>
                </c:pt>
                <c:pt idx="117">
                  <c:v>41892</c:v>
                </c:pt>
                <c:pt idx="118">
                  <c:v>41893</c:v>
                </c:pt>
                <c:pt idx="119">
                  <c:v>41894</c:v>
                </c:pt>
                <c:pt idx="120">
                  <c:v>41897</c:v>
                </c:pt>
                <c:pt idx="121">
                  <c:v>41898</c:v>
                </c:pt>
                <c:pt idx="122">
                  <c:v>41899</c:v>
                </c:pt>
                <c:pt idx="123">
                  <c:v>41900</c:v>
                </c:pt>
                <c:pt idx="124">
                  <c:v>41901</c:v>
                </c:pt>
                <c:pt idx="125">
                  <c:v>41904</c:v>
                </c:pt>
                <c:pt idx="126">
                  <c:v>41905</c:v>
                </c:pt>
                <c:pt idx="127">
                  <c:v>41906</c:v>
                </c:pt>
                <c:pt idx="128">
                  <c:v>41907</c:v>
                </c:pt>
                <c:pt idx="129">
                  <c:v>41908</c:v>
                </c:pt>
                <c:pt idx="130">
                  <c:v>41911</c:v>
                </c:pt>
                <c:pt idx="131">
                  <c:v>41912</c:v>
                </c:pt>
                <c:pt idx="132">
                  <c:v>41913</c:v>
                </c:pt>
                <c:pt idx="133">
                  <c:v>41914</c:v>
                </c:pt>
                <c:pt idx="134">
                  <c:v>41915</c:v>
                </c:pt>
                <c:pt idx="135">
                  <c:v>41918</c:v>
                </c:pt>
                <c:pt idx="136">
                  <c:v>41919</c:v>
                </c:pt>
                <c:pt idx="137">
                  <c:v>41920</c:v>
                </c:pt>
                <c:pt idx="138">
                  <c:v>41921</c:v>
                </c:pt>
                <c:pt idx="139">
                  <c:v>41922</c:v>
                </c:pt>
                <c:pt idx="140">
                  <c:v>41925</c:v>
                </c:pt>
                <c:pt idx="141">
                  <c:v>41926</c:v>
                </c:pt>
                <c:pt idx="142">
                  <c:v>41927</c:v>
                </c:pt>
                <c:pt idx="143">
                  <c:v>41928</c:v>
                </c:pt>
                <c:pt idx="144">
                  <c:v>41929</c:v>
                </c:pt>
                <c:pt idx="145">
                  <c:v>41932</c:v>
                </c:pt>
                <c:pt idx="146">
                  <c:v>41933</c:v>
                </c:pt>
                <c:pt idx="147">
                  <c:v>41934</c:v>
                </c:pt>
                <c:pt idx="148">
                  <c:v>41935</c:v>
                </c:pt>
                <c:pt idx="149">
                  <c:v>41936</c:v>
                </c:pt>
                <c:pt idx="150">
                  <c:v>41939</c:v>
                </c:pt>
                <c:pt idx="151">
                  <c:v>41940</c:v>
                </c:pt>
                <c:pt idx="152">
                  <c:v>41941</c:v>
                </c:pt>
                <c:pt idx="153">
                  <c:v>41942</c:v>
                </c:pt>
                <c:pt idx="154">
                  <c:v>41943</c:v>
                </c:pt>
                <c:pt idx="155">
                  <c:v>41946</c:v>
                </c:pt>
                <c:pt idx="156">
                  <c:v>41947</c:v>
                </c:pt>
                <c:pt idx="157">
                  <c:v>41948</c:v>
                </c:pt>
                <c:pt idx="158">
                  <c:v>41949</c:v>
                </c:pt>
                <c:pt idx="159">
                  <c:v>41950</c:v>
                </c:pt>
                <c:pt idx="160">
                  <c:v>41953</c:v>
                </c:pt>
                <c:pt idx="161">
                  <c:v>41954</c:v>
                </c:pt>
                <c:pt idx="162">
                  <c:v>41955</c:v>
                </c:pt>
                <c:pt idx="163">
                  <c:v>41956</c:v>
                </c:pt>
                <c:pt idx="164">
                  <c:v>41957</c:v>
                </c:pt>
                <c:pt idx="165">
                  <c:v>41960</c:v>
                </c:pt>
                <c:pt idx="166">
                  <c:v>41961</c:v>
                </c:pt>
                <c:pt idx="167">
                  <c:v>41962</c:v>
                </c:pt>
                <c:pt idx="168">
                  <c:v>41963</c:v>
                </c:pt>
                <c:pt idx="169">
                  <c:v>41964</c:v>
                </c:pt>
                <c:pt idx="170">
                  <c:v>41967</c:v>
                </c:pt>
                <c:pt idx="171">
                  <c:v>41968</c:v>
                </c:pt>
                <c:pt idx="172">
                  <c:v>41969</c:v>
                </c:pt>
                <c:pt idx="173">
                  <c:v>41970</c:v>
                </c:pt>
                <c:pt idx="174">
                  <c:v>41971</c:v>
                </c:pt>
                <c:pt idx="175">
                  <c:v>41974</c:v>
                </c:pt>
                <c:pt idx="176">
                  <c:v>41975</c:v>
                </c:pt>
                <c:pt idx="177">
                  <c:v>41976</c:v>
                </c:pt>
                <c:pt idx="178">
                  <c:v>41977</c:v>
                </c:pt>
                <c:pt idx="179">
                  <c:v>41978</c:v>
                </c:pt>
                <c:pt idx="180">
                  <c:v>41981</c:v>
                </c:pt>
                <c:pt idx="181">
                  <c:v>41982</c:v>
                </c:pt>
                <c:pt idx="182">
                  <c:v>41983</c:v>
                </c:pt>
                <c:pt idx="183">
                  <c:v>41984</c:v>
                </c:pt>
                <c:pt idx="184">
                  <c:v>41985</c:v>
                </c:pt>
                <c:pt idx="185">
                  <c:v>41988</c:v>
                </c:pt>
                <c:pt idx="186">
                  <c:v>41989</c:v>
                </c:pt>
                <c:pt idx="187">
                  <c:v>41990</c:v>
                </c:pt>
                <c:pt idx="188">
                  <c:v>41991</c:v>
                </c:pt>
                <c:pt idx="189">
                  <c:v>41992</c:v>
                </c:pt>
                <c:pt idx="190">
                  <c:v>41995</c:v>
                </c:pt>
                <c:pt idx="191">
                  <c:v>41996</c:v>
                </c:pt>
                <c:pt idx="192">
                  <c:v>41997</c:v>
                </c:pt>
                <c:pt idx="193">
                  <c:v>41998</c:v>
                </c:pt>
                <c:pt idx="194">
                  <c:v>41999</c:v>
                </c:pt>
                <c:pt idx="195">
                  <c:v>42002</c:v>
                </c:pt>
                <c:pt idx="196">
                  <c:v>42003</c:v>
                </c:pt>
                <c:pt idx="197">
                  <c:v>42004</c:v>
                </c:pt>
                <c:pt idx="198">
                  <c:v>42005</c:v>
                </c:pt>
                <c:pt idx="199">
                  <c:v>42006</c:v>
                </c:pt>
                <c:pt idx="200">
                  <c:v>42009</c:v>
                </c:pt>
                <c:pt idx="201">
                  <c:v>42010</c:v>
                </c:pt>
                <c:pt idx="202">
                  <c:v>42011</c:v>
                </c:pt>
                <c:pt idx="203">
                  <c:v>42012</c:v>
                </c:pt>
                <c:pt idx="204">
                  <c:v>42013</c:v>
                </c:pt>
                <c:pt idx="205">
                  <c:v>42016</c:v>
                </c:pt>
                <c:pt idx="206">
                  <c:v>42017</c:v>
                </c:pt>
                <c:pt idx="207">
                  <c:v>42018</c:v>
                </c:pt>
                <c:pt idx="208">
                  <c:v>42019</c:v>
                </c:pt>
                <c:pt idx="209">
                  <c:v>42020</c:v>
                </c:pt>
                <c:pt idx="210">
                  <c:v>42023</c:v>
                </c:pt>
                <c:pt idx="211">
                  <c:v>42024</c:v>
                </c:pt>
                <c:pt idx="212">
                  <c:v>42025</c:v>
                </c:pt>
                <c:pt idx="213">
                  <c:v>42026</c:v>
                </c:pt>
                <c:pt idx="214">
                  <c:v>42027</c:v>
                </c:pt>
                <c:pt idx="215">
                  <c:v>42030</c:v>
                </c:pt>
                <c:pt idx="216">
                  <c:v>42031</c:v>
                </c:pt>
                <c:pt idx="217">
                  <c:v>42032</c:v>
                </c:pt>
                <c:pt idx="218">
                  <c:v>42033</c:v>
                </c:pt>
                <c:pt idx="219">
                  <c:v>42034</c:v>
                </c:pt>
                <c:pt idx="220">
                  <c:v>42037</c:v>
                </c:pt>
                <c:pt idx="221">
                  <c:v>42038</c:v>
                </c:pt>
                <c:pt idx="222">
                  <c:v>42039</c:v>
                </c:pt>
                <c:pt idx="223">
                  <c:v>42040</c:v>
                </c:pt>
                <c:pt idx="224">
                  <c:v>42041</c:v>
                </c:pt>
                <c:pt idx="225">
                  <c:v>42044</c:v>
                </c:pt>
                <c:pt idx="226">
                  <c:v>42045</c:v>
                </c:pt>
                <c:pt idx="227">
                  <c:v>42046</c:v>
                </c:pt>
                <c:pt idx="228">
                  <c:v>42047</c:v>
                </c:pt>
                <c:pt idx="229">
                  <c:v>42048</c:v>
                </c:pt>
                <c:pt idx="230">
                  <c:v>42051</c:v>
                </c:pt>
                <c:pt idx="231">
                  <c:v>42052</c:v>
                </c:pt>
                <c:pt idx="232">
                  <c:v>42053</c:v>
                </c:pt>
                <c:pt idx="233">
                  <c:v>42054</c:v>
                </c:pt>
                <c:pt idx="234">
                  <c:v>42055</c:v>
                </c:pt>
                <c:pt idx="235">
                  <c:v>42058</c:v>
                </c:pt>
                <c:pt idx="236">
                  <c:v>42059</c:v>
                </c:pt>
                <c:pt idx="237">
                  <c:v>42060</c:v>
                </c:pt>
                <c:pt idx="238">
                  <c:v>42061</c:v>
                </c:pt>
                <c:pt idx="239">
                  <c:v>42062</c:v>
                </c:pt>
                <c:pt idx="240">
                  <c:v>42065</c:v>
                </c:pt>
                <c:pt idx="241">
                  <c:v>42066</c:v>
                </c:pt>
                <c:pt idx="242">
                  <c:v>42067</c:v>
                </c:pt>
                <c:pt idx="243">
                  <c:v>42068</c:v>
                </c:pt>
                <c:pt idx="244">
                  <c:v>42069</c:v>
                </c:pt>
                <c:pt idx="245">
                  <c:v>42072</c:v>
                </c:pt>
                <c:pt idx="246">
                  <c:v>42073</c:v>
                </c:pt>
                <c:pt idx="247">
                  <c:v>42074</c:v>
                </c:pt>
                <c:pt idx="248">
                  <c:v>42075</c:v>
                </c:pt>
                <c:pt idx="249">
                  <c:v>42076</c:v>
                </c:pt>
                <c:pt idx="250">
                  <c:v>42079</c:v>
                </c:pt>
                <c:pt idx="251">
                  <c:v>42080</c:v>
                </c:pt>
                <c:pt idx="252">
                  <c:v>42081</c:v>
                </c:pt>
                <c:pt idx="253">
                  <c:v>42082</c:v>
                </c:pt>
                <c:pt idx="254">
                  <c:v>42083</c:v>
                </c:pt>
                <c:pt idx="255">
                  <c:v>42086</c:v>
                </c:pt>
                <c:pt idx="256">
                  <c:v>42087</c:v>
                </c:pt>
                <c:pt idx="257">
                  <c:v>42088</c:v>
                </c:pt>
                <c:pt idx="258">
                  <c:v>42089</c:v>
                </c:pt>
                <c:pt idx="259">
                  <c:v>42090</c:v>
                </c:pt>
                <c:pt idx="260">
                  <c:v>42093</c:v>
                </c:pt>
                <c:pt idx="261">
                  <c:v>42094</c:v>
                </c:pt>
                <c:pt idx="262">
                  <c:v>42095</c:v>
                </c:pt>
                <c:pt idx="263">
                  <c:v>42096</c:v>
                </c:pt>
                <c:pt idx="264">
                  <c:v>42097</c:v>
                </c:pt>
                <c:pt idx="265">
                  <c:v>42100</c:v>
                </c:pt>
                <c:pt idx="266">
                  <c:v>42101</c:v>
                </c:pt>
                <c:pt idx="267">
                  <c:v>42102</c:v>
                </c:pt>
                <c:pt idx="268">
                  <c:v>42103</c:v>
                </c:pt>
                <c:pt idx="269">
                  <c:v>42104</c:v>
                </c:pt>
                <c:pt idx="270">
                  <c:v>42107</c:v>
                </c:pt>
                <c:pt idx="271">
                  <c:v>42108</c:v>
                </c:pt>
                <c:pt idx="272">
                  <c:v>42109</c:v>
                </c:pt>
                <c:pt idx="273">
                  <c:v>42110</c:v>
                </c:pt>
                <c:pt idx="274">
                  <c:v>42111</c:v>
                </c:pt>
                <c:pt idx="275">
                  <c:v>42114</c:v>
                </c:pt>
                <c:pt idx="276">
                  <c:v>42115</c:v>
                </c:pt>
                <c:pt idx="277">
                  <c:v>42116</c:v>
                </c:pt>
                <c:pt idx="278">
                  <c:v>42117</c:v>
                </c:pt>
                <c:pt idx="279">
                  <c:v>42118</c:v>
                </c:pt>
                <c:pt idx="280">
                  <c:v>42121</c:v>
                </c:pt>
                <c:pt idx="281">
                  <c:v>42122</c:v>
                </c:pt>
                <c:pt idx="282">
                  <c:v>42123</c:v>
                </c:pt>
                <c:pt idx="283">
                  <c:v>42124</c:v>
                </c:pt>
                <c:pt idx="284">
                  <c:v>42125</c:v>
                </c:pt>
                <c:pt idx="285">
                  <c:v>42128</c:v>
                </c:pt>
                <c:pt idx="286">
                  <c:v>42129</c:v>
                </c:pt>
                <c:pt idx="287">
                  <c:v>42130</c:v>
                </c:pt>
                <c:pt idx="288">
                  <c:v>42131</c:v>
                </c:pt>
                <c:pt idx="289">
                  <c:v>42132</c:v>
                </c:pt>
                <c:pt idx="290">
                  <c:v>42135</c:v>
                </c:pt>
                <c:pt idx="291">
                  <c:v>42136</c:v>
                </c:pt>
                <c:pt idx="292">
                  <c:v>42137</c:v>
                </c:pt>
                <c:pt idx="293">
                  <c:v>42138</c:v>
                </c:pt>
                <c:pt idx="294">
                  <c:v>42139</c:v>
                </c:pt>
                <c:pt idx="295">
                  <c:v>42142</c:v>
                </c:pt>
                <c:pt idx="296">
                  <c:v>42143</c:v>
                </c:pt>
                <c:pt idx="297">
                  <c:v>42144</c:v>
                </c:pt>
                <c:pt idx="298">
                  <c:v>42145</c:v>
                </c:pt>
                <c:pt idx="299">
                  <c:v>42146</c:v>
                </c:pt>
                <c:pt idx="300">
                  <c:v>42149</c:v>
                </c:pt>
                <c:pt idx="301">
                  <c:v>42150</c:v>
                </c:pt>
                <c:pt idx="302">
                  <c:v>42151</c:v>
                </c:pt>
                <c:pt idx="303">
                  <c:v>42152</c:v>
                </c:pt>
                <c:pt idx="304">
                  <c:v>42153</c:v>
                </c:pt>
                <c:pt idx="305">
                  <c:v>42156</c:v>
                </c:pt>
                <c:pt idx="306">
                  <c:v>42157</c:v>
                </c:pt>
                <c:pt idx="307">
                  <c:v>42158</c:v>
                </c:pt>
                <c:pt idx="308">
                  <c:v>42159</c:v>
                </c:pt>
                <c:pt idx="309">
                  <c:v>42160</c:v>
                </c:pt>
                <c:pt idx="310">
                  <c:v>42163</c:v>
                </c:pt>
                <c:pt idx="311">
                  <c:v>42164</c:v>
                </c:pt>
                <c:pt idx="312">
                  <c:v>42165</c:v>
                </c:pt>
                <c:pt idx="313">
                  <c:v>42166</c:v>
                </c:pt>
                <c:pt idx="314">
                  <c:v>42167</c:v>
                </c:pt>
                <c:pt idx="315">
                  <c:v>42170</c:v>
                </c:pt>
                <c:pt idx="316">
                  <c:v>42171</c:v>
                </c:pt>
                <c:pt idx="317">
                  <c:v>42172</c:v>
                </c:pt>
                <c:pt idx="318">
                  <c:v>42173</c:v>
                </c:pt>
                <c:pt idx="319">
                  <c:v>42174</c:v>
                </c:pt>
                <c:pt idx="320">
                  <c:v>42177</c:v>
                </c:pt>
                <c:pt idx="321">
                  <c:v>42178</c:v>
                </c:pt>
                <c:pt idx="322">
                  <c:v>42179</c:v>
                </c:pt>
                <c:pt idx="323">
                  <c:v>42180</c:v>
                </c:pt>
                <c:pt idx="324">
                  <c:v>42181</c:v>
                </c:pt>
                <c:pt idx="325">
                  <c:v>42184</c:v>
                </c:pt>
                <c:pt idx="326">
                  <c:v>42185</c:v>
                </c:pt>
                <c:pt idx="327">
                  <c:v>42186</c:v>
                </c:pt>
                <c:pt idx="328">
                  <c:v>42187</c:v>
                </c:pt>
                <c:pt idx="329">
                  <c:v>42188</c:v>
                </c:pt>
                <c:pt idx="330">
                  <c:v>42191</c:v>
                </c:pt>
                <c:pt idx="331">
                  <c:v>42192</c:v>
                </c:pt>
                <c:pt idx="332">
                  <c:v>42193</c:v>
                </c:pt>
                <c:pt idx="333">
                  <c:v>42194</c:v>
                </c:pt>
                <c:pt idx="334">
                  <c:v>42195</c:v>
                </c:pt>
                <c:pt idx="335">
                  <c:v>42198</c:v>
                </c:pt>
                <c:pt idx="336">
                  <c:v>42199</c:v>
                </c:pt>
                <c:pt idx="337">
                  <c:v>42200</c:v>
                </c:pt>
                <c:pt idx="338">
                  <c:v>42201</c:v>
                </c:pt>
                <c:pt idx="339">
                  <c:v>42202</c:v>
                </c:pt>
                <c:pt idx="340">
                  <c:v>42205</c:v>
                </c:pt>
                <c:pt idx="341">
                  <c:v>42206</c:v>
                </c:pt>
                <c:pt idx="342">
                  <c:v>42207</c:v>
                </c:pt>
                <c:pt idx="343">
                  <c:v>42208</c:v>
                </c:pt>
                <c:pt idx="344">
                  <c:v>42209</c:v>
                </c:pt>
                <c:pt idx="345">
                  <c:v>42212</c:v>
                </c:pt>
                <c:pt idx="346">
                  <c:v>42213</c:v>
                </c:pt>
                <c:pt idx="347">
                  <c:v>42214</c:v>
                </c:pt>
                <c:pt idx="348">
                  <c:v>42215</c:v>
                </c:pt>
                <c:pt idx="349">
                  <c:v>42216</c:v>
                </c:pt>
                <c:pt idx="350">
                  <c:v>42219</c:v>
                </c:pt>
                <c:pt idx="351">
                  <c:v>42220</c:v>
                </c:pt>
                <c:pt idx="352">
                  <c:v>42221</c:v>
                </c:pt>
                <c:pt idx="353">
                  <c:v>42222</c:v>
                </c:pt>
                <c:pt idx="354">
                  <c:v>42223</c:v>
                </c:pt>
                <c:pt idx="355">
                  <c:v>42226</c:v>
                </c:pt>
                <c:pt idx="356">
                  <c:v>42227</c:v>
                </c:pt>
                <c:pt idx="357">
                  <c:v>42228</c:v>
                </c:pt>
                <c:pt idx="358">
                  <c:v>42229</c:v>
                </c:pt>
                <c:pt idx="359">
                  <c:v>42230</c:v>
                </c:pt>
                <c:pt idx="360">
                  <c:v>42233</c:v>
                </c:pt>
                <c:pt idx="361">
                  <c:v>42234</c:v>
                </c:pt>
                <c:pt idx="362">
                  <c:v>42235</c:v>
                </c:pt>
                <c:pt idx="363">
                  <c:v>42236</c:v>
                </c:pt>
                <c:pt idx="364">
                  <c:v>42237</c:v>
                </c:pt>
                <c:pt idx="365">
                  <c:v>42240</c:v>
                </c:pt>
                <c:pt idx="366">
                  <c:v>42241</c:v>
                </c:pt>
                <c:pt idx="367">
                  <c:v>42242</c:v>
                </c:pt>
                <c:pt idx="368">
                  <c:v>42243</c:v>
                </c:pt>
                <c:pt idx="369">
                  <c:v>42244</c:v>
                </c:pt>
                <c:pt idx="370">
                  <c:v>42247</c:v>
                </c:pt>
                <c:pt idx="371">
                  <c:v>42248</c:v>
                </c:pt>
                <c:pt idx="372">
                  <c:v>42249</c:v>
                </c:pt>
                <c:pt idx="373">
                  <c:v>42250</c:v>
                </c:pt>
                <c:pt idx="374">
                  <c:v>42251</c:v>
                </c:pt>
                <c:pt idx="375">
                  <c:v>42254</c:v>
                </c:pt>
                <c:pt idx="376">
                  <c:v>42255</c:v>
                </c:pt>
                <c:pt idx="377">
                  <c:v>42256</c:v>
                </c:pt>
                <c:pt idx="378">
                  <c:v>42257</c:v>
                </c:pt>
                <c:pt idx="379">
                  <c:v>42258</c:v>
                </c:pt>
                <c:pt idx="380">
                  <c:v>42261</c:v>
                </c:pt>
                <c:pt idx="381">
                  <c:v>42262</c:v>
                </c:pt>
                <c:pt idx="382">
                  <c:v>42263</c:v>
                </c:pt>
                <c:pt idx="383">
                  <c:v>42264</c:v>
                </c:pt>
                <c:pt idx="384">
                  <c:v>42265</c:v>
                </c:pt>
                <c:pt idx="385">
                  <c:v>42268</c:v>
                </c:pt>
                <c:pt idx="386">
                  <c:v>42269</c:v>
                </c:pt>
                <c:pt idx="387">
                  <c:v>42270</c:v>
                </c:pt>
                <c:pt idx="388">
                  <c:v>42271</c:v>
                </c:pt>
                <c:pt idx="389">
                  <c:v>42272</c:v>
                </c:pt>
                <c:pt idx="390">
                  <c:v>42275</c:v>
                </c:pt>
                <c:pt idx="391">
                  <c:v>42276</c:v>
                </c:pt>
                <c:pt idx="392">
                  <c:v>42277</c:v>
                </c:pt>
                <c:pt idx="393">
                  <c:v>42278</c:v>
                </c:pt>
                <c:pt idx="394">
                  <c:v>42279</c:v>
                </c:pt>
                <c:pt idx="395">
                  <c:v>42282</c:v>
                </c:pt>
                <c:pt idx="396">
                  <c:v>42283</c:v>
                </c:pt>
                <c:pt idx="397">
                  <c:v>42284</c:v>
                </c:pt>
                <c:pt idx="398">
                  <c:v>42285</c:v>
                </c:pt>
                <c:pt idx="399">
                  <c:v>42286</c:v>
                </c:pt>
                <c:pt idx="400">
                  <c:v>42289</c:v>
                </c:pt>
                <c:pt idx="401">
                  <c:v>42290</c:v>
                </c:pt>
                <c:pt idx="402">
                  <c:v>42291</c:v>
                </c:pt>
                <c:pt idx="403">
                  <c:v>42292</c:v>
                </c:pt>
                <c:pt idx="404">
                  <c:v>42293</c:v>
                </c:pt>
                <c:pt idx="405">
                  <c:v>42296</c:v>
                </c:pt>
                <c:pt idx="406">
                  <c:v>42297</c:v>
                </c:pt>
                <c:pt idx="407">
                  <c:v>42298</c:v>
                </c:pt>
                <c:pt idx="408">
                  <c:v>42299</c:v>
                </c:pt>
                <c:pt idx="409">
                  <c:v>42300</c:v>
                </c:pt>
                <c:pt idx="410">
                  <c:v>42303</c:v>
                </c:pt>
                <c:pt idx="411">
                  <c:v>42304</c:v>
                </c:pt>
                <c:pt idx="412">
                  <c:v>42305</c:v>
                </c:pt>
                <c:pt idx="413">
                  <c:v>42306</c:v>
                </c:pt>
                <c:pt idx="414">
                  <c:v>42307</c:v>
                </c:pt>
                <c:pt idx="415">
                  <c:v>42310</c:v>
                </c:pt>
                <c:pt idx="416">
                  <c:v>42311</c:v>
                </c:pt>
                <c:pt idx="417">
                  <c:v>42312</c:v>
                </c:pt>
                <c:pt idx="418">
                  <c:v>42313</c:v>
                </c:pt>
                <c:pt idx="419">
                  <c:v>42314</c:v>
                </c:pt>
                <c:pt idx="420">
                  <c:v>42317</c:v>
                </c:pt>
                <c:pt idx="421">
                  <c:v>42318</c:v>
                </c:pt>
                <c:pt idx="422">
                  <c:v>42319</c:v>
                </c:pt>
                <c:pt idx="423">
                  <c:v>42320</c:v>
                </c:pt>
                <c:pt idx="424">
                  <c:v>42321</c:v>
                </c:pt>
                <c:pt idx="425">
                  <c:v>42324</c:v>
                </c:pt>
                <c:pt idx="426">
                  <c:v>42325</c:v>
                </c:pt>
                <c:pt idx="427">
                  <c:v>42326</c:v>
                </c:pt>
                <c:pt idx="428">
                  <c:v>42327</c:v>
                </c:pt>
                <c:pt idx="429">
                  <c:v>42328</c:v>
                </c:pt>
                <c:pt idx="430">
                  <c:v>42331</c:v>
                </c:pt>
                <c:pt idx="431">
                  <c:v>42332</c:v>
                </c:pt>
                <c:pt idx="432">
                  <c:v>42333</c:v>
                </c:pt>
                <c:pt idx="433">
                  <c:v>42334</c:v>
                </c:pt>
                <c:pt idx="434">
                  <c:v>42335</c:v>
                </c:pt>
                <c:pt idx="435">
                  <c:v>42338</c:v>
                </c:pt>
                <c:pt idx="436">
                  <c:v>42339</c:v>
                </c:pt>
                <c:pt idx="437">
                  <c:v>42340</c:v>
                </c:pt>
                <c:pt idx="438">
                  <c:v>42341</c:v>
                </c:pt>
                <c:pt idx="439">
                  <c:v>42342</c:v>
                </c:pt>
                <c:pt idx="440">
                  <c:v>42345</c:v>
                </c:pt>
                <c:pt idx="441">
                  <c:v>42346</c:v>
                </c:pt>
                <c:pt idx="442">
                  <c:v>42347</c:v>
                </c:pt>
                <c:pt idx="443">
                  <c:v>42348</c:v>
                </c:pt>
                <c:pt idx="444">
                  <c:v>42349</c:v>
                </c:pt>
                <c:pt idx="445">
                  <c:v>42352</c:v>
                </c:pt>
                <c:pt idx="446">
                  <c:v>42353</c:v>
                </c:pt>
                <c:pt idx="447">
                  <c:v>42354</c:v>
                </c:pt>
                <c:pt idx="448">
                  <c:v>42355</c:v>
                </c:pt>
                <c:pt idx="449">
                  <c:v>42356</c:v>
                </c:pt>
                <c:pt idx="450">
                  <c:v>42359</c:v>
                </c:pt>
                <c:pt idx="451">
                  <c:v>42360</c:v>
                </c:pt>
                <c:pt idx="452">
                  <c:v>42361</c:v>
                </c:pt>
                <c:pt idx="453">
                  <c:v>42362</c:v>
                </c:pt>
                <c:pt idx="454">
                  <c:v>42363</c:v>
                </c:pt>
                <c:pt idx="455">
                  <c:v>42366</c:v>
                </c:pt>
                <c:pt idx="456">
                  <c:v>42367</c:v>
                </c:pt>
                <c:pt idx="457">
                  <c:v>42368</c:v>
                </c:pt>
                <c:pt idx="458">
                  <c:v>42369</c:v>
                </c:pt>
                <c:pt idx="459">
                  <c:v>42370</c:v>
                </c:pt>
                <c:pt idx="460">
                  <c:v>42373</c:v>
                </c:pt>
                <c:pt idx="461">
                  <c:v>42374</c:v>
                </c:pt>
                <c:pt idx="462">
                  <c:v>42375</c:v>
                </c:pt>
                <c:pt idx="463">
                  <c:v>42376</c:v>
                </c:pt>
                <c:pt idx="464">
                  <c:v>42377</c:v>
                </c:pt>
                <c:pt idx="465">
                  <c:v>42380</c:v>
                </c:pt>
                <c:pt idx="466">
                  <c:v>42381</c:v>
                </c:pt>
                <c:pt idx="467">
                  <c:v>42382</c:v>
                </c:pt>
                <c:pt idx="468">
                  <c:v>42383</c:v>
                </c:pt>
                <c:pt idx="469">
                  <c:v>42384</c:v>
                </c:pt>
                <c:pt idx="470">
                  <c:v>42387</c:v>
                </c:pt>
                <c:pt idx="471">
                  <c:v>42388</c:v>
                </c:pt>
                <c:pt idx="472">
                  <c:v>42389</c:v>
                </c:pt>
                <c:pt idx="473">
                  <c:v>42390</c:v>
                </c:pt>
                <c:pt idx="474">
                  <c:v>42391</c:v>
                </c:pt>
                <c:pt idx="475">
                  <c:v>42394</c:v>
                </c:pt>
                <c:pt idx="476">
                  <c:v>42395</c:v>
                </c:pt>
                <c:pt idx="477">
                  <c:v>42396</c:v>
                </c:pt>
                <c:pt idx="478">
                  <c:v>42397</c:v>
                </c:pt>
                <c:pt idx="479">
                  <c:v>42398</c:v>
                </c:pt>
                <c:pt idx="480">
                  <c:v>42401</c:v>
                </c:pt>
                <c:pt idx="481">
                  <c:v>42402</c:v>
                </c:pt>
                <c:pt idx="482">
                  <c:v>42403</c:v>
                </c:pt>
                <c:pt idx="483">
                  <c:v>42404</c:v>
                </c:pt>
                <c:pt idx="484">
                  <c:v>42405</c:v>
                </c:pt>
                <c:pt idx="485">
                  <c:v>42408</c:v>
                </c:pt>
                <c:pt idx="486">
                  <c:v>42409</c:v>
                </c:pt>
                <c:pt idx="487">
                  <c:v>42410</c:v>
                </c:pt>
                <c:pt idx="488">
                  <c:v>42411</c:v>
                </c:pt>
                <c:pt idx="489">
                  <c:v>42412</c:v>
                </c:pt>
                <c:pt idx="490">
                  <c:v>42415</c:v>
                </c:pt>
                <c:pt idx="491">
                  <c:v>42416</c:v>
                </c:pt>
                <c:pt idx="492">
                  <c:v>42417</c:v>
                </c:pt>
                <c:pt idx="493">
                  <c:v>42418</c:v>
                </c:pt>
                <c:pt idx="494">
                  <c:v>42419</c:v>
                </c:pt>
                <c:pt idx="495">
                  <c:v>42422</c:v>
                </c:pt>
                <c:pt idx="496">
                  <c:v>42423</c:v>
                </c:pt>
                <c:pt idx="497">
                  <c:v>42424</c:v>
                </c:pt>
                <c:pt idx="498">
                  <c:v>42425</c:v>
                </c:pt>
                <c:pt idx="499">
                  <c:v>42426</c:v>
                </c:pt>
                <c:pt idx="500">
                  <c:v>42429</c:v>
                </c:pt>
                <c:pt idx="501">
                  <c:v>42430</c:v>
                </c:pt>
                <c:pt idx="502">
                  <c:v>42431</c:v>
                </c:pt>
                <c:pt idx="503">
                  <c:v>42432</c:v>
                </c:pt>
                <c:pt idx="504">
                  <c:v>42433</c:v>
                </c:pt>
                <c:pt idx="505">
                  <c:v>42436</c:v>
                </c:pt>
                <c:pt idx="506">
                  <c:v>42437</c:v>
                </c:pt>
                <c:pt idx="507">
                  <c:v>42438</c:v>
                </c:pt>
                <c:pt idx="508">
                  <c:v>42439</c:v>
                </c:pt>
                <c:pt idx="509">
                  <c:v>42440</c:v>
                </c:pt>
                <c:pt idx="510">
                  <c:v>42443</c:v>
                </c:pt>
                <c:pt idx="511">
                  <c:v>42444</c:v>
                </c:pt>
                <c:pt idx="512">
                  <c:v>42445</c:v>
                </c:pt>
                <c:pt idx="513">
                  <c:v>42446</c:v>
                </c:pt>
                <c:pt idx="514">
                  <c:v>42447</c:v>
                </c:pt>
                <c:pt idx="515">
                  <c:v>42450</c:v>
                </c:pt>
                <c:pt idx="516">
                  <c:v>42451</c:v>
                </c:pt>
                <c:pt idx="517">
                  <c:v>42452</c:v>
                </c:pt>
                <c:pt idx="518">
                  <c:v>42453</c:v>
                </c:pt>
                <c:pt idx="519">
                  <c:v>42454</c:v>
                </c:pt>
                <c:pt idx="520">
                  <c:v>42457</c:v>
                </c:pt>
                <c:pt idx="521">
                  <c:v>42458</c:v>
                </c:pt>
                <c:pt idx="522">
                  <c:v>42459</c:v>
                </c:pt>
                <c:pt idx="523">
                  <c:v>42460</c:v>
                </c:pt>
                <c:pt idx="524">
                  <c:v>42461</c:v>
                </c:pt>
                <c:pt idx="525">
                  <c:v>42464</c:v>
                </c:pt>
                <c:pt idx="526">
                  <c:v>42465</c:v>
                </c:pt>
                <c:pt idx="527">
                  <c:v>42466</c:v>
                </c:pt>
                <c:pt idx="528">
                  <c:v>42467</c:v>
                </c:pt>
                <c:pt idx="529">
                  <c:v>42468</c:v>
                </c:pt>
                <c:pt idx="530">
                  <c:v>42471</c:v>
                </c:pt>
                <c:pt idx="531">
                  <c:v>42472</c:v>
                </c:pt>
                <c:pt idx="532">
                  <c:v>42473</c:v>
                </c:pt>
                <c:pt idx="533">
                  <c:v>42474</c:v>
                </c:pt>
                <c:pt idx="534">
                  <c:v>42475</c:v>
                </c:pt>
                <c:pt idx="535">
                  <c:v>42478</c:v>
                </c:pt>
                <c:pt idx="536">
                  <c:v>42479</c:v>
                </c:pt>
                <c:pt idx="537">
                  <c:v>42480</c:v>
                </c:pt>
                <c:pt idx="538">
                  <c:v>42481</c:v>
                </c:pt>
                <c:pt idx="539">
                  <c:v>42482</c:v>
                </c:pt>
                <c:pt idx="540">
                  <c:v>42485</c:v>
                </c:pt>
                <c:pt idx="541">
                  <c:v>42486</c:v>
                </c:pt>
                <c:pt idx="542">
                  <c:v>42487</c:v>
                </c:pt>
                <c:pt idx="543">
                  <c:v>42488</c:v>
                </c:pt>
                <c:pt idx="544">
                  <c:v>42489</c:v>
                </c:pt>
                <c:pt idx="545">
                  <c:v>42492</c:v>
                </c:pt>
                <c:pt idx="546">
                  <c:v>42493</c:v>
                </c:pt>
                <c:pt idx="547">
                  <c:v>42494</c:v>
                </c:pt>
                <c:pt idx="548">
                  <c:v>42495</c:v>
                </c:pt>
                <c:pt idx="549">
                  <c:v>42496</c:v>
                </c:pt>
                <c:pt idx="550">
                  <c:v>42499</c:v>
                </c:pt>
                <c:pt idx="551">
                  <c:v>42500</c:v>
                </c:pt>
                <c:pt idx="552">
                  <c:v>42501</c:v>
                </c:pt>
                <c:pt idx="553">
                  <c:v>42502</c:v>
                </c:pt>
                <c:pt idx="554">
                  <c:v>42503</c:v>
                </c:pt>
                <c:pt idx="555">
                  <c:v>42506</c:v>
                </c:pt>
                <c:pt idx="556">
                  <c:v>42507</c:v>
                </c:pt>
                <c:pt idx="557">
                  <c:v>42508</c:v>
                </c:pt>
                <c:pt idx="558">
                  <c:v>42509</c:v>
                </c:pt>
                <c:pt idx="559">
                  <c:v>42510</c:v>
                </c:pt>
                <c:pt idx="560">
                  <c:v>42513</c:v>
                </c:pt>
                <c:pt idx="561">
                  <c:v>42514</c:v>
                </c:pt>
                <c:pt idx="562">
                  <c:v>42515</c:v>
                </c:pt>
                <c:pt idx="563">
                  <c:v>42516</c:v>
                </c:pt>
                <c:pt idx="564">
                  <c:v>42517</c:v>
                </c:pt>
                <c:pt idx="565">
                  <c:v>42520</c:v>
                </c:pt>
                <c:pt idx="566">
                  <c:v>42521</c:v>
                </c:pt>
                <c:pt idx="567">
                  <c:v>42522</c:v>
                </c:pt>
                <c:pt idx="568">
                  <c:v>42523</c:v>
                </c:pt>
                <c:pt idx="569">
                  <c:v>42524</c:v>
                </c:pt>
                <c:pt idx="570">
                  <c:v>42527</c:v>
                </c:pt>
                <c:pt idx="571">
                  <c:v>42528</c:v>
                </c:pt>
                <c:pt idx="572">
                  <c:v>42529</c:v>
                </c:pt>
                <c:pt idx="573">
                  <c:v>42530</c:v>
                </c:pt>
                <c:pt idx="574">
                  <c:v>42531</c:v>
                </c:pt>
                <c:pt idx="575">
                  <c:v>42534</c:v>
                </c:pt>
                <c:pt idx="576">
                  <c:v>42535</c:v>
                </c:pt>
                <c:pt idx="577">
                  <c:v>42536</c:v>
                </c:pt>
                <c:pt idx="578">
                  <c:v>42537</c:v>
                </c:pt>
                <c:pt idx="579">
                  <c:v>42538</c:v>
                </c:pt>
                <c:pt idx="580">
                  <c:v>42541</c:v>
                </c:pt>
                <c:pt idx="581">
                  <c:v>42542</c:v>
                </c:pt>
                <c:pt idx="582">
                  <c:v>42543</c:v>
                </c:pt>
                <c:pt idx="583">
                  <c:v>42544</c:v>
                </c:pt>
                <c:pt idx="584">
                  <c:v>42545</c:v>
                </c:pt>
                <c:pt idx="585">
                  <c:v>42548</c:v>
                </c:pt>
                <c:pt idx="586">
                  <c:v>42549</c:v>
                </c:pt>
                <c:pt idx="587">
                  <c:v>42550</c:v>
                </c:pt>
                <c:pt idx="588">
                  <c:v>42551</c:v>
                </c:pt>
                <c:pt idx="589">
                  <c:v>42552</c:v>
                </c:pt>
                <c:pt idx="590">
                  <c:v>42555</c:v>
                </c:pt>
                <c:pt idx="591">
                  <c:v>42556</c:v>
                </c:pt>
                <c:pt idx="592">
                  <c:v>42557</c:v>
                </c:pt>
                <c:pt idx="593">
                  <c:v>42558</c:v>
                </c:pt>
                <c:pt idx="594">
                  <c:v>42559</c:v>
                </c:pt>
                <c:pt idx="595">
                  <c:v>42562</c:v>
                </c:pt>
                <c:pt idx="596">
                  <c:v>42563</c:v>
                </c:pt>
                <c:pt idx="597">
                  <c:v>42564</c:v>
                </c:pt>
                <c:pt idx="598">
                  <c:v>42565</c:v>
                </c:pt>
                <c:pt idx="599">
                  <c:v>42566</c:v>
                </c:pt>
                <c:pt idx="600">
                  <c:v>42569</c:v>
                </c:pt>
                <c:pt idx="601">
                  <c:v>42570</c:v>
                </c:pt>
                <c:pt idx="602">
                  <c:v>42571</c:v>
                </c:pt>
                <c:pt idx="603">
                  <c:v>42572</c:v>
                </c:pt>
                <c:pt idx="604">
                  <c:v>42573</c:v>
                </c:pt>
                <c:pt idx="605">
                  <c:v>42576</c:v>
                </c:pt>
                <c:pt idx="606">
                  <c:v>42577</c:v>
                </c:pt>
                <c:pt idx="607">
                  <c:v>42578</c:v>
                </c:pt>
                <c:pt idx="608">
                  <c:v>42579</c:v>
                </c:pt>
                <c:pt idx="609">
                  <c:v>42580</c:v>
                </c:pt>
                <c:pt idx="610">
                  <c:v>42583</c:v>
                </c:pt>
                <c:pt idx="611">
                  <c:v>42584</c:v>
                </c:pt>
                <c:pt idx="612">
                  <c:v>42585</c:v>
                </c:pt>
                <c:pt idx="613">
                  <c:v>42586</c:v>
                </c:pt>
                <c:pt idx="614">
                  <c:v>42587</c:v>
                </c:pt>
                <c:pt idx="615">
                  <c:v>42590</c:v>
                </c:pt>
                <c:pt idx="616">
                  <c:v>42591</c:v>
                </c:pt>
                <c:pt idx="617">
                  <c:v>42592</c:v>
                </c:pt>
                <c:pt idx="618">
                  <c:v>42593</c:v>
                </c:pt>
                <c:pt idx="619">
                  <c:v>42594</c:v>
                </c:pt>
                <c:pt idx="620">
                  <c:v>42597</c:v>
                </c:pt>
                <c:pt idx="621">
                  <c:v>42598</c:v>
                </c:pt>
                <c:pt idx="622">
                  <c:v>42599</c:v>
                </c:pt>
                <c:pt idx="623">
                  <c:v>42600</c:v>
                </c:pt>
                <c:pt idx="624">
                  <c:v>42601</c:v>
                </c:pt>
                <c:pt idx="625">
                  <c:v>42604</c:v>
                </c:pt>
                <c:pt idx="626">
                  <c:v>42605</c:v>
                </c:pt>
                <c:pt idx="627">
                  <c:v>42606</c:v>
                </c:pt>
                <c:pt idx="628">
                  <c:v>42607</c:v>
                </c:pt>
                <c:pt idx="629">
                  <c:v>42608</c:v>
                </c:pt>
                <c:pt idx="630">
                  <c:v>42611</c:v>
                </c:pt>
                <c:pt idx="631">
                  <c:v>42612</c:v>
                </c:pt>
                <c:pt idx="632">
                  <c:v>42613</c:v>
                </c:pt>
                <c:pt idx="633">
                  <c:v>42614</c:v>
                </c:pt>
                <c:pt idx="634">
                  <c:v>42615</c:v>
                </c:pt>
                <c:pt idx="635">
                  <c:v>42618</c:v>
                </c:pt>
                <c:pt idx="636">
                  <c:v>42619</c:v>
                </c:pt>
                <c:pt idx="637">
                  <c:v>42620</c:v>
                </c:pt>
                <c:pt idx="638">
                  <c:v>42621</c:v>
                </c:pt>
                <c:pt idx="639">
                  <c:v>42622</c:v>
                </c:pt>
                <c:pt idx="640">
                  <c:v>42625</c:v>
                </c:pt>
                <c:pt idx="641">
                  <c:v>42626</c:v>
                </c:pt>
                <c:pt idx="642">
                  <c:v>42627</c:v>
                </c:pt>
                <c:pt idx="643">
                  <c:v>42628</c:v>
                </c:pt>
                <c:pt idx="644">
                  <c:v>42629</c:v>
                </c:pt>
                <c:pt idx="645">
                  <c:v>42632</c:v>
                </c:pt>
                <c:pt idx="646">
                  <c:v>42633</c:v>
                </c:pt>
                <c:pt idx="647">
                  <c:v>42634</c:v>
                </c:pt>
                <c:pt idx="648">
                  <c:v>42635</c:v>
                </c:pt>
                <c:pt idx="649">
                  <c:v>42636</c:v>
                </c:pt>
                <c:pt idx="650">
                  <c:v>42639</c:v>
                </c:pt>
                <c:pt idx="651">
                  <c:v>42640</c:v>
                </c:pt>
                <c:pt idx="652">
                  <c:v>42641</c:v>
                </c:pt>
                <c:pt idx="653">
                  <c:v>42642</c:v>
                </c:pt>
                <c:pt idx="654">
                  <c:v>42643</c:v>
                </c:pt>
                <c:pt idx="655">
                  <c:v>42646</c:v>
                </c:pt>
                <c:pt idx="656">
                  <c:v>42647</c:v>
                </c:pt>
                <c:pt idx="657">
                  <c:v>42648</c:v>
                </c:pt>
                <c:pt idx="658">
                  <c:v>42649</c:v>
                </c:pt>
                <c:pt idx="659">
                  <c:v>42650</c:v>
                </c:pt>
                <c:pt idx="660">
                  <c:v>42653</c:v>
                </c:pt>
                <c:pt idx="661">
                  <c:v>42654</c:v>
                </c:pt>
                <c:pt idx="662">
                  <c:v>42655</c:v>
                </c:pt>
                <c:pt idx="663">
                  <c:v>42656</c:v>
                </c:pt>
                <c:pt idx="664">
                  <c:v>42657</c:v>
                </c:pt>
                <c:pt idx="665">
                  <c:v>42660</c:v>
                </c:pt>
                <c:pt idx="666">
                  <c:v>42661</c:v>
                </c:pt>
                <c:pt idx="667">
                  <c:v>42662</c:v>
                </c:pt>
                <c:pt idx="668">
                  <c:v>42663</c:v>
                </c:pt>
                <c:pt idx="669">
                  <c:v>42664</c:v>
                </c:pt>
                <c:pt idx="670">
                  <c:v>42667</c:v>
                </c:pt>
                <c:pt idx="671">
                  <c:v>42668</c:v>
                </c:pt>
                <c:pt idx="672">
                  <c:v>42669</c:v>
                </c:pt>
                <c:pt idx="673">
                  <c:v>42670</c:v>
                </c:pt>
                <c:pt idx="674">
                  <c:v>42671</c:v>
                </c:pt>
                <c:pt idx="675">
                  <c:v>42674</c:v>
                </c:pt>
                <c:pt idx="676">
                  <c:v>42675</c:v>
                </c:pt>
                <c:pt idx="677">
                  <c:v>42676</c:v>
                </c:pt>
                <c:pt idx="678">
                  <c:v>42677</c:v>
                </c:pt>
                <c:pt idx="679">
                  <c:v>42678</c:v>
                </c:pt>
                <c:pt idx="680">
                  <c:v>42681</c:v>
                </c:pt>
                <c:pt idx="681">
                  <c:v>42682</c:v>
                </c:pt>
                <c:pt idx="682">
                  <c:v>42683</c:v>
                </c:pt>
                <c:pt idx="683">
                  <c:v>42684</c:v>
                </c:pt>
                <c:pt idx="684">
                  <c:v>42685</c:v>
                </c:pt>
                <c:pt idx="685">
                  <c:v>42688</c:v>
                </c:pt>
                <c:pt idx="686">
                  <c:v>42689</c:v>
                </c:pt>
                <c:pt idx="687">
                  <c:v>42690</c:v>
                </c:pt>
                <c:pt idx="688">
                  <c:v>42691</c:v>
                </c:pt>
                <c:pt idx="689">
                  <c:v>42692</c:v>
                </c:pt>
                <c:pt idx="690">
                  <c:v>42695</c:v>
                </c:pt>
                <c:pt idx="691">
                  <c:v>42696</c:v>
                </c:pt>
                <c:pt idx="692">
                  <c:v>42697</c:v>
                </c:pt>
                <c:pt idx="693">
                  <c:v>42698</c:v>
                </c:pt>
                <c:pt idx="694">
                  <c:v>42699</c:v>
                </c:pt>
                <c:pt idx="695">
                  <c:v>42702</c:v>
                </c:pt>
                <c:pt idx="696">
                  <c:v>42703</c:v>
                </c:pt>
                <c:pt idx="697">
                  <c:v>42704</c:v>
                </c:pt>
                <c:pt idx="698">
                  <c:v>42705</c:v>
                </c:pt>
                <c:pt idx="699">
                  <c:v>42706</c:v>
                </c:pt>
                <c:pt idx="700">
                  <c:v>42709</c:v>
                </c:pt>
                <c:pt idx="701">
                  <c:v>42710</c:v>
                </c:pt>
                <c:pt idx="702">
                  <c:v>42711</c:v>
                </c:pt>
                <c:pt idx="703">
                  <c:v>42712</c:v>
                </c:pt>
                <c:pt idx="704">
                  <c:v>42713</c:v>
                </c:pt>
                <c:pt idx="705">
                  <c:v>42716</c:v>
                </c:pt>
                <c:pt idx="706">
                  <c:v>42717</c:v>
                </c:pt>
                <c:pt idx="707">
                  <c:v>42718</c:v>
                </c:pt>
                <c:pt idx="708">
                  <c:v>42719</c:v>
                </c:pt>
                <c:pt idx="709">
                  <c:v>42720</c:v>
                </c:pt>
                <c:pt idx="710">
                  <c:v>42723</c:v>
                </c:pt>
                <c:pt idx="711">
                  <c:v>42724</c:v>
                </c:pt>
                <c:pt idx="712">
                  <c:v>42725</c:v>
                </c:pt>
                <c:pt idx="713">
                  <c:v>42726</c:v>
                </c:pt>
                <c:pt idx="714">
                  <c:v>42727</c:v>
                </c:pt>
                <c:pt idx="715">
                  <c:v>42730</c:v>
                </c:pt>
                <c:pt idx="716">
                  <c:v>42731</c:v>
                </c:pt>
                <c:pt idx="717">
                  <c:v>42732</c:v>
                </c:pt>
                <c:pt idx="718">
                  <c:v>42733</c:v>
                </c:pt>
                <c:pt idx="719">
                  <c:v>42734</c:v>
                </c:pt>
                <c:pt idx="720">
                  <c:v>42737</c:v>
                </c:pt>
                <c:pt idx="721">
                  <c:v>42738</c:v>
                </c:pt>
                <c:pt idx="722">
                  <c:v>42739</c:v>
                </c:pt>
                <c:pt idx="723">
                  <c:v>42740</c:v>
                </c:pt>
                <c:pt idx="724">
                  <c:v>42741</c:v>
                </c:pt>
                <c:pt idx="725">
                  <c:v>42744</c:v>
                </c:pt>
                <c:pt idx="726">
                  <c:v>42745</c:v>
                </c:pt>
                <c:pt idx="727">
                  <c:v>42746</c:v>
                </c:pt>
                <c:pt idx="728">
                  <c:v>42747</c:v>
                </c:pt>
                <c:pt idx="729">
                  <c:v>42748</c:v>
                </c:pt>
                <c:pt idx="730">
                  <c:v>42751</c:v>
                </c:pt>
                <c:pt idx="731">
                  <c:v>42752</c:v>
                </c:pt>
                <c:pt idx="732">
                  <c:v>42753</c:v>
                </c:pt>
                <c:pt idx="733">
                  <c:v>42754</c:v>
                </c:pt>
                <c:pt idx="734">
                  <c:v>42755</c:v>
                </c:pt>
                <c:pt idx="735">
                  <c:v>42758</c:v>
                </c:pt>
                <c:pt idx="736">
                  <c:v>42759</c:v>
                </c:pt>
                <c:pt idx="737">
                  <c:v>42760</c:v>
                </c:pt>
                <c:pt idx="738">
                  <c:v>42761</c:v>
                </c:pt>
                <c:pt idx="739">
                  <c:v>42762</c:v>
                </c:pt>
                <c:pt idx="740">
                  <c:v>42765</c:v>
                </c:pt>
                <c:pt idx="741">
                  <c:v>42766</c:v>
                </c:pt>
                <c:pt idx="742">
                  <c:v>42767</c:v>
                </c:pt>
                <c:pt idx="743">
                  <c:v>42768</c:v>
                </c:pt>
                <c:pt idx="744">
                  <c:v>42769</c:v>
                </c:pt>
                <c:pt idx="745">
                  <c:v>42772</c:v>
                </c:pt>
                <c:pt idx="746">
                  <c:v>42773</c:v>
                </c:pt>
                <c:pt idx="747">
                  <c:v>42774</c:v>
                </c:pt>
                <c:pt idx="748">
                  <c:v>42775</c:v>
                </c:pt>
                <c:pt idx="749">
                  <c:v>42776</c:v>
                </c:pt>
                <c:pt idx="750">
                  <c:v>42779</c:v>
                </c:pt>
                <c:pt idx="751">
                  <c:v>42780</c:v>
                </c:pt>
                <c:pt idx="752">
                  <c:v>42781</c:v>
                </c:pt>
                <c:pt idx="753">
                  <c:v>42782</c:v>
                </c:pt>
                <c:pt idx="754">
                  <c:v>42783</c:v>
                </c:pt>
                <c:pt idx="755">
                  <c:v>42786</c:v>
                </c:pt>
                <c:pt idx="756">
                  <c:v>42787</c:v>
                </c:pt>
                <c:pt idx="757">
                  <c:v>42788</c:v>
                </c:pt>
                <c:pt idx="758">
                  <c:v>42789</c:v>
                </c:pt>
                <c:pt idx="759">
                  <c:v>42790</c:v>
                </c:pt>
                <c:pt idx="760">
                  <c:v>42793</c:v>
                </c:pt>
                <c:pt idx="761">
                  <c:v>42794</c:v>
                </c:pt>
                <c:pt idx="762">
                  <c:v>42795</c:v>
                </c:pt>
                <c:pt idx="763">
                  <c:v>42796</c:v>
                </c:pt>
                <c:pt idx="764">
                  <c:v>42797</c:v>
                </c:pt>
                <c:pt idx="765">
                  <c:v>42800</c:v>
                </c:pt>
                <c:pt idx="766">
                  <c:v>42801</c:v>
                </c:pt>
                <c:pt idx="767">
                  <c:v>42802</c:v>
                </c:pt>
                <c:pt idx="768">
                  <c:v>42803</c:v>
                </c:pt>
                <c:pt idx="769">
                  <c:v>42804</c:v>
                </c:pt>
                <c:pt idx="770">
                  <c:v>42807</c:v>
                </c:pt>
                <c:pt idx="771">
                  <c:v>42808</c:v>
                </c:pt>
                <c:pt idx="772">
                  <c:v>42809</c:v>
                </c:pt>
                <c:pt idx="773">
                  <c:v>42810</c:v>
                </c:pt>
                <c:pt idx="774">
                  <c:v>42811</c:v>
                </c:pt>
                <c:pt idx="775">
                  <c:v>42814</c:v>
                </c:pt>
                <c:pt idx="776">
                  <c:v>42815</c:v>
                </c:pt>
                <c:pt idx="777">
                  <c:v>42816</c:v>
                </c:pt>
                <c:pt idx="778">
                  <c:v>42817</c:v>
                </c:pt>
                <c:pt idx="779">
                  <c:v>42818</c:v>
                </c:pt>
                <c:pt idx="780">
                  <c:v>42821</c:v>
                </c:pt>
                <c:pt idx="781">
                  <c:v>42822</c:v>
                </c:pt>
                <c:pt idx="782">
                  <c:v>42823</c:v>
                </c:pt>
                <c:pt idx="783">
                  <c:v>42824</c:v>
                </c:pt>
                <c:pt idx="784">
                  <c:v>42825</c:v>
                </c:pt>
                <c:pt idx="785">
                  <c:v>42828</c:v>
                </c:pt>
                <c:pt idx="786">
                  <c:v>42829</c:v>
                </c:pt>
                <c:pt idx="787">
                  <c:v>42830</c:v>
                </c:pt>
                <c:pt idx="788">
                  <c:v>42831</c:v>
                </c:pt>
                <c:pt idx="789">
                  <c:v>42832</c:v>
                </c:pt>
                <c:pt idx="790">
                  <c:v>42835</c:v>
                </c:pt>
                <c:pt idx="791">
                  <c:v>42836</c:v>
                </c:pt>
                <c:pt idx="792">
                  <c:v>42837</c:v>
                </c:pt>
                <c:pt idx="793">
                  <c:v>42838</c:v>
                </c:pt>
                <c:pt idx="794">
                  <c:v>42839</c:v>
                </c:pt>
                <c:pt idx="795">
                  <c:v>42842</c:v>
                </c:pt>
                <c:pt idx="796">
                  <c:v>42843</c:v>
                </c:pt>
                <c:pt idx="797">
                  <c:v>42844</c:v>
                </c:pt>
                <c:pt idx="798">
                  <c:v>42845</c:v>
                </c:pt>
                <c:pt idx="799">
                  <c:v>42846</c:v>
                </c:pt>
                <c:pt idx="800">
                  <c:v>42849</c:v>
                </c:pt>
                <c:pt idx="801">
                  <c:v>42850</c:v>
                </c:pt>
                <c:pt idx="802">
                  <c:v>42851</c:v>
                </c:pt>
                <c:pt idx="803">
                  <c:v>42852</c:v>
                </c:pt>
                <c:pt idx="804">
                  <c:v>42853</c:v>
                </c:pt>
                <c:pt idx="805">
                  <c:v>42856</c:v>
                </c:pt>
                <c:pt idx="806">
                  <c:v>42857</c:v>
                </c:pt>
                <c:pt idx="807">
                  <c:v>42858</c:v>
                </c:pt>
                <c:pt idx="808">
                  <c:v>42859</c:v>
                </c:pt>
                <c:pt idx="809">
                  <c:v>42860</c:v>
                </c:pt>
                <c:pt idx="810">
                  <c:v>42863</c:v>
                </c:pt>
                <c:pt idx="811">
                  <c:v>42864</c:v>
                </c:pt>
                <c:pt idx="812">
                  <c:v>42865</c:v>
                </c:pt>
                <c:pt idx="813">
                  <c:v>42866</c:v>
                </c:pt>
                <c:pt idx="814">
                  <c:v>42867</c:v>
                </c:pt>
                <c:pt idx="815">
                  <c:v>42870</c:v>
                </c:pt>
                <c:pt idx="816">
                  <c:v>42871</c:v>
                </c:pt>
                <c:pt idx="817">
                  <c:v>42872</c:v>
                </c:pt>
                <c:pt idx="818">
                  <c:v>42873</c:v>
                </c:pt>
                <c:pt idx="819">
                  <c:v>42874</c:v>
                </c:pt>
                <c:pt idx="820">
                  <c:v>42877</c:v>
                </c:pt>
                <c:pt idx="821">
                  <c:v>42878</c:v>
                </c:pt>
                <c:pt idx="822">
                  <c:v>42879</c:v>
                </c:pt>
                <c:pt idx="823">
                  <c:v>42880</c:v>
                </c:pt>
                <c:pt idx="824">
                  <c:v>42881</c:v>
                </c:pt>
                <c:pt idx="825">
                  <c:v>42884</c:v>
                </c:pt>
                <c:pt idx="826">
                  <c:v>42885</c:v>
                </c:pt>
                <c:pt idx="827">
                  <c:v>42886</c:v>
                </c:pt>
                <c:pt idx="828">
                  <c:v>42887</c:v>
                </c:pt>
                <c:pt idx="829">
                  <c:v>42888</c:v>
                </c:pt>
                <c:pt idx="830">
                  <c:v>42891</c:v>
                </c:pt>
                <c:pt idx="831">
                  <c:v>42892</c:v>
                </c:pt>
                <c:pt idx="832">
                  <c:v>42893</c:v>
                </c:pt>
                <c:pt idx="833">
                  <c:v>42894</c:v>
                </c:pt>
                <c:pt idx="834">
                  <c:v>42895</c:v>
                </c:pt>
                <c:pt idx="835">
                  <c:v>42898</c:v>
                </c:pt>
                <c:pt idx="836">
                  <c:v>42899</c:v>
                </c:pt>
                <c:pt idx="837">
                  <c:v>42900</c:v>
                </c:pt>
                <c:pt idx="838">
                  <c:v>42901</c:v>
                </c:pt>
                <c:pt idx="839">
                  <c:v>42902</c:v>
                </c:pt>
                <c:pt idx="840">
                  <c:v>42905</c:v>
                </c:pt>
                <c:pt idx="841">
                  <c:v>42906</c:v>
                </c:pt>
                <c:pt idx="842">
                  <c:v>42907</c:v>
                </c:pt>
                <c:pt idx="843">
                  <c:v>42908</c:v>
                </c:pt>
                <c:pt idx="844">
                  <c:v>42909</c:v>
                </c:pt>
                <c:pt idx="845">
                  <c:v>42912</c:v>
                </c:pt>
                <c:pt idx="846">
                  <c:v>42913</c:v>
                </c:pt>
                <c:pt idx="847">
                  <c:v>42914</c:v>
                </c:pt>
                <c:pt idx="848">
                  <c:v>42915</c:v>
                </c:pt>
                <c:pt idx="849">
                  <c:v>42916</c:v>
                </c:pt>
                <c:pt idx="850">
                  <c:v>42919</c:v>
                </c:pt>
                <c:pt idx="851">
                  <c:v>42920</c:v>
                </c:pt>
                <c:pt idx="852">
                  <c:v>42921</c:v>
                </c:pt>
                <c:pt idx="853">
                  <c:v>42922</c:v>
                </c:pt>
                <c:pt idx="854">
                  <c:v>42923</c:v>
                </c:pt>
                <c:pt idx="855">
                  <c:v>42926</c:v>
                </c:pt>
                <c:pt idx="856">
                  <c:v>42927</c:v>
                </c:pt>
                <c:pt idx="857">
                  <c:v>42928</c:v>
                </c:pt>
                <c:pt idx="858">
                  <c:v>42929</c:v>
                </c:pt>
                <c:pt idx="859">
                  <c:v>42930</c:v>
                </c:pt>
                <c:pt idx="860">
                  <c:v>42933</c:v>
                </c:pt>
                <c:pt idx="861">
                  <c:v>42934</c:v>
                </c:pt>
                <c:pt idx="862">
                  <c:v>42935</c:v>
                </c:pt>
                <c:pt idx="863">
                  <c:v>42936</c:v>
                </c:pt>
                <c:pt idx="864">
                  <c:v>42937</c:v>
                </c:pt>
                <c:pt idx="865">
                  <c:v>42940</c:v>
                </c:pt>
                <c:pt idx="866">
                  <c:v>42941</c:v>
                </c:pt>
                <c:pt idx="867">
                  <c:v>42942</c:v>
                </c:pt>
                <c:pt idx="868">
                  <c:v>42943</c:v>
                </c:pt>
                <c:pt idx="869">
                  <c:v>42944</c:v>
                </c:pt>
                <c:pt idx="870">
                  <c:v>42947</c:v>
                </c:pt>
                <c:pt idx="871">
                  <c:v>42948</c:v>
                </c:pt>
                <c:pt idx="872">
                  <c:v>42949</c:v>
                </c:pt>
                <c:pt idx="873">
                  <c:v>42950</c:v>
                </c:pt>
                <c:pt idx="874">
                  <c:v>42951</c:v>
                </c:pt>
                <c:pt idx="875">
                  <c:v>42954</c:v>
                </c:pt>
                <c:pt idx="876">
                  <c:v>42955</c:v>
                </c:pt>
                <c:pt idx="877">
                  <c:v>42956</c:v>
                </c:pt>
                <c:pt idx="878">
                  <c:v>42957</c:v>
                </c:pt>
                <c:pt idx="879">
                  <c:v>42958</c:v>
                </c:pt>
                <c:pt idx="880">
                  <c:v>42961</c:v>
                </c:pt>
                <c:pt idx="881">
                  <c:v>42962</c:v>
                </c:pt>
                <c:pt idx="882">
                  <c:v>42963</c:v>
                </c:pt>
                <c:pt idx="883">
                  <c:v>42964</c:v>
                </c:pt>
                <c:pt idx="884">
                  <c:v>42965</c:v>
                </c:pt>
                <c:pt idx="885">
                  <c:v>42968</c:v>
                </c:pt>
                <c:pt idx="886">
                  <c:v>42969</c:v>
                </c:pt>
                <c:pt idx="887">
                  <c:v>42970</c:v>
                </c:pt>
                <c:pt idx="888">
                  <c:v>42971</c:v>
                </c:pt>
                <c:pt idx="889">
                  <c:v>42972</c:v>
                </c:pt>
                <c:pt idx="890">
                  <c:v>42975</c:v>
                </c:pt>
                <c:pt idx="891">
                  <c:v>42976</c:v>
                </c:pt>
                <c:pt idx="892">
                  <c:v>42977</c:v>
                </c:pt>
                <c:pt idx="893">
                  <c:v>42978</c:v>
                </c:pt>
                <c:pt idx="894">
                  <c:v>42979</c:v>
                </c:pt>
                <c:pt idx="895">
                  <c:v>42982</c:v>
                </c:pt>
                <c:pt idx="896">
                  <c:v>42983</c:v>
                </c:pt>
                <c:pt idx="897">
                  <c:v>42984</c:v>
                </c:pt>
                <c:pt idx="898">
                  <c:v>42985</c:v>
                </c:pt>
                <c:pt idx="899">
                  <c:v>42986</c:v>
                </c:pt>
                <c:pt idx="900">
                  <c:v>42989</c:v>
                </c:pt>
                <c:pt idx="901">
                  <c:v>42990</c:v>
                </c:pt>
                <c:pt idx="902">
                  <c:v>42991</c:v>
                </c:pt>
                <c:pt idx="903">
                  <c:v>42992</c:v>
                </c:pt>
                <c:pt idx="904">
                  <c:v>42993</c:v>
                </c:pt>
                <c:pt idx="905">
                  <c:v>42996</c:v>
                </c:pt>
                <c:pt idx="906">
                  <c:v>42997</c:v>
                </c:pt>
                <c:pt idx="907">
                  <c:v>42998</c:v>
                </c:pt>
                <c:pt idx="908">
                  <c:v>42999</c:v>
                </c:pt>
                <c:pt idx="909">
                  <c:v>43000</c:v>
                </c:pt>
                <c:pt idx="910">
                  <c:v>43003</c:v>
                </c:pt>
                <c:pt idx="911">
                  <c:v>43004</c:v>
                </c:pt>
                <c:pt idx="912">
                  <c:v>43005</c:v>
                </c:pt>
                <c:pt idx="913">
                  <c:v>43006</c:v>
                </c:pt>
                <c:pt idx="914">
                  <c:v>43007</c:v>
                </c:pt>
                <c:pt idx="915">
                  <c:v>43010</c:v>
                </c:pt>
                <c:pt idx="916">
                  <c:v>43011</c:v>
                </c:pt>
                <c:pt idx="917">
                  <c:v>43012</c:v>
                </c:pt>
                <c:pt idx="918">
                  <c:v>43013</c:v>
                </c:pt>
                <c:pt idx="919">
                  <c:v>43014</c:v>
                </c:pt>
                <c:pt idx="920">
                  <c:v>43017</c:v>
                </c:pt>
                <c:pt idx="921">
                  <c:v>43018</c:v>
                </c:pt>
                <c:pt idx="922">
                  <c:v>43019</c:v>
                </c:pt>
                <c:pt idx="923">
                  <c:v>43020</c:v>
                </c:pt>
                <c:pt idx="924">
                  <c:v>43021</c:v>
                </c:pt>
                <c:pt idx="925">
                  <c:v>43024</c:v>
                </c:pt>
                <c:pt idx="926">
                  <c:v>43025</c:v>
                </c:pt>
                <c:pt idx="927">
                  <c:v>43026</c:v>
                </c:pt>
                <c:pt idx="928">
                  <c:v>43027</c:v>
                </c:pt>
                <c:pt idx="929">
                  <c:v>43028</c:v>
                </c:pt>
                <c:pt idx="930">
                  <c:v>43031</c:v>
                </c:pt>
                <c:pt idx="931">
                  <c:v>43032</c:v>
                </c:pt>
                <c:pt idx="932">
                  <c:v>43033</c:v>
                </c:pt>
                <c:pt idx="933">
                  <c:v>43034</c:v>
                </c:pt>
                <c:pt idx="934">
                  <c:v>43035</c:v>
                </c:pt>
                <c:pt idx="935">
                  <c:v>43038</c:v>
                </c:pt>
                <c:pt idx="936">
                  <c:v>43039</c:v>
                </c:pt>
                <c:pt idx="937">
                  <c:v>43040</c:v>
                </c:pt>
                <c:pt idx="938">
                  <c:v>43041</c:v>
                </c:pt>
                <c:pt idx="939">
                  <c:v>43042</c:v>
                </c:pt>
                <c:pt idx="940">
                  <c:v>43045</c:v>
                </c:pt>
                <c:pt idx="941">
                  <c:v>43046</c:v>
                </c:pt>
                <c:pt idx="942">
                  <c:v>43047</c:v>
                </c:pt>
                <c:pt idx="943">
                  <c:v>43048</c:v>
                </c:pt>
                <c:pt idx="944">
                  <c:v>43049</c:v>
                </c:pt>
                <c:pt idx="945">
                  <c:v>43052</c:v>
                </c:pt>
                <c:pt idx="946">
                  <c:v>43053</c:v>
                </c:pt>
                <c:pt idx="947">
                  <c:v>43054</c:v>
                </c:pt>
                <c:pt idx="948">
                  <c:v>43055</c:v>
                </c:pt>
                <c:pt idx="949">
                  <c:v>43056</c:v>
                </c:pt>
                <c:pt idx="950">
                  <c:v>43059</c:v>
                </c:pt>
                <c:pt idx="951">
                  <c:v>43060</c:v>
                </c:pt>
                <c:pt idx="952">
                  <c:v>43061</c:v>
                </c:pt>
                <c:pt idx="953">
                  <c:v>43062</c:v>
                </c:pt>
                <c:pt idx="954">
                  <c:v>43063</c:v>
                </c:pt>
                <c:pt idx="955">
                  <c:v>43066</c:v>
                </c:pt>
                <c:pt idx="956">
                  <c:v>43067</c:v>
                </c:pt>
                <c:pt idx="957">
                  <c:v>43068</c:v>
                </c:pt>
                <c:pt idx="958">
                  <c:v>43069</c:v>
                </c:pt>
                <c:pt idx="959">
                  <c:v>43070</c:v>
                </c:pt>
                <c:pt idx="960">
                  <c:v>43073</c:v>
                </c:pt>
                <c:pt idx="961">
                  <c:v>43074</c:v>
                </c:pt>
                <c:pt idx="962">
                  <c:v>43075</c:v>
                </c:pt>
                <c:pt idx="963">
                  <c:v>43076</c:v>
                </c:pt>
                <c:pt idx="964">
                  <c:v>43077</c:v>
                </c:pt>
                <c:pt idx="965">
                  <c:v>43080</c:v>
                </c:pt>
                <c:pt idx="966">
                  <c:v>43081</c:v>
                </c:pt>
                <c:pt idx="967">
                  <c:v>43082</c:v>
                </c:pt>
                <c:pt idx="968">
                  <c:v>43083</c:v>
                </c:pt>
                <c:pt idx="969">
                  <c:v>43084</c:v>
                </c:pt>
                <c:pt idx="970">
                  <c:v>43087</c:v>
                </c:pt>
                <c:pt idx="971">
                  <c:v>43088</c:v>
                </c:pt>
                <c:pt idx="972">
                  <c:v>43089</c:v>
                </c:pt>
                <c:pt idx="973">
                  <c:v>43090</c:v>
                </c:pt>
                <c:pt idx="974">
                  <c:v>43091</c:v>
                </c:pt>
                <c:pt idx="975">
                  <c:v>43094</c:v>
                </c:pt>
                <c:pt idx="976">
                  <c:v>43095</c:v>
                </c:pt>
                <c:pt idx="977">
                  <c:v>43096</c:v>
                </c:pt>
                <c:pt idx="978">
                  <c:v>43097</c:v>
                </c:pt>
                <c:pt idx="979">
                  <c:v>43098</c:v>
                </c:pt>
                <c:pt idx="980">
                  <c:v>43101</c:v>
                </c:pt>
                <c:pt idx="981">
                  <c:v>43102</c:v>
                </c:pt>
                <c:pt idx="982">
                  <c:v>43103</c:v>
                </c:pt>
                <c:pt idx="983">
                  <c:v>43104</c:v>
                </c:pt>
                <c:pt idx="984">
                  <c:v>43105</c:v>
                </c:pt>
                <c:pt idx="985">
                  <c:v>43108</c:v>
                </c:pt>
                <c:pt idx="986">
                  <c:v>43109</c:v>
                </c:pt>
                <c:pt idx="987">
                  <c:v>43110</c:v>
                </c:pt>
                <c:pt idx="988">
                  <c:v>43111</c:v>
                </c:pt>
                <c:pt idx="989">
                  <c:v>43112</c:v>
                </c:pt>
                <c:pt idx="990">
                  <c:v>43115</c:v>
                </c:pt>
                <c:pt idx="991">
                  <c:v>43116</c:v>
                </c:pt>
                <c:pt idx="992">
                  <c:v>43117</c:v>
                </c:pt>
                <c:pt idx="993">
                  <c:v>43118</c:v>
                </c:pt>
                <c:pt idx="994">
                  <c:v>43119</c:v>
                </c:pt>
                <c:pt idx="995">
                  <c:v>43122</c:v>
                </c:pt>
                <c:pt idx="996">
                  <c:v>43123</c:v>
                </c:pt>
                <c:pt idx="997">
                  <c:v>43124</c:v>
                </c:pt>
                <c:pt idx="998">
                  <c:v>43125</c:v>
                </c:pt>
                <c:pt idx="999">
                  <c:v>43126</c:v>
                </c:pt>
                <c:pt idx="1000">
                  <c:v>43129</c:v>
                </c:pt>
                <c:pt idx="1001">
                  <c:v>43130</c:v>
                </c:pt>
                <c:pt idx="1002">
                  <c:v>43131</c:v>
                </c:pt>
                <c:pt idx="1003">
                  <c:v>43132</c:v>
                </c:pt>
                <c:pt idx="1004">
                  <c:v>43133</c:v>
                </c:pt>
                <c:pt idx="1005">
                  <c:v>43136</c:v>
                </c:pt>
                <c:pt idx="1006">
                  <c:v>43137</c:v>
                </c:pt>
                <c:pt idx="1007">
                  <c:v>43138</c:v>
                </c:pt>
                <c:pt idx="1008">
                  <c:v>43139</c:v>
                </c:pt>
                <c:pt idx="1009">
                  <c:v>43140</c:v>
                </c:pt>
                <c:pt idx="1010">
                  <c:v>43143</c:v>
                </c:pt>
                <c:pt idx="1011">
                  <c:v>43144</c:v>
                </c:pt>
                <c:pt idx="1012">
                  <c:v>43145</c:v>
                </c:pt>
                <c:pt idx="1013">
                  <c:v>43146</c:v>
                </c:pt>
                <c:pt idx="1014">
                  <c:v>43147</c:v>
                </c:pt>
                <c:pt idx="1015">
                  <c:v>43150</c:v>
                </c:pt>
                <c:pt idx="1016">
                  <c:v>43151</c:v>
                </c:pt>
                <c:pt idx="1017">
                  <c:v>43152</c:v>
                </c:pt>
                <c:pt idx="1018">
                  <c:v>43153</c:v>
                </c:pt>
                <c:pt idx="1019">
                  <c:v>43154</c:v>
                </c:pt>
                <c:pt idx="1020">
                  <c:v>43157</c:v>
                </c:pt>
                <c:pt idx="1021">
                  <c:v>43158</c:v>
                </c:pt>
                <c:pt idx="1022">
                  <c:v>43159</c:v>
                </c:pt>
                <c:pt idx="1023">
                  <c:v>43160</c:v>
                </c:pt>
                <c:pt idx="1024">
                  <c:v>43161</c:v>
                </c:pt>
                <c:pt idx="1025">
                  <c:v>43164</c:v>
                </c:pt>
                <c:pt idx="1026">
                  <c:v>43165</c:v>
                </c:pt>
                <c:pt idx="1027">
                  <c:v>43166</c:v>
                </c:pt>
                <c:pt idx="1028">
                  <c:v>43167</c:v>
                </c:pt>
                <c:pt idx="1029">
                  <c:v>43168</c:v>
                </c:pt>
                <c:pt idx="1030">
                  <c:v>43171</c:v>
                </c:pt>
                <c:pt idx="1031">
                  <c:v>43172</c:v>
                </c:pt>
                <c:pt idx="1032">
                  <c:v>43173</c:v>
                </c:pt>
                <c:pt idx="1033">
                  <c:v>43174</c:v>
                </c:pt>
                <c:pt idx="1034">
                  <c:v>43175</c:v>
                </c:pt>
                <c:pt idx="1035">
                  <c:v>43178</c:v>
                </c:pt>
                <c:pt idx="1036">
                  <c:v>43179</c:v>
                </c:pt>
                <c:pt idx="1037">
                  <c:v>43180</c:v>
                </c:pt>
                <c:pt idx="1038">
                  <c:v>43181</c:v>
                </c:pt>
                <c:pt idx="1039">
                  <c:v>43182</c:v>
                </c:pt>
                <c:pt idx="1040">
                  <c:v>43185</c:v>
                </c:pt>
                <c:pt idx="1041">
                  <c:v>43186</c:v>
                </c:pt>
                <c:pt idx="1042">
                  <c:v>43187</c:v>
                </c:pt>
                <c:pt idx="1043">
                  <c:v>43188</c:v>
                </c:pt>
                <c:pt idx="1044">
                  <c:v>43189</c:v>
                </c:pt>
                <c:pt idx="1045">
                  <c:v>43192</c:v>
                </c:pt>
                <c:pt idx="1046">
                  <c:v>43193</c:v>
                </c:pt>
                <c:pt idx="1047">
                  <c:v>43194</c:v>
                </c:pt>
                <c:pt idx="1048">
                  <c:v>43195</c:v>
                </c:pt>
                <c:pt idx="1049">
                  <c:v>43196</c:v>
                </c:pt>
                <c:pt idx="1050">
                  <c:v>43199</c:v>
                </c:pt>
                <c:pt idx="1051">
                  <c:v>43200</c:v>
                </c:pt>
                <c:pt idx="1052">
                  <c:v>43201</c:v>
                </c:pt>
                <c:pt idx="1053">
                  <c:v>43202</c:v>
                </c:pt>
                <c:pt idx="1054">
                  <c:v>43203</c:v>
                </c:pt>
                <c:pt idx="1055">
                  <c:v>43206</c:v>
                </c:pt>
                <c:pt idx="1056">
                  <c:v>43207</c:v>
                </c:pt>
                <c:pt idx="1057">
                  <c:v>43208</c:v>
                </c:pt>
                <c:pt idx="1058">
                  <c:v>43209</c:v>
                </c:pt>
                <c:pt idx="1059">
                  <c:v>43210</c:v>
                </c:pt>
                <c:pt idx="1060">
                  <c:v>43213</c:v>
                </c:pt>
                <c:pt idx="1061">
                  <c:v>43214</c:v>
                </c:pt>
                <c:pt idx="1062">
                  <c:v>43215</c:v>
                </c:pt>
                <c:pt idx="1063">
                  <c:v>43216</c:v>
                </c:pt>
                <c:pt idx="1064">
                  <c:v>43217</c:v>
                </c:pt>
                <c:pt idx="1065">
                  <c:v>43220</c:v>
                </c:pt>
                <c:pt idx="1066">
                  <c:v>43221</c:v>
                </c:pt>
                <c:pt idx="1067">
                  <c:v>43222</c:v>
                </c:pt>
                <c:pt idx="1068">
                  <c:v>43223</c:v>
                </c:pt>
                <c:pt idx="1069">
                  <c:v>43224</c:v>
                </c:pt>
                <c:pt idx="1070">
                  <c:v>43227</c:v>
                </c:pt>
                <c:pt idx="1071">
                  <c:v>43228</c:v>
                </c:pt>
                <c:pt idx="1072">
                  <c:v>43229</c:v>
                </c:pt>
                <c:pt idx="1073">
                  <c:v>43230</c:v>
                </c:pt>
                <c:pt idx="1074">
                  <c:v>43231</c:v>
                </c:pt>
                <c:pt idx="1075">
                  <c:v>43234</c:v>
                </c:pt>
                <c:pt idx="1076">
                  <c:v>43235</c:v>
                </c:pt>
                <c:pt idx="1077">
                  <c:v>43236</c:v>
                </c:pt>
                <c:pt idx="1078">
                  <c:v>43237</c:v>
                </c:pt>
                <c:pt idx="1079">
                  <c:v>43238</c:v>
                </c:pt>
                <c:pt idx="1080">
                  <c:v>43241</c:v>
                </c:pt>
                <c:pt idx="1081">
                  <c:v>43242</c:v>
                </c:pt>
                <c:pt idx="1082">
                  <c:v>43243</c:v>
                </c:pt>
                <c:pt idx="1083">
                  <c:v>43244</c:v>
                </c:pt>
                <c:pt idx="1084">
                  <c:v>43245</c:v>
                </c:pt>
                <c:pt idx="1085">
                  <c:v>43248</c:v>
                </c:pt>
                <c:pt idx="1086">
                  <c:v>43249</c:v>
                </c:pt>
                <c:pt idx="1087">
                  <c:v>43250</c:v>
                </c:pt>
                <c:pt idx="1088">
                  <c:v>43251</c:v>
                </c:pt>
                <c:pt idx="1089">
                  <c:v>43252</c:v>
                </c:pt>
                <c:pt idx="1090">
                  <c:v>43255</c:v>
                </c:pt>
                <c:pt idx="1091">
                  <c:v>43256</c:v>
                </c:pt>
                <c:pt idx="1092">
                  <c:v>43257</c:v>
                </c:pt>
                <c:pt idx="1093">
                  <c:v>43258</c:v>
                </c:pt>
                <c:pt idx="1094">
                  <c:v>43259</c:v>
                </c:pt>
                <c:pt idx="1095">
                  <c:v>43262</c:v>
                </c:pt>
                <c:pt idx="1096">
                  <c:v>43263</c:v>
                </c:pt>
                <c:pt idx="1097">
                  <c:v>43264</c:v>
                </c:pt>
                <c:pt idx="1098">
                  <c:v>43265</c:v>
                </c:pt>
                <c:pt idx="1099">
                  <c:v>43266</c:v>
                </c:pt>
                <c:pt idx="1100">
                  <c:v>43269</c:v>
                </c:pt>
                <c:pt idx="1101">
                  <c:v>43270</c:v>
                </c:pt>
                <c:pt idx="1102">
                  <c:v>43271</c:v>
                </c:pt>
                <c:pt idx="1103">
                  <c:v>43272</c:v>
                </c:pt>
                <c:pt idx="1104">
                  <c:v>43273</c:v>
                </c:pt>
                <c:pt idx="1105">
                  <c:v>43276</c:v>
                </c:pt>
                <c:pt idx="1106">
                  <c:v>43277</c:v>
                </c:pt>
                <c:pt idx="1107">
                  <c:v>43278</c:v>
                </c:pt>
                <c:pt idx="1108">
                  <c:v>43279</c:v>
                </c:pt>
                <c:pt idx="1109">
                  <c:v>43280</c:v>
                </c:pt>
                <c:pt idx="1110">
                  <c:v>43283</c:v>
                </c:pt>
                <c:pt idx="1111">
                  <c:v>43284</c:v>
                </c:pt>
                <c:pt idx="1112">
                  <c:v>43285</c:v>
                </c:pt>
                <c:pt idx="1113">
                  <c:v>43286</c:v>
                </c:pt>
                <c:pt idx="1114">
                  <c:v>43287</c:v>
                </c:pt>
                <c:pt idx="1115">
                  <c:v>43290</c:v>
                </c:pt>
                <c:pt idx="1116">
                  <c:v>43291</c:v>
                </c:pt>
                <c:pt idx="1117">
                  <c:v>43292</c:v>
                </c:pt>
                <c:pt idx="1118">
                  <c:v>43293</c:v>
                </c:pt>
                <c:pt idx="1119">
                  <c:v>43294</c:v>
                </c:pt>
                <c:pt idx="1120">
                  <c:v>43297</c:v>
                </c:pt>
                <c:pt idx="1121">
                  <c:v>43298</c:v>
                </c:pt>
                <c:pt idx="1122">
                  <c:v>43299</c:v>
                </c:pt>
                <c:pt idx="1123">
                  <c:v>43300</c:v>
                </c:pt>
                <c:pt idx="1124">
                  <c:v>43301</c:v>
                </c:pt>
                <c:pt idx="1125">
                  <c:v>43304</c:v>
                </c:pt>
                <c:pt idx="1126">
                  <c:v>43305</c:v>
                </c:pt>
                <c:pt idx="1127">
                  <c:v>43306</c:v>
                </c:pt>
                <c:pt idx="1128">
                  <c:v>43307</c:v>
                </c:pt>
                <c:pt idx="1129">
                  <c:v>43308</c:v>
                </c:pt>
                <c:pt idx="1130">
                  <c:v>43311</c:v>
                </c:pt>
                <c:pt idx="1131">
                  <c:v>43312</c:v>
                </c:pt>
                <c:pt idx="1132">
                  <c:v>43313</c:v>
                </c:pt>
                <c:pt idx="1133">
                  <c:v>43314</c:v>
                </c:pt>
                <c:pt idx="1134">
                  <c:v>43315</c:v>
                </c:pt>
                <c:pt idx="1135">
                  <c:v>43318</c:v>
                </c:pt>
                <c:pt idx="1136">
                  <c:v>43319</c:v>
                </c:pt>
                <c:pt idx="1137">
                  <c:v>43320</c:v>
                </c:pt>
                <c:pt idx="1138">
                  <c:v>43321</c:v>
                </c:pt>
                <c:pt idx="1139">
                  <c:v>43322</c:v>
                </c:pt>
                <c:pt idx="1140">
                  <c:v>43325</c:v>
                </c:pt>
                <c:pt idx="1141">
                  <c:v>43326</c:v>
                </c:pt>
                <c:pt idx="1142">
                  <c:v>43327</c:v>
                </c:pt>
                <c:pt idx="1143">
                  <c:v>43328</c:v>
                </c:pt>
                <c:pt idx="1144">
                  <c:v>43329</c:v>
                </c:pt>
                <c:pt idx="1145">
                  <c:v>43332</c:v>
                </c:pt>
                <c:pt idx="1146">
                  <c:v>43333</c:v>
                </c:pt>
                <c:pt idx="1147">
                  <c:v>43334</c:v>
                </c:pt>
                <c:pt idx="1148">
                  <c:v>43335</c:v>
                </c:pt>
                <c:pt idx="1149">
                  <c:v>43336</c:v>
                </c:pt>
                <c:pt idx="1150">
                  <c:v>43339</c:v>
                </c:pt>
                <c:pt idx="1151">
                  <c:v>43340</c:v>
                </c:pt>
                <c:pt idx="1152">
                  <c:v>43341</c:v>
                </c:pt>
                <c:pt idx="1153">
                  <c:v>43342</c:v>
                </c:pt>
                <c:pt idx="1154">
                  <c:v>43343</c:v>
                </c:pt>
                <c:pt idx="1155">
                  <c:v>43346</c:v>
                </c:pt>
                <c:pt idx="1156">
                  <c:v>43347</c:v>
                </c:pt>
                <c:pt idx="1157">
                  <c:v>43348</c:v>
                </c:pt>
                <c:pt idx="1158">
                  <c:v>43349</c:v>
                </c:pt>
                <c:pt idx="1159">
                  <c:v>43350</c:v>
                </c:pt>
                <c:pt idx="1160">
                  <c:v>43353</c:v>
                </c:pt>
                <c:pt idx="1161">
                  <c:v>43354</c:v>
                </c:pt>
                <c:pt idx="1162">
                  <c:v>43355</c:v>
                </c:pt>
                <c:pt idx="1163">
                  <c:v>43356</c:v>
                </c:pt>
                <c:pt idx="1164">
                  <c:v>43357</c:v>
                </c:pt>
                <c:pt idx="1165">
                  <c:v>43360</c:v>
                </c:pt>
                <c:pt idx="1166">
                  <c:v>43361</c:v>
                </c:pt>
                <c:pt idx="1167">
                  <c:v>43362</c:v>
                </c:pt>
                <c:pt idx="1168">
                  <c:v>43363</c:v>
                </c:pt>
                <c:pt idx="1169">
                  <c:v>43364</c:v>
                </c:pt>
                <c:pt idx="1170">
                  <c:v>43367</c:v>
                </c:pt>
                <c:pt idx="1171">
                  <c:v>43368</c:v>
                </c:pt>
                <c:pt idx="1172">
                  <c:v>43369</c:v>
                </c:pt>
                <c:pt idx="1173">
                  <c:v>43370</c:v>
                </c:pt>
                <c:pt idx="1174">
                  <c:v>43371</c:v>
                </c:pt>
                <c:pt idx="1175">
                  <c:v>43374</c:v>
                </c:pt>
                <c:pt idx="1176">
                  <c:v>43375</c:v>
                </c:pt>
                <c:pt idx="1177">
                  <c:v>43376</c:v>
                </c:pt>
                <c:pt idx="1178">
                  <c:v>43377</c:v>
                </c:pt>
                <c:pt idx="1179">
                  <c:v>43378</c:v>
                </c:pt>
                <c:pt idx="1180">
                  <c:v>43381</c:v>
                </c:pt>
                <c:pt idx="1181">
                  <c:v>43382</c:v>
                </c:pt>
                <c:pt idx="1182">
                  <c:v>43383</c:v>
                </c:pt>
                <c:pt idx="1183">
                  <c:v>43384</c:v>
                </c:pt>
                <c:pt idx="1184">
                  <c:v>43385</c:v>
                </c:pt>
                <c:pt idx="1185">
                  <c:v>43388</c:v>
                </c:pt>
                <c:pt idx="1186">
                  <c:v>43389</c:v>
                </c:pt>
                <c:pt idx="1187">
                  <c:v>43390</c:v>
                </c:pt>
                <c:pt idx="1188">
                  <c:v>43391</c:v>
                </c:pt>
                <c:pt idx="1189">
                  <c:v>43392</c:v>
                </c:pt>
                <c:pt idx="1190">
                  <c:v>43395</c:v>
                </c:pt>
                <c:pt idx="1191">
                  <c:v>43396</c:v>
                </c:pt>
                <c:pt idx="1192">
                  <c:v>43397</c:v>
                </c:pt>
                <c:pt idx="1193">
                  <c:v>43398</c:v>
                </c:pt>
                <c:pt idx="1194">
                  <c:v>43399</c:v>
                </c:pt>
                <c:pt idx="1195">
                  <c:v>43402</c:v>
                </c:pt>
                <c:pt idx="1196">
                  <c:v>43403</c:v>
                </c:pt>
                <c:pt idx="1197">
                  <c:v>43404</c:v>
                </c:pt>
                <c:pt idx="1198">
                  <c:v>43405</c:v>
                </c:pt>
                <c:pt idx="1199">
                  <c:v>43406</c:v>
                </c:pt>
                <c:pt idx="1200">
                  <c:v>43409</c:v>
                </c:pt>
                <c:pt idx="1201">
                  <c:v>43410</c:v>
                </c:pt>
                <c:pt idx="1202">
                  <c:v>43411</c:v>
                </c:pt>
                <c:pt idx="1203">
                  <c:v>43412</c:v>
                </c:pt>
                <c:pt idx="1204">
                  <c:v>43413</c:v>
                </c:pt>
                <c:pt idx="1205">
                  <c:v>43416</c:v>
                </c:pt>
                <c:pt idx="1206">
                  <c:v>43417</c:v>
                </c:pt>
                <c:pt idx="1207">
                  <c:v>43418</c:v>
                </c:pt>
                <c:pt idx="1208">
                  <c:v>43419</c:v>
                </c:pt>
                <c:pt idx="1209">
                  <c:v>43420</c:v>
                </c:pt>
                <c:pt idx="1210">
                  <c:v>43423</c:v>
                </c:pt>
                <c:pt idx="1211">
                  <c:v>43424</c:v>
                </c:pt>
                <c:pt idx="1212">
                  <c:v>43425</c:v>
                </c:pt>
                <c:pt idx="1213">
                  <c:v>43426</c:v>
                </c:pt>
                <c:pt idx="1214">
                  <c:v>43427</c:v>
                </c:pt>
                <c:pt idx="1215">
                  <c:v>43430</c:v>
                </c:pt>
                <c:pt idx="1216">
                  <c:v>43431</c:v>
                </c:pt>
                <c:pt idx="1217">
                  <c:v>43432</c:v>
                </c:pt>
                <c:pt idx="1218">
                  <c:v>43433</c:v>
                </c:pt>
                <c:pt idx="1219">
                  <c:v>43434</c:v>
                </c:pt>
                <c:pt idx="1220">
                  <c:v>43437</c:v>
                </c:pt>
                <c:pt idx="1221">
                  <c:v>43438</c:v>
                </c:pt>
                <c:pt idx="1222">
                  <c:v>43439</c:v>
                </c:pt>
                <c:pt idx="1223">
                  <c:v>43440</c:v>
                </c:pt>
                <c:pt idx="1224">
                  <c:v>43441</c:v>
                </c:pt>
                <c:pt idx="1225">
                  <c:v>43444</c:v>
                </c:pt>
                <c:pt idx="1226">
                  <c:v>43445</c:v>
                </c:pt>
                <c:pt idx="1227">
                  <c:v>43446</c:v>
                </c:pt>
                <c:pt idx="1228">
                  <c:v>43447</c:v>
                </c:pt>
                <c:pt idx="1229">
                  <c:v>43448</c:v>
                </c:pt>
                <c:pt idx="1230">
                  <c:v>43451</c:v>
                </c:pt>
                <c:pt idx="1231">
                  <c:v>43452</c:v>
                </c:pt>
                <c:pt idx="1232">
                  <c:v>43453</c:v>
                </c:pt>
                <c:pt idx="1233">
                  <c:v>43454</c:v>
                </c:pt>
                <c:pt idx="1234">
                  <c:v>43455</c:v>
                </c:pt>
                <c:pt idx="1235">
                  <c:v>43458</c:v>
                </c:pt>
                <c:pt idx="1236">
                  <c:v>43459</c:v>
                </c:pt>
                <c:pt idx="1237">
                  <c:v>43460</c:v>
                </c:pt>
                <c:pt idx="1238">
                  <c:v>43461</c:v>
                </c:pt>
                <c:pt idx="1239">
                  <c:v>43462</c:v>
                </c:pt>
                <c:pt idx="1240">
                  <c:v>43465</c:v>
                </c:pt>
                <c:pt idx="1241">
                  <c:v>43466</c:v>
                </c:pt>
                <c:pt idx="1242">
                  <c:v>43467</c:v>
                </c:pt>
                <c:pt idx="1243">
                  <c:v>43468</c:v>
                </c:pt>
                <c:pt idx="1244">
                  <c:v>43469</c:v>
                </c:pt>
                <c:pt idx="1245">
                  <c:v>43472</c:v>
                </c:pt>
                <c:pt idx="1246">
                  <c:v>43473</c:v>
                </c:pt>
                <c:pt idx="1247">
                  <c:v>43474</c:v>
                </c:pt>
                <c:pt idx="1248">
                  <c:v>43475</c:v>
                </c:pt>
                <c:pt idx="1249">
                  <c:v>43476</c:v>
                </c:pt>
                <c:pt idx="1250">
                  <c:v>43479</c:v>
                </c:pt>
                <c:pt idx="1251">
                  <c:v>43480</c:v>
                </c:pt>
                <c:pt idx="1252">
                  <c:v>43481</c:v>
                </c:pt>
                <c:pt idx="1253">
                  <c:v>43482</c:v>
                </c:pt>
                <c:pt idx="1254">
                  <c:v>43483</c:v>
                </c:pt>
                <c:pt idx="1255">
                  <c:v>43486</c:v>
                </c:pt>
                <c:pt idx="1256">
                  <c:v>43487</c:v>
                </c:pt>
                <c:pt idx="1257">
                  <c:v>43488</c:v>
                </c:pt>
                <c:pt idx="1258">
                  <c:v>43489</c:v>
                </c:pt>
                <c:pt idx="1259">
                  <c:v>43490</c:v>
                </c:pt>
                <c:pt idx="1260">
                  <c:v>43493</c:v>
                </c:pt>
                <c:pt idx="1261">
                  <c:v>43494</c:v>
                </c:pt>
                <c:pt idx="1262">
                  <c:v>43495</c:v>
                </c:pt>
                <c:pt idx="1263">
                  <c:v>43496</c:v>
                </c:pt>
                <c:pt idx="1264">
                  <c:v>43497</c:v>
                </c:pt>
                <c:pt idx="1265">
                  <c:v>43500</c:v>
                </c:pt>
                <c:pt idx="1266">
                  <c:v>43501</c:v>
                </c:pt>
                <c:pt idx="1267">
                  <c:v>43502</c:v>
                </c:pt>
                <c:pt idx="1268">
                  <c:v>43503</c:v>
                </c:pt>
                <c:pt idx="1269">
                  <c:v>43504</c:v>
                </c:pt>
                <c:pt idx="1270">
                  <c:v>43507</c:v>
                </c:pt>
                <c:pt idx="1271">
                  <c:v>43508</c:v>
                </c:pt>
                <c:pt idx="1272">
                  <c:v>43509</c:v>
                </c:pt>
                <c:pt idx="1273">
                  <c:v>43510</c:v>
                </c:pt>
                <c:pt idx="1274">
                  <c:v>43511</c:v>
                </c:pt>
                <c:pt idx="1275">
                  <c:v>43514</c:v>
                </c:pt>
                <c:pt idx="1276">
                  <c:v>43515</c:v>
                </c:pt>
                <c:pt idx="1277">
                  <c:v>43516</c:v>
                </c:pt>
                <c:pt idx="1278">
                  <c:v>43517</c:v>
                </c:pt>
                <c:pt idx="1279">
                  <c:v>43518</c:v>
                </c:pt>
                <c:pt idx="1280">
                  <c:v>43521</c:v>
                </c:pt>
                <c:pt idx="1281">
                  <c:v>43522</c:v>
                </c:pt>
                <c:pt idx="1282">
                  <c:v>43523</c:v>
                </c:pt>
                <c:pt idx="1283">
                  <c:v>43524</c:v>
                </c:pt>
                <c:pt idx="1284">
                  <c:v>43525</c:v>
                </c:pt>
                <c:pt idx="1285">
                  <c:v>43528</c:v>
                </c:pt>
                <c:pt idx="1286">
                  <c:v>43529</c:v>
                </c:pt>
                <c:pt idx="1287">
                  <c:v>43530</c:v>
                </c:pt>
                <c:pt idx="1288">
                  <c:v>43531</c:v>
                </c:pt>
                <c:pt idx="1289">
                  <c:v>43532</c:v>
                </c:pt>
                <c:pt idx="1290">
                  <c:v>43535</c:v>
                </c:pt>
                <c:pt idx="1291">
                  <c:v>43536</c:v>
                </c:pt>
                <c:pt idx="1292">
                  <c:v>43537</c:v>
                </c:pt>
                <c:pt idx="1293">
                  <c:v>43538</c:v>
                </c:pt>
                <c:pt idx="1294">
                  <c:v>43539</c:v>
                </c:pt>
                <c:pt idx="1295">
                  <c:v>43542</c:v>
                </c:pt>
                <c:pt idx="1296">
                  <c:v>43543</c:v>
                </c:pt>
                <c:pt idx="1297">
                  <c:v>43544</c:v>
                </c:pt>
                <c:pt idx="1298">
                  <c:v>43545</c:v>
                </c:pt>
                <c:pt idx="1299">
                  <c:v>43546</c:v>
                </c:pt>
                <c:pt idx="1300">
                  <c:v>43549</c:v>
                </c:pt>
                <c:pt idx="1301">
                  <c:v>43550</c:v>
                </c:pt>
                <c:pt idx="1302">
                  <c:v>43551</c:v>
                </c:pt>
                <c:pt idx="1303">
                  <c:v>43552</c:v>
                </c:pt>
                <c:pt idx="1304">
                  <c:v>43553</c:v>
                </c:pt>
                <c:pt idx="1305">
                  <c:v>43556</c:v>
                </c:pt>
                <c:pt idx="1306">
                  <c:v>43557</c:v>
                </c:pt>
                <c:pt idx="1307">
                  <c:v>43558</c:v>
                </c:pt>
                <c:pt idx="1308">
                  <c:v>43559</c:v>
                </c:pt>
                <c:pt idx="1309">
                  <c:v>43560</c:v>
                </c:pt>
                <c:pt idx="1310">
                  <c:v>43563</c:v>
                </c:pt>
                <c:pt idx="1311">
                  <c:v>43564</c:v>
                </c:pt>
                <c:pt idx="1312">
                  <c:v>43565</c:v>
                </c:pt>
                <c:pt idx="1313">
                  <c:v>43566</c:v>
                </c:pt>
                <c:pt idx="1314">
                  <c:v>43567</c:v>
                </c:pt>
                <c:pt idx="1315">
                  <c:v>43570</c:v>
                </c:pt>
                <c:pt idx="1316">
                  <c:v>43571</c:v>
                </c:pt>
                <c:pt idx="1317">
                  <c:v>43572</c:v>
                </c:pt>
                <c:pt idx="1318">
                  <c:v>43573</c:v>
                </c:pt>
                <c:pt idx="1319">
                  <c:v>43574</c:v>
                </c:pt>
                <c:pt idx="1320">
                  <c:v>43577</c:v>
                </c:pt>
                <c:pt idx="1321">
                  <c:v>43578</c:v>
                </c:pt>
                <c:pt idx="1322">
                  <c:v>43579</c:v>
                </c:pt>
                <c:pt idx="1323">
                  <c:v>43580</c:v>
                </c:pt>
                <c:pt idx="1324">
                  <c:v>43581</c:v>
                </c:pt>
                <c:pt idx="1325">
                  <c:v>43584</c:v>
                </c:pt>
                <c:pt idx="1326">
                  <c:v>43585</c:v>
                </c:pt>
                <c:pt idx="1327">
                  <c:v>43586</c:v>
                </c:pt>
                <c:pt idx="1328">
                  <c:v>43587</c:v>
                </c:pt>
                <c:pt idx="1329">
                  <c:v>43588</c:v>
                </c:pt>
                <c:pt idx="1330">
                  <c:v>43591</c:v>
                </c:pt>
                <c:pt idx="1331">
                  <c:v>43592</c:v>
                </c:pt>
                <c:pt idx="1332">
                  <c:v>43593</c:v>
                </c:pt>
                <c:pt idx="1333">
                  <c:v>43594</c:v>
                </c:pt>
                <c:pt idx="1334">
                  <c:v>43595</c:v>
                </c:pt>
                <c:pt idx="1335">
                  <c:v>43598</c:v>
                </c:pt>
                <c:pt idx="1336">
                  <c:v>43599</c:v>
                </c:pt>
                <c:pt idx="1337">
                  <c:v>43600</c:v>
                </c:pt>
                <c:pt idx="1338">
                  <c:v>43601</c:v>
                </c:pt>
                <c:pt idx="1339">
                  <c:v>43602</c:v>
                </c:pt>
                <c:pt idx="1340">
                  <c:v>43605</c:v>
                </c:pt>
                <c:pt idx="1341">
                  <c:v>43606</c:v>
                </c:pt>
                <c:pt idx="1342">
                  <c:v>43607</c:v>
                </c:pt>
                <c:pt idx="1343">
                  <c:v>43608</c:v>
                </c:pt>
                <c:pt idx="1344">
                  <c:v>43609</c:v>
                </c:pt>
                <c:pt idx="1345">
                  <c:v>43612</c:v>
                </c:pt>
                <c:pt idx="1346">
                  <c:v>43613</c:v>
                </c:pt>
                <c:pt idx="1347">
                  <c:v>43614</c:v>
                </c:pt>
                <c:pt idx="1348">
                  <c:v>43615</c:v>
                </c:pt>
                <c:pt idx="1349">
                  <c:v>43616</c:v>
                </c:pt>
                <c:pt idx="1350">
                  <c:v>43619</c:v>
                </c:pt>
                <c:pt idx="1351">
                  <c:v>43620</c:v>
                </c:pt>
                <c:pt idx="1352">
                  <c:v>43621</c:v>
                </c:pt>
                <c:pt idx="1353">
                  <c:v>43622</c:v>
                </c:pt>
                <c:pt idx="1354">
                  <c:v>43623</c:v>
                </c:pt>
                <c:pt idx="1355">
                  <c:v>43626</c:v>
                </c:pt>
                <c:pt idx="1356">
                  <c:v>43627</c:v>
                </c:pt>
                <c:pt idx="1357">
                  <c:v>43628</c:v>
                </c:pt>
                <c:pt idx="1358">
                  <c:v>43629</c:v>
                </c:pt>
                <c:pt idx="1359">
                  <c:v>43630</c:v>
                </c:pt>
                <c:pt idx="1360">
                  <c:v>43633</c:v>
                </c:pt>
                <c:pt idx="1361">
                  <c:v>43634</c:v>
                </c:pt>
                <c:pt idx="1362">
                  <c:v>43635</c:v>
                </c:pt>
                <c:pt idx="1363">
                  <c:v>43636</c:v>
                </c:pt>
                <c:pt idx="1364">
                  <c:v>43637</c:v>
                </c:pt>
                <c:pt idx="1365">
                  <c:v>43640</c:v>
                </c:pt>
                <c:pt idx="1366">
                  <c:v>43641</c:v>
                </c:pt>
                <c:pt idx="1367">
                  <c:v>43642</c:v>
                </c:pt>
                <c:pt idx="1368">
                  <c:v>43643</c:v>
                </c:pt>
                <c:pt idx="1369">
                  <c:v>43644</c:v>
                </c:pt>
                <c:pt idx="1370">
                  <c:v>43647</c:v>
                </c:pt>
                <c:pt idx="1371">
                  <c:v>43648</c:v>
                </c:pt>
                <c:pt idx="1372">
                  <c:v>43649</c:v>
                </c:pt>
                <c:pt idx="1373">
                  <c:v>43650</c:v>
                </c:pt>
                <c:pt idx="1374">
                  <c:v>43651</c:v>
                </c:pt>
                <c:pt idx="1375">
                  <c:v>43654</c:v>
                </c:pt>
                <c:pt idx="1376">
                  <c:v>43655</c:v>
                </c:pt>
                <c:pt idx="1377">
                  <c:v>43656</c:v>
                </c:pt>
                <c:pt idx="1378">
                  <c:v>43657</c:v>
                </c:pt>
                <c:pt idx="1379">
                  <c:v>43658</c:v>
                </c:pt>
                <c:pt idx="1380">
                  <c:v>43661</c:v>
                </c:pt>
                <c:pt idx="1381">
                  <c:v>43662</c:v>
                </c:pt>
                <c:pt idx="1382">
                  <c:v>43663</c:v>
                </c:pt>
                <c:pt idx="1383">
                  <c:v>43664</c:v>
                </c:pt>
                <c:pt idx="1384">
                  <c:v>43665</c:v>
                </c:pt>
                <c:pt idx="1385">
                  <c:v>43668</c:v>
                </c:pt>
                <c:pt idx="1386">
                  <c:v>43669</c:v>
                </c:pt>
                <c:pt idx="1387">
                  <c:v>43670</c:v>
                </c:pt>
                <c:pt idx="1388">
                  <c:v>43671</c:v>
                </c:pt>
                <c:pt idx="1389">
                  <c:v>43672</c:v>
                </c:pt>
                <c:pt idx="1390">
                  <c:v>43675</c:v>
                </c:pt>
                <c:pt idx="1391">
                  <c:v>43676</c:v>
                </c:pt>
                <c:pt idx="1392">
                  <c:v>43677</c:v>
                </c:pt>
                <c:pt idx="1393">
                  <c:v>43678</c:v>
                </c:pt>
                <c:pt idx="1394">
                  <c:v>43679</c:v>
                </c:pt>
                <c:pt idx="1395">
                  <c:v>43682</c:v>
                </c:pt>
                <c:pt idx="1396">
                  <c:v>43683</c:v>
                </c:pt>
                <c:pt idx="1397">
                  <c:v>43684</c:v>
                </c:pt>
                <c:pt idx="1398">
                  <c:v>43685</c:v>
                </c:pt>
                <c:pt idx="1399">
                  <c:v>43686</c:v>
                </c:pt>
                <c:pt idx="1400">
                  <c:v>43689</c:v>
                </c:pt>
                <c:pt idx="1401">
                  <c:v>43690</c:v>
                </c:pt>
                <c:pt idx="1402">
                  <c:v>43691</c:v>
                </c:pt>
                <c:pt idx="1403">
                  <c:v>43692</c:v>
                </c:pt>
                <c:pt idx="1404">
                  <c:v>43693</c:v>
                </c:pt>
                <c:pt idx="1405">
                  <c:v>43696</c:v>
                </c:pt>
                <c:pt idx="1406">
                  <c:v>43697</c:v>
                </c:pt>
                <c:pt idx="1407">
                  <c:v>43698</c:v>
                </c:pt>
                <c:pt idx="1408">
                  <c:v>43699</c:v>
                </c:pt>
                <c:pt idx="1409">
                  <c:v>43700</c:v>
                </c:pt>
                <c:pt idx="1410">
                  <c:v>43703</c:v>
                </c:pt>
                <c:pt idx="1411">
                  <c:v>43704</c:v>
                </c:pt>
                <c:pt idx="1412">
                  <c:v>43705</c:v>
                </c:pt>
                <c:pt idx="1413">
                  <c:v>43706</c:v>
                </c:pt>
                <c:pt idx="1414">
                  <c:v>43707</c:v>
                </c:pt>
                <c:pt idx="1415">
                  <c:v>43710</c:v>
                </c:pt>
                <c:pt idx="1416">
                  <c:v>43711</c:v>
                </c:pt>
                <c:pt idx="1417">
                  <c:v>43712</c:v>
                </c:pt>
                <c:pt idx="1418">
                  <c:v>43713</c:v>
                </c:pt>
                <c:pt idx="1419">
                  <c:v>43714</c:v>
                </c:pt>
                <c:pt idx="1420">
                  <c:v>43717</c:v>
                </c:pt>
                <c:pt idx="1421">
                  <c:v>43718</c:v>
                </c:pt>
                <c:pt idx="1422">
                  <c:v>43719</c:v>
                </c:pt>
                <c:pt idx="1423">
                  <c:v>43720</c:v>
                </c:pt>
                <c:pt idx="1424">
                  <c:v>43721</c:v>
                </c:pt>
                <c:pt idx="1425">
                  <c:v>43724</c:v>
                </c:pt>
                <c:pt idx="1426">
                  <c:v>43725</c:v>
                </c:pt>
                <c:pt idx="1427">
                  <c:v>43726</c:v>
                </c:pt>
                <c:pt idx="1428">
                  <c:v>43727</c:v>
                </c:pt>
                <c:pt idx="1429">
                  <c:v>43728</c:v>
                </c:pt>
                <c:pt idx="1430">
                  <c:v>43731</c:v>
                </c:pt>
                <c:pt idx="1431">
                  <c:v>43732</c:v>
                </c:pt>
                <c:pt idx="1432">
                  <c:v>43733</c:v>
                </c:pt>
                <c:pt idx="1433">
                  <c:v>43734</c:v>
                </c:pt>
                <c:pt idx="1434">
                  <c:v>43735</c:v>
                </c:pt>
                <c:pt idx="1435">
                  <c:v>43738</c:v>
                </c:pt>
                <c:pt idx="1436">
                  <c:v>43739</c:v>
                </c:pt>
                <c:pt idx="1437">
                  <c:v>43740</c:v>
                </c:pt>
                <c:pt idx="1438">
                  <c:v>43741</c:v>
                </c:pt>
                <c:pt idx="1439">
                  <c:v>43742</c:v>
                </c:pt>
                <c:pt idx="1440">
                  <c:v>43745</c:v>
                </c:pt>
                <c:pt idx="1441">
                  <c:v>43746</c:v>
                </c:pt>
                <c:pt idx="1442">
                  <c:v>43747</c:v>
                </c:pt>
                <c:pt idx="1443">
                  <c:v>43748</c:v>
                </c:pt>
                <c:pt idx="1444">
                  <c:v>43749</c:v>
                </c:pt>
                <c:pt idx="1445">
                  <c:v>43752</c:v>
                </c:pt>
                <c:pt idx="1446">
                  <c:v>43753</c:v>
                </c:pt>
                <c:pt idx="1447">
                  <c:v>43754</c:v>
                </c:pt>
                <c:pt idx="1448">
                  <c:v>43755</c:v>
                </c:pt>
                <c:pt idx="1449">
                  <c:v>43756</c:v>
                </c:pt>
                <c:pt idx="1450">
                  <c:v>43759</c:v>
                </c:pt>
                <c:pt idx="1451">
                  <c:v>43760</c:v>
                </c:pt>
                <c:pt idx="1452">
                  <c:v>43761</c:v>
                </c:pt>
                <c:pt idx="1453">
                  <c:v>43762</c:v>
                </c:pt>
                <c:pt idx="1454">
                  <c:v>43763</c:v>
                </c:pt>
                <c:pt idx="1455">
                  <c:v>43766</c:v>
                </c:pt>
                <c:pt idx="1456">
                  <c:v>43767</c:v>
                </c:pt>
                <c:pt idx="1457">
                  <c:v>43768</c:v>
                </c:pt>
                <c:pt idx="1458">
                  <c:v>43769</c:v>
                </c:pt>
                <c:pt idx="1459">
                  <c:v>43770</c:v>
                </c:pt>
                <c:pt idx="1460">
                  <c:v>43773</c:v>
                </c:pt>
                <c:pt idx="1461">
                  <c:v>43774</c:v>
                </c:pt>
                <c:pt idx="1462">
                  <c:v>43775</c:v>
                </c:pt>
                <c:pt idx="1463">
                  <c:v>43776</c:v>
                </c:pt>
                <c:pt idx="1464">
                  <c:v>43777</c:v>
                </c:pt>
                <c:pt idx="1465">
                  <c:v>43780</c:v>
                </c:pt>
                <c:pt idx="1466">
                  <c:v>43781</c:v>
                </c:pt>
                <c:pt idx="1467">
                  <c:v>43782</c:v>
                </c:pt>
                <c:pt idx="1468">
                  <c:v>43783</c:v>
                </c:pt>
                <c:pt idx="1469">
                  <c:v>43784</c:v>
                </c:pt>
                <c:pt idx="1470">
                  <c:v>43787</c:v>
                </c:pt>
                <c:pt idx="1471">
                  <c:v>43788</c:v>
                </c:pt>
                <c:pt idx="1472">
                  <c:v>43789</c:v>
                </c:pt>
                <c:pt idx="1473">
                  <c:v>43790</c:v>
                </c:pt>
                <c:pt idx="1474">
                  <c:v>43791</c:v>
                </c:pt>
                <c:pt idx="1475">
                  <c:v>43794</c:v>
                </c:pt>
                <c:pt idx="1476">
                  <c:v>43795</c:v>
                </c:pt>
                <c:pt idx="1477">
                  <c:v>43796</c:v>
                </c:pt>
                <c:pt idx="1478">
                  <c:v>43797</c:v>
                </c:pt>
                <c:pt idx="1479">
                  <c:v>43798</c:v>
                </c:pt>
                <c:pt idx="1480">
                  <c:v>43801</c:v>
                </c:pt>
                <c:pt idx="1481">
                  <c:v>43802</c:v>
                </c:pt>
                <c:pt idx="1482">
                  <c:v>43803</c:v>
                </c:pt>
                <c:pt idx="1483">
                  <c:v>43804</c:v>
                </c:pt>
                <c:pt idx="1484">
                  <c:v>43805</c:v>
                </c:pt>
                <c:pt idx="1485">
                  <c:v>43808</c:v>
                </c:pt>
                <c:pt idx="1486">
                  <c:v>43809</c:v>
                </c:pt>
                <c:pt idx="1487">
                  <c:v>43810</c:v>
                </c:pt>
                <c:pt idx="1488">
                  <c:v>43811</c:v>
                </c:pt>
                <c:pt idx="1489">
                  <c:v>43812</c:v>
                </c:pt>
                <c:pt idx="1490">
                  <c:v>43815</c:v>
                </c:pt>
                <c:pt idx="1491">
                  <c:v>43816</c:v>
                </c:pt>
                <c:pt idx="1492">
                  <c:v>43817</c:v>
                </c:pt>
                <c:pt idx="1493">
                  <c:v>43818</c:v>
                </c:pt>
                <c:pt idx="1494">
                  <c:v>43819</c:v>
                </c:pt>
                <c:pt idx="1495">
                  <c:v>43822</c:v>
                </c:pt>
                <c:pt idx="1496">
                  <c:v>43823</c:v>
                </c:pt>
                <c:pt idx="1497">
                  <c:v>43824</c:v>
                </c:pt>
                <c:pt idx="1498">
                  <c:v>43825</c:v>
                </c:pt>
                <c:pt idx="1499">
                  <c:v>43826</c:v>
                </c:pt>
                <c:pt idx="1500">
                  <c:v>43829</c:v>
                </c:pt>
                <c:pt idx="1501">
                  <c:v>43830</c:v>
                </c:pt>
                <c:pt idx="1502">
                  <c:v>43831</c:v>
                </c:pt>
                <c:pt idx="1503">
                  <c:v>43832</c:v>
                </c:pt>
                <c:pt idx="1504">
                  <c:v>43833</c:v>
                </c:pt>
                <c:pt idx="1505">
                  <c:v>43836</c:v>
                </c:pt>
                <c:pt idx="1506">
                  <c:v>43837</c:v>
                </c:pt>
                <c:pt idx="1507">
                  <c:v>43838</c:v>
                </c:pt>
                <c:pt idx="1508">
                  <c:v>43839</c:v>
                </c:pt>
                <c:pt idx="1509">
                  <c:v>43840</c:v>
                </c:pt>
                <c:pt idx="1510">
                  <c:v>43843</c:v>
                </c:pt>
                <c:pt idx="1511">
                  <c:v>43844</c:v>
                </c:pt>
                <c:pt idx="1512">
                  <c:v>43845</c:v>
                </c:pt>
                <c:pt idx="1513">
                  <c:v>43846</c:v>
                </c:pt>
                <c:pt idx="1514">
                  <c:v>43847</c:v>
                </c:pt>
                <c:pt idx="1515">
                  <c:v>43850</c:v>
                </c:pt>
                <c:pt idx="1516">
                  <c:v>43851</c:v>
                </c:pt>
                <c:pt idx="1517">
                  <c:v>43852</c:v>
                </c:pt>
                <c:pt idx="1518">
                  <c:v>43853</c:v>
                </c:pt>
                <c:pt idx="1519">
                  <c:v>43854</c:v>
                </c:pt>
                <c:pt idx="1520">
                  <c:v>43857</c:v>
                </c:pt>
                <c:pt idx="1521">
                  <c:v>43858</c:v>
                </c:pt>
                <c:pt idx="1522">
                  <c:v>43859</c:v>
                </c:pt>
                <c:pt idx="1523">
                  <c:v>43860</c:v>
                </c:pt>
                <c:pt idx="1524">
                  <c:v>43861</c:v>
                </c:pt>
                <c:pt idx="1525">
                  <c:v>43864</c:v>
                </c:pt>
                <c:pt idx="1526">
                  <c:v>43865</c:v>
                </c:pt>
                <c:pt idx="1527">
                  <c:v>43866</c:v>
                </c:pt>
                <c:pt idx="1528">
                  <c:v>43867</c:v>
                </c:pt>
                <c:pt idx="1529">
                  <c:v>43868</c:v>
                </c:pt>
                <c:pt idx="1530">
                  <c:v>43871</c:v>
                </c:pt>
                <c:pt idx="1531">
                  <c:v>43872</c:v>
                </c:pt>
                <c:pt idx="1532">
                  <c:v>43873</c:v>
                </c:pt>
                <c:pt idx="1533">
                  <c:v>43874</c:v>
                </c:pt>
                <c:pt idx="1534">
                  <c:v>43875</c:v>
                </c:pt>
                <c:pt idx="1535">
                  <c:v>43878</c:v>
                </c:pt>
                <c:pt idx="1536">
                  <c:v>43879</c:v>
                </c:pt>
                <c:pt idx="1537">
                  <c:v>43880</c:v>
                </c:pt>
                <c:pt idx="1538">
                  <c:v>43881</c:v>
                </c:pt>
                <c:pt idx="1539">
                  <c:v>43882</c:v>
                </c:pt>
                <c:pt idx="1540">
                  <c:v>43885</c:v>
                </c:pt>
                <c:pt idx="1541">
                  <c:v>43886</c:v>
                </c:pt>
                <c:pt idx="1542">
                  <c:v>43887</c:v>
                </c:pt>
                <c:pt idx="1543">
                  <c:v>43888</c:v>
                </c:pt>
                <c:pt idx="1544">
                  <c:v>43889</c:v>
                </c:pt>
                <c:pt idx="1545">
                  <c:v>43892</c:v>
                </c:pt>
                <c:pt idx="1546">
                  <c:v>43893</c:v>
                </c:pt>
                <c:pt idx="1547">
                  <c:v>43894</c:v>
                </c:pt>
                <c:pt idx="1548">
                  <c:v>43895</c:v>
                </c:pt>
                <c:pt idx="1549">
                  <c:v>43896</c:v>
                </c:pt>
                <c:pt idx="1550">
                  <c:v>43899</c:v>
                </c:pt>
                <c:pt idx="1551">
                  <c:v>43900</c:v>
                </c:pt>
                <c:pt idx="1552">
                  <c:v>43901</c:v>
                </c:pt>
                <c:pt idx="1553">
                  <c:v>43902</c:v>
                </c:pt>
                <c:pt idx="1554">
                  <c:v>43903</c:v>
                </c:pt>
                <c:pt idx="1555">
                  <c:v>43906</c:v>
                </c:pt>
                <c:pt idx="1556">
                  <c:v>43907</c:v>
                </c:pt>
                <c:pt idx="1557">
                  <c:v>43908</c:v>
                </c:pt>
                <c:pt idx="1558">
                  <c:v>43909</c:v>
                </c:pt>
                <c:pt idx="1559">
                  <c:v>43910</c:v>
                </c:pt>
                <c:pt idx="1560">
                  <c:v>43913</c:v>
                </c:pt>
                <c:pt idx="1561">
                  <c:v>43914</c:v>
                </c:pt>
                <c:pt idx="1562">
                  <c:v>43915</c:v>
                </c:pt>
                <c:pt idx="1563">
                  <c:v>43916</c:v>
                </c:pt>
                <c:pt idx="1564">
                  <c:v>43917</c:v>
                </c:pt>
                <c:pt idx="1565">
                  <c:v>43920</c:v>
                </c:pt>
                <c:pt idx="1566">
                  <c:v>43921</c:v>
                </c:pt>
                <c:pt idx="1567">
                  <c:v>43922</c:v>
                </c:pt>
                <c:pt idx="1568">
                  <c:v>43923</c:v>
                </c:pt>
                <c:pt idx="1569">
                  <c:v>43924</c:v>
                </c:pt>
                <c:pt idx="1570">
                  <c:v>43927</c:v>
                </c:pt>
                <c:pt idx="1571">
                  <c:v>43928</c:v>
                </c:pt>
                <c:pt idx="1572">
                  <c:v>43929</c:v>
                </c:pt>
                <c:pt idx="1573">
                  <c:v>43930</c:v>
                </c:pt>
                <c:pt idx="1574">
                  <c:v>43931</c:v>
                </c:pt>
                <c:pt idx="1575">
                  <c:v>43934</c:v>
                </c:pt>
                <c:pt idx="1576">
                  <c:v>43935</c:v>
                </c:pt>
                <c:pt idx="1577">
                  <c:v>43936</c:v>
                </c:pt>
                <c:pt idx="1578">
                  <c:v>43937</c:v>
                </c:pt>
                <c:pt idx="1579">
                  <c:v>43938</c:v>
                </c:pt>
                <c:pt idx="1580">
                  <c:v>43941</c:v>
                </c:pt>
                <c:pt idx="1581">
                  <c:v>43942</c:v>
                </c:pt>
                <c:pt idx="1582">
                  <c:v>43943</c:v>
                </c:pt>
                <c:pt idx="1583">
                  <c:v>43944</c:v>
                </c:pt>
                <c:pt idx="1584">
                  <c:v>43945</c:v>
                </c:pt>
                <c:pt idx="1585">
                  <c:v>43948</c:v>
                </c:pt>
                <c:pt idx="1586">
                  <c:v>43949</c:v>
                </c:pt>
                <c:pt idx="1587">
                  <c:v>43950</c:v>
                </c:pt>
                <c:pt idx="1588">
                  <c:v>43951</c:v>
                </c:pt>
                <c:pt idx="1589">
                  <c:v>43952</c:v>
                </c:pt>
                <c:pt idx="1590">
                  <c:v>43955</c:v>
                </c:pt>
                <c:pt idx="1591">
                  <c:v>43956</c:v>
                </c:pt>
                <c:pt idx="1592">
                  <c:v>43957</c:v>
                </c:pt>
                <c:pt idx="1593">
                  <c:v>43958</c:v>
                </c:pt>
                <c:pt idx="1594">
                  <c:v>43959</c:v>
                </c:pt>
                <c:pt idx="1595">
                  <c:v>43962</c:v>
                </c:pt>
                <c:pt idx="1596">
                  <c:v>43963</c:v>
                </c:pt>
                <c:pt idx="1597">
                  <c:v>43964</c:v>
                </c:pt>
                <c:pt idx="1598">
                  <c:v>43965</c:v>
                </c:pt>
                <c:pt idx="1599">
                  <c:v>43966</c:v>
                </c:pt>
                <c:pt idx="1600">
                  <c:v>43969</c:v>
                </c:pt>
                <c:pt idx="1601">
                  <c:v>43970</c:v>
                </c:pt>
                <c:pt idx="1602">
                  <c:v>43971</c:v>
                </c:pt>
                <c:pt idx="1603">
                  <c:v>43972</c:v>
                </c:pt>
                <c:pt idx="1604">
                  <c:v>43973</c:v>
                </c:pt>
                <c:pt idx="1605">
                  <c:v>43976</c:v>
                </c:pt>
                <c:pt idx="1606">
                  <c:v>43977</c:v>
                </c:pt>
                <c:pt idx="1607">
                  <c:v>43978</c:v>
                </c:pt>
                <c:pt idx="1608">
                  <c:v>43979</c:v>
                </c:pt>
                <c:pt idx="1609">
                  <c:v>43980</c:v>
                </c:pt>
                <c:pt idx="1610">
                  <c:v>43983</c:v>
                </c:pt>
                <c:pt idx="1611">
                  <c:v>43984</c:v>
                </c:pt>
                <c:pt idx="1612">
                  <c:v>43985</c:v>
                </c:pt>
                <c:pt idx="1613">
                  <c:v>43986</c:v>
                </c:pt>
                <c:pt idx="1614">
                  <c:v>43987</c:v>
                </c:pt>
                <c:pt idx="1615">
                  <c:v>43990</c:v>
                </c:pt>
                <c:pt idx="1616">
                  <c:v>43991</c:v>
                </c:pt>
                <c:pt idx="1617">
                  <c:v>43992</c:v>
                </c:pt>
                <c:pt idx="1618">
                  <c:v>43993</c:v>
                </c:pt>
                <c:pt idx="1619">
                  <c:v>43994</c:v>
                </c:pt>
                <c:pt idx="1620">
                  <c:v>43997</c:v>
                </c:pt>
                <c:pt idx="1621">
                  <c:v>43998</c:v>
                </c:pt>
                <c:pt idx="1622">
                  <c:v>43999</c:v>
                </c:pt>
                <c:pt idx="1623">
                  <c:v>44000</c:v>
                </c:pt>
                <c:pt idx="1624">
                  <c:v>44001</c:v>
                </c:pt>
                <c:pt idx="1625">
                  <c:v>44004</c:v>
                </c:pt>
                <c:pt idx="1626">
                  <c:v>44005</c:v>
                </c:pt>
                <c:pt idx="1627">
                  <c:v>44006</c:v>
                </c:pt>
                <c:pt idx="1628">
                  <c:v>44007</c:v>
                </c:pt>
                <c:pt idx="1629">
                  <c:v>44008</c:v>
                </c:pt>
                <c:pt idx="1630">
                  <c:v>44011</c:v>
                </c:pt>
                <c:pt idx="1631">
                  <c:v>44012</c:v>
                </c:pt>
                <c:pt idx="1632">
                  <c:v>44013</c:v>
                </c:pt>
                <c:pt idx="1633">
                  <c:v>44014</c:v>
                </c:pt>
                <c:pt idx="1634">
                  <c:v>44015</c:v>
                </c:pt>
                <c:pt idx="1635">
                  <c:v>44018</c:v>
                </c:pt>
                <c:pt idx="1636">
                  <c:v>44019</c:v>
                </c:pt>
                <c:pt idx="1637">
                  <c:v>44020</c:v>
                </c:pt>
                <c:pt idx="1638">
                  <c:v>44021</c:v>
                </c:pt>
                <c:pt idx="1639">
                  <c:v>44022</c:v>
                </c:pt>
                <c:pt idx="1640">
                  <c:v>44025</c:v>
                </c:pt>
                <c:pt idx="1641">
                  <c:v>44026</c:v>
                </c:pt>
                <c:pt idx="1642">
                  <c:v>44027</c:v>
                </c:pt>
                <c:pt idx="1643">
                  <c:v>44028</c:v>
                </c:pt>
                <c:pt idx="1644">
                  <c:v>44029</c:v>
                </c:pt>
                <c:pt idx="1645">
                  <c:v>44032</c:v>
                </c:pt>
                <c:pt idx="1646">
                  <c:v>44033</c:v>
                </c:pt>
                <c:pt idx="1647">
                  <c:v>44034</c:v>
                </c:pt>
                <c:pt idx="1648">
                  <c:v>44035</c:v>
                </c:pt>
                <c:pt idx="1649">
                  <c:v>44036</c:v>
                </c:pt>
                <c:pt idx="1650">
                  <c:v>44039</c:v>
                </c:pt>
                <c:pt idx="1651">
                  <c:v>44040</c:v>
                </c:pt>
                <c:pt idx="1652">
                  <c:v>44041</c:v>
                </c:pt>
                <c:pt idx="1653">
                  <c:v>44042</c:v>
                </c:pt>
                <c:pt idx="1654">
                  <c:v>44043</c:v>
                </c:pt>
                <c:pt idx="1655">
                  <c:v>44046</c:v>
                </c:pt>
                <c:pt idx="1656">
                  <c:v>44047</c:v>
                </c:pt>
                <c:pt idx="1657">
                  <c:v>44048</c:v>
                </c:pt>
                <c:pt idx="1658">
                  <c:v>44049</c:v>
                </c:pt>
                <c:pt idx="1659">
                  <c:v>44050</c:v>
                </c:pt>
                <c:pt idx="1660">
                  <c:v>44053</c:v>
                </c:pt>
                <c:pt idx="1661">
                  <c:v>44054</c:v>
                </c:pt>
                <c:pt idx="1662">
                  <c:v>44055</c:v>
                </c:pt>
                <c:pt idx="1663">
                  <c:v>44056</c:v>
                </c:pt>
                <c:pt idx="1664">
                  <c:v>44057</c:v>
                </c:pt>
                <c:pt idx="1665">
                  <c:v>44060</c:v>
                </c:pt>
                <c:pt idx="1666">
                  <c:v>44061</c:v>
                </c:pt>
                <c:pt idx="1667">
                  <c:v>44062</c:v>
                </c:pt>
                <c:pt idx="1668">
                  <c:v>44063</c:v>
                </c:pt>
                <c:pt idx="1669">
                  <c:v>44064</c:v>
                </c:pt>
                <c:pt idx="1670">
                  <c:v>44067</c:v>
                </c:pt>
                <c:pt idx="1671">
                  <c:v>44068</c:v>
                </c:pt>
                <c:pt idx="1672">
                  <c:v>44069</c:v>
                </c:pt>
                <c:pt idx="1673">
                  <c:v>44070</c:v>
                </c:pt>
                <c:pt idx="1674">
                  <c:v>44071</c:v>
                </c:pt>
                <c:pt idx="1675">
                  <c:v>44074</c:v>
                </c:pt>
                <c:pt idx="1676">
                  <c:v>44075</c:v>
                </c:pt>
                <c:pt idx="1677">
                  <c:v>44076</c:v>
                </c:pt>
                <c:pt idx="1678">
                  <c:v>44077</c:v>
                </c:pt>
                <c:pt idx="1679">
                  <c:v>44078</c:v>
                </c:pt>
                <c:pt idx="1680">
                  <c:v>44081</c:v>
                </c:pt>
                <c:pt idx="1681">
                  <c:v>44082</c:v>
                </c:pt>
                <c:pt idx="1682">
                  <c:v>44083</c:v>
                </c:pt>
                <c:pt idx="1683">
                  <c:v>44084</c:v>
                </c:pt>
                <c:pt idx="1684">
                  <c:v>44085</c:v>
                </c:pt>
                <c:pt idx="1685">
                  <c:v>44088</c:v>
                </c:pt>
                <c:pt idx="1686">
                  <c:v>44089</c:v>
                </c:pt>
                <c:pt idx="1687">
                  <c:v>44090</c:v>
                </c:pt>
                <c:pt idx="1688">
                  <c:v>44091</c:v>
                </c:pt>
                <c:pt idx="1689">
                  <c:v>44092</c:v>
                </c:pt>
                <c:pt idx="1690">
                  <c:v>44095</c:v>
                </c:pt>
                <c:pt idx="1691">
                  <c:v>44096</c:v>
                </c:pt>
                <c:pt idx="1692">
                  <c:v>44097</c:v>
                </c:pt>
                <c:pt idx="1693">
                  <c:v>44098</c:v>
                </c:pt>
                <c:pt idx="1694">
                  <c:v>44099</c:v>
                </c:pt>
                <c:pt idx="1695">
                  <c:v>44102</c:v>
                </c:pt>
                <c:pt idx="1696">
                  <c:v>44103</c:v>
                </c:pt>
                <c:pt idx="1697">
                  <c:v>44104</c:v>
                </c:pt>
                <c:pt idx="1698">
                  <c:v>44105</c:v>
                </c:pt>
                <c:pt idx="1699">
                  <c:v>44106</c:v>
                </c:pt>
                <c:pt idx="1700">
                  <c:v>44109</c:v>
                </c:pt>
                <c:pt idx="1701">
                  <c:v>44110</c:v>
                </c:pt>
                <c:pt idx="1702">
                  <c:v>44111</c:v>
                </c:pt>
                <c:pt idx="1703">
                  <c:v>44112</c:v>
                </c:pt>
                <c:pt idx="1704">
                  <c:v>44113</c:v>
                </c:pt>
                <c:pt idx="1705">
                  <c:v>44116</c:v>
                </c:pt>
                <c:pt idx="1706">
                  <c:v>44117</c:v>
                </c:pt>
                <c:pt idx="1707">
                  <c:v>44118</c:v>
                </c:pt>
                <c:pt idx="1708">
                  <c:v>44119</c:v>
                </c:pt>
                <c:pt idx="1709">
                  <c:v>44120</c:v>
                </c:pt>
                <c:pt idx="1710">
                  <c:v>44123</c:v>
                </c:pt>
                <c:pt idx="1711">
                  <c:v>44124</c:v>
                </c:pt>
                <c:pt idx="1712">
                  <c:v>44125</c:v>
                </c:pt>
                <c:pt idx="1713">
                  <c:v>44126</c:v>
                </c:pt>
                <c:pt idx="1714">
                  <c:v>44127</c:v>
                </c:pt>
                <c:pt idx="1715">
                  <c:v>44130</c:v>
                </c:pt>
                <c:pt idx="1716">
                  <c:v>44131</c:v>
                </c:pt>
                <c:pt idx="1717">
                  <c:v>44132</c:v>
                </c:pt>
                <c:pt idx="1718">
                  <c:v>44133</c:v>
                </c:pt>
                <c:pt idx="1719">
                  <c:v>44134</c:v>
                </c:pt>
                <c:pt idx="1720">
                  <c:v>44137</c:v>
                </c:pt>
                <c:pt idx="1721">
                  <c:v>44138</c:v>
                </c:pt>
                <c:pt idx="1722">
                  <c:v>44139</c:v>
                </c:pt>
                <c:pt idx="1723">
                  <c:v>44140</c:v>
                </c:pt>
                <c:pt idx="1724">
                  <c:v>44141</c:v>
                </c:pt>
                <c:pt idx="1725">
                  <c:v>44144</c:v>
                </c:pt>
                <c:pt idx="1726">
                  <c:v>44145</c:v>
                </c:pt>
                <c:pt idx="1727">
                  <c:v>44146</c:v>
                </c:pt>
                <c:pt idx="1728">
                  <c:v>44147</c:v>
                </c:pt>
                <c:pt idx="1729">
                  <c:v>44148</c:v>
                </c:pt>
                <c:pt idx="1730">
                  <c:v>44151</c:v>
                </c:pt>
                <c:pt idx="1731">
                  <c:v>44152</c:v>
                </c:pt>
                <c:pt idx="1732">
                  <c:v>44153</c:v>
                </c:pt>
                <c:pt idx="1733">
                  <c:v>44154</c:v>
                </c:pt>
                <c:pt idx="1734">
                  <c:v>44155</c:v>
                </c:pt>
                <c:pt idx="1735">
                  <c:v>44158</c:v>
                </c:pt>
                <c:pt idx="1736">
                  <c:v>44159</c:v>
                </c:pt>
                <c:pt idx="1737">
                  <c:v>44160</c:v>
                </c:pt>
                <c:pt idx="1738">
                  <c:v>44161</c:v>
                </c:pt>
                <c:pt idx="1739">
                  <c:v>44162</c:v>
                </c:pt>
                <c:pt idx="1740">
                  <c:v>44165</c:v>
                </c:pt>
                <c:pt idx="1741">
                  <c:v>44166</c:v>
                </c:pt>
                <c:pt idx="1742">
                  <c:v>44167</c:v>
                </c:pt>
                <c:pt idx="1743">
                  <c:v>44168</c:v>
                </c:pt>
                <c:pt idx="1744">
                  <c:v>44169</c:v>
                </c:pt>
                <c:pt idx="1745">
                  <c:v>44172</c:v>
                </c:pt>
                <c:pt idx="1746">
                  <c:v>44173</c:v>
                </c:pt>
                <c:pt idx="1747">
                  <c:v>44174</c:v>
                </c:pt>
                <c:pt idx="1748">
                  <c:v>44175</c:v>
                </c:pt>
                <c:pt idx="1749">
                  <c:v>44176</c:v>
                </c:pt>
                <c:pt idx="1750">
                  <c:v>44179</c:v>
                </c:pt>
                <c:pt idx="1751">
                  <c:v>44180</c:v>
                </c:pt>
                <c:pt idx="1752">
                  <c:v>44181</c:v>
                </c:pt>
                <c:pt idx="1753">
                  <c:v>44182</c:v>
                </c:pt>
                <c:pt idx="1754">
                  <c:v>44183</c:v>
                </c:pt>
                <c:pt idx="1755">
                  <c:v>44186</c:v>
                </c:pt>
                <c:pt idx="1756">
                  <c:v>44187</c:v>
                </c:pt>
                <c:pt idx="1757">
                  <c:v>44188</c:v>
                </c:pt>
                <c:pt idx="1758">
                  <c:v>44189</c:v>
                </c:pt>
                <c:pt idx="1759">
                  <c:v>44190</c:v>
                </c:pt>
                <c:pt idx="1760">
                  <c:v>44193</c:v>
                </c:pt>
                <c:pt idx="1761">
                  <c:v>44194</c:v>
                </c:pt>
                <c:pt idx="1762">
                  <c:v>44195</c:v>
                </c:pt>
                <c:pt idx="1763">
                  <c:v>44196</c:v>
                </c:pt>
                <c:pt idx="1764">
                  <c:v>44197</c:v>
                </c:pt>
                <c:pt idx="1765">
                  <c:v>44200</c:v>
                </c:pt>
                <c:pt idx="1766">
                  <c:v>44201</c:v>
                </c:pt>
                <c:pt idx="1767">
                  <c:v>44202</c:v>
                </c:pt>
                <c:pt idx="1768">
                  <c:v>44203</c:v>
                </c:pt>
                <c:pt idx="1769">
                  <c:v>44204</c:v>
                </c:pt>
                <c:pt idx="1770">
                  <c:v>44207</c:v>
                </c:pt>
                <c:pt idx="1771">
                  <c:v>44208</c:v>
                </c:pt>
                <c:pt idx="1772">
                  <c:v>44209</c:v>
                </c:pt>
                <c:pt idx="1773">
                  <c:v>44210</c:v>
                </c:pt>
                <c:pt idx="1774">
                  <c:v>44211</c:v>
                </c:pt>
                <c:pt idx="1775">
                  <c:v>44214</c:v>
                </c:pt>
                <c:pt idx="1776">
                  <c:v>44215</c:v>
                </c:pt>
                <c:pt idx="1777">
                  <c:v>44216</c:v>
                </c:pt>
                <c:pt idx="1778">
                  <c:v>44217</c:v>
                </c:pt>
                <c:pt idx="1779">
                  <c:v>44218</c:v>
                </c:pt>
                <c:pt idx="1780">
                  <c:v>44221</c:v>
                </c:pt>
                <c:pt idx="1781">
                  <c:v>44222</c:v>
                </c:pt>
                <c:pt idx="1782">
                  <c:v>44223</c:v>
                </c:pt>
                <c:pt idx="1783">
                  <c:v>44224</c:v>
                </c:pt>
                <c:pt idx="1784">
                  <c:v>44225</c:v>
                </c:pt>
                <c:pt idx="1785">
                  <c:v>44228</c:v>
                </c:pt>
                <c:pt idx="1786">
                  <c:v>44229</c:v>
                </c:pt>
                <c:pt idx="1787">
                  <c:v>44230</c:v>
                </c:pt>
                <c:pt idx="1788">
                  <c:v>44231</c:v>
                </c:pt>
                <c:pt idx="1789">
                  <c:v>44232</c:v>
                </c:pt>
                <c:pt idx="1790">
                  <c:v>44235</c:v>
                </c:pt>
                <c:pt idx="1791">
                  <c:v>44236</c:v>
                </c:pt>
                <c:pt idx="1792">
                  <c:v>44237</c:v>
                </c:pt>
                <c:pt idx="1793">
                  <c:v>44238</c:v>
                </c:pt>
                <c:pt idx="1794">
                  <c:v>44239</c:v>
                </c:pt>
                <c:pt idx="1795">
                  <c:v>44242</c:v>
                </c:pt>
                <c:pt idx="1796">
                  <c:v>44243</c:v>
                </c:pt>
                <c:pt idx="1797">
                  <c:v>44244</c:v>
                </c:pt>
                <c:pt idx="1798">
                  <c:v>44245</c:v>
                </c:pt>
                <c:pt idx="1799">
                  <c:v>44246</c:v>
                </c:pt>
                <c:pt idx="1800">
                  <c:v>44249</c:v>
                </c:pt>
                <c:pt idx="1801">
                  <c:v>44250</c:v>
                </c:pt>
                <c:pt idx="1802">
                  <c:v>44251</c:v>
                </c:pt>
                <c:pt idx="1803">
                  <c:v>44252</c:v>
                </c:pt>
                <c:pt idx="1804">
                  <c:v>44253</c:v>
                </c:pt>
                <c:pt idx="1805">
                  <c:v>44256</c:v>
                </c:pt>
                <c:pt idx="1806">
                  <c:v>44257</c:v>
                </c:pt>
                <c:pt idx="1807">
                  <c:v>44258</c:v>
                </c:pt>
                <c:pt idx="1808">
                  <c:v>44259</c:v>
                </c:pt>
                <c:pt idx="1809">
                  <c:v>44260</c:v>
                </c:pt>
                <c:pt idx="1810">
                  <c:v>44263</c:v>
                </c:pt>
                <c:pt idx="1811">
                  <c:v>44264</c:v>
                </c:pt>
                <c:pt idx="1812">
                  <c:v>44265</c:v>
                </c:pt>
                <c:pt idx="1813">
                  <c:v>44266</c:v>
                </c:pt>
                <c:pt idx="1814">
                  <c:v>44267</c:v>
                </c:pt>
                <c:pt idx="1815">
                  <c:v>44270</c:v>
                </c:pt>
                <c:pt idx="1816">
                  <c:v>44271</c:v>
                </c:pt>
                <c:pt idx="1817">
                  <c:v>44272</c:v>
                </c:pt>
                <c:pt idx="1818">
                  <c:v>44273</c:v>
                </c:pt>
                <c:pt idx="1819">
                  <c:v>44274</c:v>
                </c:pt>
                <c:pt idx="1820">
                  <c:v>44277</c:v>
                </c:pt>
                <c:pt idx="1821">
                  <c:v>44278</c:v>
                </c:pt>
                <c:pt idx="1822">
                  <c:v>44279</c:v>
                </c:pt>
                <c:pt idx="1823">
                  <c:v>44280</c:v>
                </c:pt>
                <c:pt idx="1824">
                  <c:v>44281</c:v>
                </c:pt>
                <c:pt idx="1825">
                  <c:v>44284</c:v>
                </c:pt>
                <c:pt idx="1826">
                  <c:v>44285</c:v>
                </c:pt>
                <c:pt idx="1827">
                  <c:v>44286</c:v>
                </c:pt>
                <c:pt idx="1828">
                  <c:v>44287</c:v>
                </c:pt>
                <c:pt idx="1829">
                  <c:v>44288</c:v>
                </c:pt>
                <c:pt idx="1830">
                  <c:v>44291</c:v>
                </c:pt>
                <c:pt idx="1831">
                  <c:v>44292</c:v>
                </c:pt>
                <c:pt idx="1832">
                  <c:v>44293</c:v>
                </c:pt>
                <c:pt idx="1833">
                  <c:v>44294</c:v>
                </c:pt>
                <c:pt idx="1834">
                  <c:v>44295</c:v>
                </c:pt>
                <c:pt idx="1835">
                  <c:v>44298</c:v>
                </c:pt>
                <c:pt idx="1836">
                  <c:v>44299</c:v>
                </c:pt>
                <c:pt idx="1837">
                  <c:v>44300</c:v>
                </c:pt>
                <c:pt idx="1838">
                  <c:v>44301</c:v>
                </c:pt>
                <c:pt idx="1839">
                  <c:v>44302</c:v>
                </c:pt>
                <c:pt idx="1840">
                  <c:v>44305</c:v>
                </c:pt>
                <c:pt idx="1841">
                  <c:v>44306</c:v>
                </c:pt>
                <c:pt idx="1842">
                  <c:v>44307</c:v>
                </c:pt>
                <c:pt idx="1843">
                  <c:v>44308</c:v>
                </c:pt>
                <c:pt idx="1844">
                  <c:v>44309</c:v>
                </c:pt>
                <c:pt idx="1845">
                  <c:v>44312</c:v>
                </c:pt>
                <c:pt idx="1846">
                  <c:v>44313</c:v>
                </c:pt>
                <c:pt idx="1847">
                  <c:v>44314</c:v>
                </c:pt>
                <c:pt idx="1848">
                  <c:v>44315</c:v>
                </c:pt>
                <c:pt idx="1849">
                  <c:v>44316</c:v>
                </c:pt>
                <c:pt idx="1850">
                  <c:v>44319</c:v>
                </c:pt>
                <c:pt idx="1851">
                  <c:v>44320</c:v>
                </c:pt>
                <c:pt idx="1852">
                  <c:v>44321</c:v>
                </c:pt>
                <c:pt idx="1853">
                  <c:v>44322</c:v>
                </c:pt>
                <c:pt idx="1854">
                  <c:v>44323</c:v>
                </c:pt>
                <c:pt idx="1855">
                  <c:v>44326</c:v>
                </c:pt>
                <c:pt idx="1856">
                  <c:v>44327</c:v>
                </c:pt>
                <c:pt idx="1857">
                  <c:v>44328</c:v>
                </c:pt>
                <c:pt idx="1858">
                  <c:v>44329</c:v>
                </c:pt>
                <c:pt idx="1859">
                  <c:v>44330</c:v>
                </c:pt>
                <c:pt idx="1860">
                  <c:v>44333</c:v>
                </c:pt>
                <c:pt idx="1861">
                  <c:v>44334</c:v>
                </c:pt>
                <c:pt idx="1862">
                  <c:v>44335</c:v>
                </c:pt>
                <c:pt idx="1863">
                  <c:v>44336</c:v>
                </c:pt>
                <c:pt idx="1864">
                  <c:v>44337</c:v>
                </c:pt>
                <c:pt idx="1865">
                  <c:v>44340</c:v>
                </c:pt>
                <c:pt idx="1866">
                  <c:v>44341</c:v>
                </c:pt>
                <c:pt idx="1867">
                  <c:v>44342</c:v>
                </c:pt>
                <c:pt idx="1868">
                  <c:v>44343</c:v>
                </c:pt>
                <c:pt idx="1869">
                  <c:v>44344</c:v>
                </c:pt>
                <c:pt idx="1870">
                  <c:v>44347</c:v>
                </c:pt>
                <c:pt idx="1871">
                  <c:v>44348</c:v>
                </c:pt>
                <c:pt idx="1872">
                  <c:v>44349</c:v>
                </c:pt>
                <c:pt idx="1873">
                  <c:v>44350</c:v>
                </c:pt>
                <c:pt idx="1874">
                  <c:v>44351</c:v>
                </c:pt>
                <c:pt idx="1875">
                  <c:v>44354</c:v>
                </c:pt>
                <c:pt idx="1876">
                  <c:v>44355</c:v>
                </c:pt>
                <c:pt idx="1877">
                  <c:v>44356</c:v>
                </c:pt>
                <c:pt idx="1878">
                  <c:v>44357</c:v>
                </c:pt>
                <c:pt idx="1879">
                  <c:v>44358</c:v>
                </c:pt>
                <c:pt idx="1880">
                  <c:v>44361</c:v>
                </c:pt>
                <c:pt idx="1881">
                  <c:v>44362</c:v>
                </c:pt>
                <c:pt idx="1882">
                  <c:v>44363</c:v>
                </c:pt>
                <c:pt idx="1883">
                  <c:v>44364</c:v>
                </c:pt>
                <c:pt idx="1884">
                  <c:v>44365</c:v>
                </c:pt>
                <c:pt idx="1885">
                  <c:v>44368</c:v>
                </c:pt>
                <c:pt idx="1886">
                  <c:v>44369</c:v>
                </c:pt>
                <c:pt idx="1887">
                  <c:v>44370</c:v>
                </c:pt>
                <c:pt idx="1888">
                  <c:v>44371</c:v>
                </c:pt>
                <c:pt idx="1889">
                  <c:v>44372</c:v>
                </c:pt>
                <c:pt idx="1890">
                  <c:v>44375</c:v>
                </c:pt>
                <c:pt idx="1891">
                  <c:v>44376</c:v>
                </c:pt>
                <c:pt idx="1892">
                  <c:v>44377</c:v>
                </c:pt>
                <c:pt idx="1893">
                  <c:v>44378</c:v>
                </c:pt>
                <c:pt idx="1894">
                  <c:v>44379</c:v>
                </c:pt>
                <c:pt idx="1895">
                  <c:v>44382</c:v>
                </c:pt>
                <c:pt idx="1896">
                  <c:v>44383</c:v>
                </c:pt>
                <c:pt idx="1897">
                  <c:v>44384</c:v>
                </c:pt>
                <c:pt idx="1898">
                  <c:v>44385</c:v>
                </c:pt>
                <c:pt idx="1899">
                  <c:v>44386</c:v>
                </c:pt>
                <c:pt idx="1900">
                  <c:v>44389</c:v>
                </c:pt>
                <c:pt idx="1901">
                  <c:v>44390</c:v>
                </c:pt>
                <c:pt idx="1902">
                  <c:v>44391</c:v>
                </c:pt>
                <c:pt idx="1903">
                  <c:v>44392</c:v>
                </c:pt>
                <c:pt idx="1904">
                  <c:v>44393</c:v>
                </c:pt>
                <c:pt idx="1905">
                  <c:v>44396</c:v>
                </c:pt>
                <c:pt idx="1906">
                  <c:v>44397</c:v>
                </c:pt>
                <c:pt idx="1907">
                  <c:v>44398</c:v>
                </c:pt>
                <c:pt idx="1908">
                  <c:v>44399</c:v>
                </c:pt>
                <c:pt idx="1909">
                  <c:v>44400</c:v>
                </c:pt>
                <c:pt idx="1910">
                  <c:v>44403</c:v>
                </c:pt>
                <c:pt idx="1911">
                  <c:v>44404</c:v>
                </c:pt>
                <c:pt idx="1912">
                  <c:v>44405</c:v>
                </c:pt>
                <c:pt idx="1913">
                  <c:v>44406</c:v>
                </c:pt>
                <c:pt idx="1914">
                  <c:v>44407</c:v>
                </c:pt>
                <c:pt idx="1915">
                  <c:v>44410</c:v>
                </c:pt>
                <c:pt idx="1916">
                  <c:v>44411</c:v>
                </c:pt>
                <c:pt idx="1917">
                  <c:v>44412</c:v>
                </c:pt>
                <c:pt idx="1918">
                  <c:v>44413</c:v>
                </c:pt>
                <c:pt idx="1919">
                  <c:v>44414</c:v>
                </c:pt>
                <c:pt idx="1920">
                  <c:v>44417</c:v>
                </c:pt>
                <c:pt idx="1921">
                  <c:v>44418</c:v>
                </c:pt>
                <c:pt idx="1922">
                  <c:v>44419</c:v>
                </c:pt>
                <c:pt idx="1923">
                  <c:v>44420</c:v>
                </c:pt>
                <c:pt idx="1924">
                  <c:v>44421</c:v>
                </c:pt>
                <c:pt idx="1925">
                  <c:v>44424</c:v>
                </c:pt>
                <c:pt idx="1926">
                  <c:v>44425</c:v>
                </c:pt>
                <c:pt idx="1927">
                  <c:v>44426</c:v>
                </c:pt>
                <c:pt idx="1928">
                  <c:v>44427</c:v>
                </c:pt>
                <c:pt idx="1929">
                  <c:v>44428</c:v>
                </c:pt>
                <c:pt idx="1930">
                  <c:v>44431</c:v>
                </c:pt>
                <c:pt idx="1931">
                  <c:v>44432</c:v>
                </c:pt>
                <c:pt idx="1932">
                  <c:v>44433</c:v>
                </c:pt>
                <c:pt idx="1933">
                  <c:v>44434</c:v>
                </c:pt>
                <c:pt idx="1934">
                  <c:v>44435</c:v>
                </c:pt>
                <c:pt idx="1935">
                  <c:v>44438</c:v>
                </c:pt>
                <c:pt idx="1936">
                  <c:v>44439</c:v>
                </c:pt>
                <c:pt idx="1937">
                  <c:v>44440</c:v>
                </c:pt>
                <c:pt idx="1938">
                  <c:v>44441</c:v>
                </c:pt>
                <c:pt idx="1939">
                  <c:v>44442</c:v>
                </c:pt>
                <c:pt idx="1940">
                  <c:v>44445</c:v>
                </c:pt>
                <c:pt idx="1941">
                  <c:v>44446</c:v>
                </c:pt>
                <c:pt idx="1942">
                  <c:v>44447</c:v>
                </c:pt>
                <c:pt idx="1943">
                  <c:v>44448</c:v>
                </c:pt>
                <c:pt idx="1944">
                  <c:v>44449</c:v>
                </c:pt>
                <c:pt idx="1945">
                  <c:v>44452</c:v>
                </c:pt>
                <c:pt idx="1946">
                  <c:v>44453</c:v>
                </c:pt>
                <c:pt idx="1947">
                  <c:v>44454</c:v>
                </c:pt>
                <c:pt idx="1948">
                  <c:v>44455</c:v>
                </c:pt>
                <c:pt idx="1949">
                  <c:v>44456</c:v>
                </c:pt>
                <c:pt idx="1950">
                  <c:v>44459</c:v>
                </c:pt>
                <c:pt idx="1951">
                  <c:v>44460</c:v>
                </c:pt>
                <c:pt idx="1952">
                  <c:v>44461</c:v>
                </c:pt>
                <c:pt idx="1953">
                  <c:v>44462</c:v>
                </c:pt>
                <c:pt idx="1954">
                  <c:v>44463</c:v>
                </c:pt>
                <c:pt idx="1955">
                  <c:v>44466</c:v>
                </c:pt>
                <c:pt idx="1956">
                  <c:v>44467</c:v>
                </c:pt>
                <c:pt idx="1957">
                  <c:v>44468</c:v>
                </c:pt>
                <c:pt idx="1958">
                  <c:v>44469</c:v>
                </c:pt>
                <c:pt idx="1959">
                  <c:v>44470</c:v>
                </c:pt>
                <c:pt idx="1960">
                  <c:v>44473</c:v>
                </c:pt>
                <c:pt idx="1961">
                  <c:v>44474</c:v>
                </c:pt>
                <c:pt idx="1962">
                  <c:v>44475</c:v>
                </c:pt>
                <c:pt idx="1963">
                  <c:v>44476</c:v>
                </c:pt>
                <c:pt idx="1964">
                  <c:v>44477</c:v>
                </c:pt>
                <c:pt idx="1965">
                  <c:v>44480</c:v>
                </c:pt>
                <c:pt idx="1966">
                  <c:v>44481</c:v>
                </c:pt>
                <c:pt idx="1967">
                  <c:v>44482</c:v>
                </c:pt>
                <c:pt idx="1968">
                  <c:v>44483</c:v>
                </c:pt>
                <c:pt idx="1969">
                  <c:v>44484</c:v>
                </c:pt>
                <c:pt idx="1970">
                  <c:v>44487</c:v>
                </c:pt>
                <c:pt idx="1971">
                  <c:v>44488</c:v>
                </c:pt>
                <c:pt idx="1972">
                  <c:v>44489</c:v>
                </c:pt>
                <c:pt idx="1973">
                  <c:v>44490</c:v>
                </c:pt>
                <c:pt idx="1974">
                  <c:v>44491</c:v>
                </c:pt>
                <c:pt idx="1975">
                  <c:v>44494</c:v>
                </c:pt>
                <c:pt idx="1976">
                  <c:v>44495</c:v>
                </c:pt>
                <c:pt idx="1977">
                  <c:v>44496</c:v>
                </c:pt>
                <c:pt idx="1978">
                  <c:v>44497</c:v>
                </c:pt>
                <c:pt idx="1979">
                  <c:v>44498</c:v>
                </c:pt>
                <c:pt idx="1980">
                  <c:v>44501</c:v>
                </c:pt>
                <c:pt idx="1981">
                  <c:v>44502</c:v>
                </c:pt>
                <c:pt idx="1982">
                  <c:v>44503</c:v>
                </c:pt>
                <c:pt idx="1983">
                  <c:v>44504</c:v>
                </c:pt>
                <c:pt idx="1984">
                  <c:v>44505</c:v>
                </c:pt>
                <c:pt idx="1985">
                  <c:v>44508</c:v>
                </c:pt>
                <c:pt idx="1986">
                  <c:v>44509</c:v>
                </c:pt>
                <c:pt idx="1987">
                  <c:v>44510</c:v>
                </c:pt>
                <c:pt idx="1988">
                  <c:v>44511</c:v>
                </c:pt>
                <c:pt idx="1989">
                  <c:v>44512</c:v>
                </c:pt>
                <c:pt idx="1990">
                  <c:v>44515</c:v>
                </c:pt>
                <c:pt idx="1991">
                  <c:v>44516</c:v>
                </c:pt>
                <c:pt idx="1992">
                  <c:v>44517</c:v>
                </c:pt>
                <c:pt idx="1993">
                  <c:v>44518</c:v>
                </c:pt>
                <c:pt idx="1994">
                  <c:v>44519</c:v>
                </c:pt>
                <c:pt idx="1995">
                  <c:v>44522</c:v>
                </c:pt>
                <c:pt idx="1996">
                  <c:v>44523</c:v>
                </c:pt>
                <c:pt idx="1997">
                  <c:v>44524</c:v>
                </c:pt>
                <c:pt idx="1998">
                  <c:v>44525</c:v>
                </c:pt>
                <c:pt idx="1999">
                  <c:v>44526</c:v>
                </c:pt>
                <c:pt idx="2000">
                  <c:v>44529</c:v>
                </c:pt>
                <c:pt idx="2001">
                  <c:v>44530</c:v>
                </c:pt>
                <c:pt idx="2002">
                  <c:v>44531</c:v>
                </c:pt>
                <c:pt idx="2003">
                  <c:v>44532</c:v>
                </c:pt>
                <c:pt idx="2004">
                  <c:v>44533</c:v>
                </c:pt>
                <c:pt idx="2005">
                  <c:v>44536</c:v>
                </c:pt>
                <c:pt idx="2006">
                  <c:v>44537</c:v>
                </c:pt>
                <c:pt idx="2007">
                  <c:v>44538</c:v>
                </c:pt>
                <c:pt idx="2008">
                  <c:v>44539</c:v>
                </c:pt>
                <c:pt idx="2009">
                  <c:v>44540</c:v>
                </c:pt>
                <c:pt idx="2010">
                  <c:v>44543</c:v>
                </c:pt>
                <c:pt idx="2011">
                  <c:v>44544</c:v>
                </c:pt>
                <c:pt idx="2012">
                  <c:v>44545</c:v>
                </c:pt>
                <c:pt idx="2013">
                  <c:v>44546</c:v>
                </c:pt>
                <c:pt idx="2014">
                  <c:v>44547</c:v>
                </c:pt>
                <c:pt idx="2015">
                  <c:v>44550</c:v>
                </c:pt>
                <c:pt idx="2016">
                  <c:v>44551</c:v>
                </c:pt>
                <c:pt idx="2017">
                  <c:v>44552</c:v>
                </c:pt>
                <c:pt idx="2018">
                  <c:v>44553</c:v>
                </c:pt>
                <c:pt idx="2019">
                  <c:v>44554</c:v>
                </c:pt>
                <c:pt idx="2020">
                  <c:v>44557</c:v>
                </c:pt>
                <c:pt idx="2021">
                  <c:v>44558</c:v>
                </c:pt>
                <c:pt idx="2022">
                  <c:v>44559</c:v>
                </c:pt>
                <c:pt idx="2023">
                  <c:v>44560</c:v>
                </c:pt>
                <c:pt idx="2024">
                  <c:v>44561</c:v>
                </c:pt>
                <c:pt idx="2025">
                  <c:v>44564</c:v>
                </c:pt>
                <c:pt idx="2026">
                  <c:v>44565</c:v>
                </c:pt>
                <c:pt idx="2027">
                  <c:v>44566</c:v>
                </c:pt>
                <c:pt idx="2028">
                  <c:v>44567</c:v>
                </c:pt>
                <c:pt idx="2029">
                  <c:v>44568</c:v>
                </c:pt>
                <c:pt idx="2030">
                  <c:v>44571</c:v>
                </c:pt>
                <c:pt idx="2031">
                  <c:v>44572</c:v>
                </c:pt>
                <c:pt idx="2032">
                  <c:v>44573</c:v>
                </c:pt>
                <c:pt idx="2033">
                  <c:v>44574</c:v>
                </c:pt>
                <c:pt idx="2034">
                  <c:v>44575</c:v>
                </c:pt>
                <c:pt idx="2035">
                  <c:v>44578</c:v>
                </c:pt>
                <c:pt idx="2036">
                  <c:v>44579</c:v>
                </c:pt>
                <c:pt idx="2037">
                  <c:v>44580</c:v>
                </c:pt>
                <c:pt idx="2038">
                  <c:v>44581</c:v>
                </c:pt>
                <c:pt idx="2039">
                  <c:v>44582</c:v>
                </c:pt>
                <c:pt idx="2040">
                  <c:v>44585</c:v>
                </c:pt>
                <c:pt idx="2041">
                  <c:v>44586</c:v>
                </c:pt>
                <c:pt idx="2042">
                  <c:v>44587</c:v>
                </c:pt>
                <c:pt idx="2043">
                  <c:v>44588</c:v>
                </c:pt>
                <c:pt idx="2044">
                  <c:v>44589</c:v>
                </c:pt>
                <c:pt idx="2045">
                  <c:v>44592</c:v>
                </c:pt>
                <c:pt idx="2046">
                  <c:v>44593</c:v>
                </c:pt>
                <c:pt idx="2047">
                  <c:v>44594</c:v>
                </c:pt>
                <c:pt idx="2048">
                  <c:v>44595</c:v>
                </c:pt>
                <c:pt idx="2049">
                  <c:v>44596</c:v>
                </c:pt>
                <c:pt idx="2050">
                  <c:v>44599</c:v>
                </c:pt>
                <c:pt idx="2051">
                  <c:v>44600</c:v>
                </c:pt>
                <c:pt idx="2052">
                  <c:v>44601</c:v>
                </c:pt>
                <c:pt idx="2053">
                  <c:v>44602</c:v>
                </c:pt>
                <c:pt idx="2054">
                  <c:v>44603</c:v>
                </c:pt>
                <c:pt idx="2055">
                  <c:v>44606</c:v>
                </c:pt>
                <c:pt idx="2056">
                  <c:v>44607</c:v>
                </c:pt>
                <c:pt idx="2057">
                  <c:v>44608</c:v>
                </c:pt>
                <c:pt idx="2058">
                  <c:v>44609</c:v>
                </c:pt>
                <c:pt idx="2059">
                  <c:v>44610</c:v>
                </c:pt>
                <c:pt idx="2060">
                  <c:v>44613</c:v>
                </c:pt>
                <c:pt idx="2061">
                  <c:v>44614</c:v>
                </c:pt>
                <c:pt idx="2062">
                  <c:v>44615</c:v>
                </c:pt>
                <c:pt idx="2063">
                  <c:v>44616</c:v>
                </c:pt>
                <c:pt idx="2064">
                  <c:v>44617</c:v>
                </c:pt>
                <c:pt idx="2065">
                  <c:v>44620</c:v>
                </c:pt>
                <c:pt idx="2066">
                  <c:v>44621</c:v>
                </c:pt>
                <c:pt idx="2067">
                  <c:v>44622</c:v>
                </c:pt>
                <c:pt idx="2068">
                  <c:v>44623</c:v>
                </c:pt>
                <c:pt idx="2069">
                  <c:v>44624</c:v>
                </c:pt>
                <c:pt idx="2070">
                  <c:v>44627</c:v>
                </c:pt>
                <c:pt idx="2071">
                  <c:v>44628</c:v>
                </c:pt>
                <c:pt idx="2072">
                  <c:v>44629</c:v>
                </c:pt>
                <c:pt idx="2073">
                  <c:v>44630</c:v>
                </c:pt>
                <c:pt idx="2074">
                  <c:v>44631</c:v>
                </c:pt>
                <c:pt idx="2075">
                  <c:v>44634</c:v>
                </c:pt>
                <c:pt idx="2076">
                  <c:v>44635</c:v>
                </c:pt>
                <c:pt idx="2077">
                  <c:v>44636</c:v>
                </c:pt>
                <c:pt idx="2078">
                  <c:v>44637</c:v>
                </c:pt>
                <c:pt idx="2079">
                  <c:v>44638</c:v>
                </c:pt>
                <c:pt idx="2080">
                  <c:v>44641</c:v>
                </c:pt>
                <c:pt idx="2081">
                  <c:v>44642</c:v>
                </c:pt>
                <c:pt idx="2082">
                  <c:v>44643</c:v>
                </c:pt>
                <c:pt idx="2083">
                  <c:v>44644</c:v>
                </c:pt>
                <c:pt idx="2084">
                  <c:v>44645</c:v>
                </c:pt>
                <c:pt idx="2085">
                  <c:v>44648</c:v>
                </c:pt>
                <c:pt idx="2086">
                  <c:v>44649</c:v>
                </c:pt>
                <c:pt idx="2087">
                  <c:v>44650</c:v>
                </c:pt>
                <c:pt idx="2088">
                  <c:v>44651</c:v>
                </c:pt>
                <c:pt idx="2089">
                  <c:v>44652</c:v>
                </c:pt>
                <c:pt idx="2090">
                  <c:v>44655</c:v>
                </c:pt>
                <c:pt idx="2091">
                  <c:v>44656</c:v>
                </c:pt>
                <c:pt idx="2092">
                  <c:v>44657</c:v>
                </c:pt>
                <c:pt idx="2093">
                  <c:v>44658</c:v>
                </c:pt>
                <c:pt idx="2094">
                  <c:v>44659</c:v>
                </c:pt>
                <c:pt idx="2095">
                  <c:v>44662</c:v>
                </c:pt>
                <c:pt idx="2096">
                  <c:v>44663</c:v>
                </c:pt>
                <c:pt idx="2097">
                  <c:v>44664</c:v>
                </c:pt>
                <c:pt idx="2098">
                  <c:v>44665</c:v>
                </c:pt>
                <c:pt idx="2099">
                  <c:v>44666</c:v>
                </c:pt>
                <c:pt idx="2100">
                  <c:v>44669</c:v>
                </c:pt>
                <c:pt idx="2101">
                  <c:v>44670</c:v>
                </c:pt>
                <c:pt idx="2102">
                  <c:v>44671</c:v>
                </c:pt>
                <c:pt idx="2103">
                  <c:v>44672</c:v>
                </c:pt>
                <c:pt idx="2104">
                  <c:v>44673</c:v>
                </c:pt>
                <c:pt idx="2105">
                  <c:v>44676</c:v>
                </c:pt>
                <c:pt idx="2106">
                  <c:v>44677</c:v>
                </c:pt>
                <c:pt idx="2107">
                  <c:v>44678</c:v>
                </c:pt>
                <c:pt idx="2108">
                  <c:v>44679</c:v>
                </c:pt>
                <c:pt idx="2109">
                  <c:v>44680</c:v>
                </c:pt>
                <c:pt idx="2110">
                  <c:v>44683</c:v>
                </c:pt>
                <c:pt idx="2111">
                  <c:v>44684</c:v>
                </c:pt>
                <c:pt idx="2112">
                  <c:v>44685</c:v>
                </c:pt>
                <c:pt idx="2113">
                  <c:v>44686</c:v>
                </c:pt>
                <c:pt idx="2114">
                  <c:v>44687</c:v>
                </c:pt>
                <c:pt idx="2115">
                  <c:v>44690</c:v>
                </c:pt>
                <c:pt idx="2116">
                  <c:v>44691</c:v>
                </c:pt>
                <c:pt idx="2117">
                  <c:v>44692</c:v>
                </c:pt>
                <c:pt idx="2118">
                  <c:v>44693</c:v>
                </c:pt>
                <c:pt idx="2119">
                  <c:v>44694</c:v>
                </c:pt>
                <c:pt idx="2120">
                  <c:v>44697</c:v>
                </c:pt>
                <c:pt idx="2121">
                  <c:v>44698</c:v>
                </c:pt>
                <c:pt idx="2122">
                  <c:v>44699</c:v>
                </c:pt>
                <c:pt idx="2123">
                  <c:v>44700</c:v>
                </c:pt>
                <c:pt idx="2124">
                  <c:v>44701</c:v>
                </c:pt>
                <c:pt idx="2125">
                  <c:v>44704</c:v>
                </c:pt>
                <c:pt idx="2126">
                  <c:v>44705</c:v>
                </c:pt>
                <c:pt idx="2127">
                  <c:v>44706</c:v>
                </c:pt>
                <c:pt idx="2128">
                  <c:v>44707</c:v>
                </c:pt>
                <c:pt idx="2129">
                  <c:v>44708</c:v>
                </c:pt>
                <c:pt idx="2130">
                  <c:v>44711</c:v>
                </c:pt>
                <c:pt idx="2131">
                  <c:v>44712</c:v>
                </c:pt>
                <c:pt idx="2132">
                  <c:v>44713</c:v>
                </c:pt>
                <c:pt idx="2133">
                  <c:v>44714</c:v>
                </c:pt>
                <c:pt idx="2134">
                  <c:v>44715</c:v>
                </c:pt>
                <c:pt idx="2135">
                  <c:v>44718</c:v>
                </c:pt>
                <c:pt idx="2136">
                  <c:v>44719</c:v>
                </c:pt>
                <c:pt idx="2137">
                  <c:v>44720</c:v>
                </c:pt>
                <c:pt idx="2138">
                  <c:v>44721</c:v>
                </c:pt>
                <c:pt idx="2139">
                  <c:v>44722</c:v>
                </c:pt>
                <c:pt idx="2140">
                  <c:v>44725</c:v>
                </c:pt>
                <c:pt idx="2141">
                  <c:v>44726</c:v>
                </c:pt>
                <c:pt idx="2142">
                  <c:v>44727</c:v>
                </c:pt>
                <c:pt idx="2143">
                  <c:v>44728</c:v>
                </c:pt>
                <c:pt idx="2144">
                  <c:v>44729</c:v>
                </c:pt>
                <c:pt idx="2145">
                  <c:v>44732</c:v>
                </c:pt>
                <c:pt idx="2146">
                  <c:v>44733</c:v>
                </c:pt>
                <c:pt idx="2147">
                  <c:v>44734</c:v>
                </c:pt>
                <c:pt idx="2148">
                  <c:v>44735</c:v>
                </c:pt>
                <c:pt idx="2149">
                  <c:v>44736</c:v>
                </c:pt>
                <c:pt idx="2150">
                  <c:v>44739</c:v>
                </c:pt>
                <c:pt idx="2151">
                  <c:v>44740</c:v>
                </c:pt>
                <c:pt idx="2152">
                  <c:v>44741</c:v>
                </c:pt>
                <c:pt idx="2153">
                  <c:v>44742</c:v>
                </c:pt>
                <c:pt idx="2154">
                  <c:v>44743</c:v>
                </c:pt>
                <c:pt idx="2155">
                  <c:v>44746</c:v>
                </c:pt>
                <c:pt idx="2156">
                  <c:v>44747</c:v>
                </c:pt>
                <c:pt idx="2157">
                  <c:v>44748</c:v>
                </c:pt>
                <c:pt idx="2158">
                  <c:v>44749</c:v>
                </c:pt>
                <c:pt idx="2159">
                  <c:v>44750</c:v>
                </c:pt>
                <c:pt idx="2160">
                  <c:v>44753</c:v>
                </c:pt>
                <c:pt idx="2161">
                  <c:v>44754</c:v>
                </c:pt>
                <c:pt idx="2162">
                  <c:v>44755</c:v>
                </c:pt>
                <c:pt idx="2163">
                  <c:v>44756</c:v>
                </c:pt>
                <c:pt idx="2164">
                  <c:v>44757</c:v>
                </c:pt>
                <c:pt idx="2165">
                  <c:v>44760</c:v>
                </c:pt>
                <c:pt idx="2166">
                  <c:v>44761</c:v>
                </c:pt>
                <c:pt idx="2167">
                  <c:v>44762</c:v>
                </c:pt>
                <c:pt idx="2168">
                  <c:v>44763</c:v>
                </c:pt>
                <c:pt idx="2169">
                  <c:v>44764</c:v>
                </c:pt>
                <c:pt idx="2170">
                  <c:v>44767</c:v>
                </c:pt>
                <c:pt idx="2171">
                  <c:v>44768</c:v>
                </c:pt>
                <c:pt idx="2172">
                  <c:v>44769</c:v>
                </c:pt>
                <c:pt idx="2173">
                  <c:v>44770</c:v>
                </c:pt>
                <c:pt idx="2174">
                  <c:v>44771</c:v>
                </c:pt>
                <c:pt idx="2175">
                  <c:v>44774</c:v>
                </c:pt>
                <c:pt idx="2176">
                  <c:v>44775</c:v>
                </c:pt>
                <c:pt idx="2177">
                  <c:v>44776</c:v>
                </c:pt>
                <c:pt idx="2178">
                  <c:v>44777</c:v>
                </c:pt>
                <c:pt idx="2179">
                  <c:v>44778</c:v>
                </c:pt>
                <c:pt idx="2180">
                  <c:v>44781</c:v>
                </c:pt>
                <c:pt idx="2181">
                  <c:v>44782</c:v>
                </c:pt>
                <c:pt idx="2182">
                  <c:v>44783</c:v>
                </c:pt>
                <c:pt idx="2183">
                  <c:v>44784</c:v>
                </c:pt>
                <c:pt idx="2184">
                  <c:v>44785</c:v>
                </c:pt>
                <c:pt idx="2185">
                  <c:v>44788</c:v>
                </c:pt>
                <c:pt idx="2186">
                  <c:v>44789</c:v>
                </c:pt>
                <c:pt idx="2187">
                  <c:v>44790</c:v>
                </c:pt>
                <c:pt idx="2188">
                  <c:v>44791</c:v>
                </c:pt>
                <c:pt idx="2189">
                  <c:v>44792</c:v>
                </c:pt>
                <c:pt idx="2190">
                  <c:v>44795</c:v>
                </c:pt>
                <c:pt idx="2191">
                  <c:v>44796</c:v>
                </c:pt>
                <c:pt idx="2192">
                  <c:v>44797</c:v>
                </c:pt>
                <c:pt idx="2193">
                  <c:v>44798</c:v>
                </c:pt>
                <c:pt idx="2194">
                  <c:v>44799</c:v>
                </c:pt>
                <c:pt idx="2195">
                  <c:v>44802</c:v>
                </c:pt>
                <c:pt idx="2196">
                  <c:v>44803</c:v>
                </c:pt>
                <c:pt idx="2197">
                  <c:v>44804</c:v>
                </c:pt>
                <c:pt idx="2198">
                  <c:v>44805</c:v>
                </c:pt>
                <c:pt idx="2199">
                  <c:v>44806</c:v>
                </c:pt>
                <c:pt idx="2200">
                  <c:v>44809</c:v>
                </c:pt>
                <c:pt idx="2201">
                  <c:v>44810</c:v>
                </c:pt>
                <c:pt idx="2202">
                  <c:v>44811</c:v>
                </c:pt>
                <c:pt idx="2203">
                  <c:v>44812</c:v>
                </c:pt>
                <c:pt idx="2204">
                  <c:v>44813</c:v>
                </c:pt>
                <c:pt idx="2205">
                  <c:v>44816</c:v>
                </c:pt>
                <c:pt idx="2206">
                  <c:v>44817</c:v>
                </c:pt>
                <c:pt idx="2207">
                  <c:v>44818</c:v>
                </c:pt>
                <c:pt idx="2208">
                  <c:v>44819</c:v>
                </c:pt>
                <c:pt idx="2209">
                  <c:v>44820</c:v>
                </c:pt>
                <c:pt idx="2210">
                  <c:v>44823</c:v>
                </c:pt>
                <c:pt idx="2211">
                  <c:v>44824</c:v>
                </c:pt>
                <c:pt idx="2212">
                  <c:v>44825</c:v>
                </c:pt>
                <c:pt idx="2213">
                  <c:v>44826</c:v>
                </c:pt>
                <c:pt idx="2214">
                  <c:v>44827</c:v>
                </c:pt>
                <c:pt idx="2215">
                  <c:v>44830</c:v>
                </c:pt>
                <c:pt idx="2216">
                  <c:v>44831</c:v>
                </c:pt>
                <c:pt idx="2217">
                  <c:v>44832</c:v>
                </c:pt>
                <c:pt idx="2218">
                  <c:v>44833</c:v>
                </c:pt>
                <c:pt idx="2219">
                  <c:v>44834</c:v>
                </c:pt>
                <c:pt idx="2220">
                  <c:v>44837</c:v>
                </c:pt>
                <c:pt idx="2221">
                  <c:v>44838</c:v>
                </c:pt>
                <c:pt idx="2222">
                  <c:v>44839</c:v>
                </c:pt>
                <c:pt idx="2223">
                  <c:v>44840</c:v>
                </c:pt>
                <c:pt idx="2224">
                  <c:v>44841</c:v>
                </c:pt>
                <c:pt idx="2225">
                  <c:v>44844</c:v>
                </c:pt>
                <c:pt idx="2226">
                  <c:v>44845</c:v>
                </c:pt>
                <c:pt idx="2227">
                  <c:v>44846</c:v>
                </c:pt>
                <c:pt idx="2228">
                  <c:v>44847</c:v>
                </c:pt>
                <c:pt idx="2229">
                  <c:v>44848</c:v>
                </c:pt>
                <c:pt idx="2230">
                  <c:v>44851</c:v>
                </c:pt>
                <c:pt idx="2231">
                  <c:v>44852</c:v>
                </c:pt>
                <c:pt idx="2232">
                  <c:v>44853</c:v>
                </c:pt>
                <c:pt idx="2233">
                  <c:v>44854</c:v>
                </c:pt>
                <c:pt idx="2234">
                  <c:v>44855</c:v>
                </c:pt>
                <c:pt idx="2235">
                  <c:v>44858</c:v>
                </c:pt>
                <c:pt idx="2236">
                  <c:v>44859</c:v>
                </c:pt>
                <c:pt idx="2237">
                  <c:v>44860</c:v>
                </c:pt>
                <c:pt idx="2238">
                  <c:v>44861</c:v>
                </c:pt>
                <c:pt idx="2239">
                  <c:v>44862</c:v>
                </c:pt>
                <c:pt idx="2240">
                  <c:v>44865</c:v>
                </c:pt>
                <c:pt idx="2241">
                  <c:v>44866</c:v>
                </c:pt>
                <c:pt idx="2242">
                  <c:v>44867</c:v>
                </c:pt>
                <c:pt idx="2243">
                  <c:v>44868</c:v>
                </c:pt>
                <c:pt idx="2244">
                  <c:v>44869</c:v>
                </c:pt>
                <c:pt idx="2245">
                  <c:v>44872</c:v>
                </c:pt>
                <c:pt idx="2246">
                  <c:v>44873</c:v>
                </c:pt>
                <c:pt idx="2247">
                  <c:v>44874</c:v>
                </c:pt>
                <c:pt idx="2248">
                  <c:v>44875</c:v>
                </c:pt>
                <c:pt idx="2249">
                  <c:v>44876</c:v>
                </c:pt>
                <c:pt idx="2250">
                  <c:v>44879</c:v>
                </c:pt>
                <c:pt idx="2251">
                  <c:v>44880</c:v>
                </c:pt>
                <c:pt idx="2252">
                  <c:v>44881</c:v>
                </c:pt>
                <c:pt idx="2253">
                  <c:v>44882</c:v>
                </c:pt>
                <c:pt idx="2254">
                  <c:v>44883</c:v>
                </c:pt>
                <c:pt idx="2255">
                  <c:v>44886</c:v>
                </c:pt>
                <c:pt idx="2256">
                  <c:v>44887</c:v>
                </c:pt>
                <c:pt idx="2257">
                  <c:v>44888</c:v>
                </c:pt>
                <c:pt idx="2258">
                  <c:v>44889</c:v>
                </c:pt>
                <c:pt idx="2259">
                  <c:v>44890</c:v>
                </c:pt>
                <c:pt idx="2260">
                  <c:v>44893</c:v>
                </c:pt>
                <c:pt idx="2261">
                  <c:v>44894</c:v>
                </c:pt>
                <c:pt idx="2262">
                  <c:v>44895</c:v>
                </c:pt>
                <c:pt idx="2263">
                  <c:v>44896</c:v>
                </c:pt>
                <c:pt idx="2264">
                  <c:v>44897</c:v>
                </c:pt>
                <c:pt idx="2265">
                  <c:v>44900</c:v>
                </c:pt>
                <c:pt idx="2266">
                  <c:v>44901</c:v>
                </c:pt>
                <c:pt idx="2267">
                  <c:v>44902</c:v>
                </c:pt>
                <c:pt idx="2268">
                  <c:v>44903</c:v>
                </c:pt>
                <c:pt idx="2269">
                  <c:v>44904</c:v>
                </c:pt>
                <c:pt idx="2270">
                  <c:v>44907</c:v>
                </c:pt>
                <c:pt idx="2271">
                  <c:v>44908</c:v>
                </c:pt>
                <c:pt idx="2272">
                  <c:v>44909</c:v>
                </c:pt>
                <c:pt idx="2273">
                  <c:v>44910</c:v>
                </c:pt>
                <c:pt idx="2274">
                  <c:v>44911</c:v>
                </c:pt>
                <c:pt idx="2275">
                  <c:v>44914</c:v>
                </c:pt>
                <c:pt idx="2276">
                  <c:v>44915</c:v>
                </c:pt>
                <c:pt idx="2277">
                  <c:v>44916</c:v>
                </c:pt>
                <c:pt idx="2278">
                  <c:v>44917</c:v>
                </c:pt>
                <c:pt idx="2279">
                  <c:v>44918</c:v>
                </c:pt>
                <c:pt idx="2280">
                  <c:v>44921</c:v>
                </c:pt>
                <c:pt idx="2281">
                  <c:v>44922</c:v>
                </c:pt>
                <c:pt idx="2282">
                  <c:v>44923</c:v>
                </c:pt>
                <c:pt idx="2283">
                  <c:v>44924</c:v>
                </c:pt>
                <c:pt idx="2284">
                  <c:v>44925</c:v>
                </c:pt>
                <c:pt idx="2285">
                  <c:v>44928</c:v>
                </c:pt>
                <c:pt idx="2286">
                  <c:v>44929</c:v>
                </c:pt>
                <c:pt idx="2287">
                  <c:v>44930</c:v>
                </c:pt>
                <c:pt idx="2288">
                  <c:v>44931</c:v>
                </c:pt>
                <c:pt idx="2289">
                  <c:v>44932</c:v>
                </c:pt>
                <c:pt idx="2290">
                  <c:v>44935</c:v>
                </c:pt>
                <c:pt idx="2291">
                  <c:v>44936</c:v>
                </c:pt>
                <c:pt idx="2292">
                  <c:v>44937</c:v>
                </c:pt>
                <c:pt idx="2293">
                  <c:v>44938</c:v>
                </c:pt>
                <c:pt idx="2294">
                  <c:v>44939</c:v>
                </c:pt>
                <c:pt idx="2295">
                  <c:v>44942</c:v>
                </c:pt>
                <c:pt idx="2296">
                  <c:v>44943</c:v>
                </c:pt>
                <c:pt idx="2297">
                  <c:v>44944</c:v>
                </c:pt>
                <c:pt idx="2298">
                  <c:v>44945</c:v>
                </c:pt>
                <c:pt idx="2299">
                  <c:v>44946</c:v>
                </c:pt>
                <c:pt idx="2300">
                  <c:v>44949</c:v>
                </c:pt>
                <c:pt idx="2301">
                  <c:v>44950</c:v>
                </c:pt>
                <c:pt idx="2302">
                  <c:v>44951</c:v>
                </c:pt>
                <c:pt idx="2303">
                  <c:v>44952</c:v>
                </c:pt>
                <c:pt idx="2304">
                  <c:v>44953</c:v>
                </c:pt>
                <c:pt idx="2305">
                  <c:v>44956</c:v>
                </c:pt>
                <c:pt idx="2306">
                  <c:v>44957</c:v>
                </c:pt>
                <c:pt idx="2307">
                  <c:v>44958</c:v>
                </c:pt>
                <c:pt idx="2308">
                  <c:v>44959</c:v>
                </c:pt>
                <c:pt idx="2309">
                  <c:v>44960</c:v>
                </c:pt>
                <c:pt idx="2310">
                  <c:v>44963</c:v>
                </c:pt>
                <c:pt idx="2311">
                  <c:v>44964</c:v>
                </c:pt>
                <c:pt idx="2312">
                  <c:v>44965</c:v>
                </c:pt>
                <c:pt idx="2313">
                  <c:v>44966</c:v>
                </c:pt>
                <c:pt idx="2314">
                  <c:v>44967</c:v>
                </c:pt>
                <c:pt idx="2315">
                  <c:v>44970</c:v>
                </c:pt>
                <c:pt idx="2316">
                  <c:v>44971</c:v>
                </c:pt>
                <c:pt idx="2317">
                  <c:v>44972</c:v>
                </c:pt>
                <c:pt idx="2318">
                  <c:v>44973</c:v>
                </c:pt>
                <c:pt idx="2319">
                  <c:v>44974</c:v>
                </c:pt>
                <c:pt idx="2320">
                  <c:v>44977</c:v>
                </c:pt>
                <c:pt idx="2321">
                  <c:v>44978</c:v>
                </c:pt>
                <c:pt idx="2322">
                  <c:v>44979</c:v>
                </c:pt>
                <c:pt idx="2323">
                  <c:v>44980</c:v>
                </c:pt>
                <c:pt idx="2324">
                  <c:v>44981</c:v>
                </c:pt>
                <c:pt idx="2325">
                  <c:v>44984</c:v>
                </c:pt>
                <c:pt idx="2326">
                  <c:v>44985</c:v>
                </c:pt>
                <c:pt idx="2327">
                  <c:v>44986</c:v>
                </c:pt>
                <c:pt idx="2328">
                  <c:v>44987</c:v>
                </c:pt>
                <c:pt idx="2329">
                  <c:v>44988</c:v>
                </c:pt>
                <c:pt idx="2330">
                  <c:v>44991</c:v>
                </c:pt>
                <c:pt idx="2331">
                  <c:v>44992</c:v>
                </c:pt>
                <c:pt idx="2332">
                  <c:v>44993</c:v>
                </c:pt>
                <c:pt idx="2333">
                  <c:v>44994</c:v>
                </c:pt>
                <c:pt idx="2334">
                  <c:v>44995</c:v>
                </c:pt>
                <c:pt idx="2335">
                  <c:v>44998</c:v>
                </c:pt>
                <c:pt idx="2336">
                  <c:v>44999</c:v>
                </c:pt>
                <c:pt idx="2337">
                  <c:v>45000</c:v>
                </c:pt>
                <c:pt idx="2338">
                  <c:v>45001</c:v>
                </c:pt>
                <c:pt idx="2339">
                  <c:v>45002</c:v>
                </c:pt>
                <c:pt idx="2340">
                  <c:v>45005</c:v>
                </c:pt>
                <c:pt idx="2341">
                  <c:v>45006</c:v>
                </c:pt>
                <c:pt idx="2342">
                  <c:v>45007</c:v>
                </c:pt>
                <c:pt idx="2343">
                  <c:v>45008</c:v>
                </c:pt>
                <c:pt idx="2344">
                  <c:v>45009</c:v>
                </c:pt>
                <c:pt idx="2345">
                  <c:v>45012</c:v>
                </c:pt>
                <c:pt idx="2346">
                  <c:v>45013</c:v>
                </c:pt>
                <c:pt idx="2347">
                  <c:v>45014</c:v>
                </c:pt>
                <c:pt idx="2348">
                  <c:v>45015</c:v>
                </c:pt>
                <c:pt idx="2349">
                  <c:v>45016</c:v>
                </c:pt>
                <c:pt idx="2350">
                  <c:v>45019</c:v>
                </c:pt>
                <c:pt idx="2351">
                  <c:v>45020</c:v>
                </c:pt>
                <c:pt idx="2352">
                  <c:v>45021</c:v>
                </c:pt>
                <c:pt idx="2353">
                  <c:v>45022</c:v>
                </c:pt>
                <c:pt idx="2354">
                  <c:v>45023</c:v>
                </c:pt>
                <c:pt idx="2355">
                  <c:v>45026</c:v>
                </c:pt>
                <c:pt idx="2356">
                  <c:v>45027</c:v>
                </c:pt>
                <c:pt idx="2357">
                  <c:v>45028</c:v>
                </c:pt>
                <c:pt idx="2358">
                  <c:v>45029</c:v>
                </c:pt>
                <c:pt idx="2359">
                  <c:v>45030</c:v>
                </c:pt>
                <c:pt idx="2360">
                  <c:v>45033</c:v>
                </c:pt>
                <c:pt idx="2361">
                  <c:v>45034</c:v>
                </c:pt>
                <c:pt idx="2362">
                  <c:v>45035</c:v>
                </c:pt>
                <c:pt idx="2363">
                  <c:v>45036</c:v>
                </c:pt>
                <c:pt idx="2364">
                  <c:v>45037</c:v>
                </c:pt>
                <c:pt idx="2365">
                  <c:v>45040</c:v>
                </c:pt>
                <c:pt idx="2366">
                  <c:v>45041</c:v>
                </c:pt>
                <c:pt idx="2367">
                  <c:v>45042</c:v>
                </c:pt>
                <c:pt idx="2368">
                  <c:v>45043</c:v>
                </c:pt>
                <c:pt idx="2369">
                  <c:v>45044</c:v>
                </c:pt>
                <c:pt idx="2370">
                  <c:v>45047</c:v>
                </c:pt>
                <c:pt idx="2371">
                  <c:v>45048</c:v>
                </c:pt>
                <c:pt idx="2372">
                  <c:v>45049</c:v>
                </c:pt>
                <c:pt idx="2373">
                  <c:v>45050</c:v>
                </c:pt>
                <c:pt idx="2374">
                  <c:v>45051</c:v>
                </c:pt>
                <c:pt idx="2375">
                  <c:v>45054</c:v>
                </c:pt>
                <c:pt idx="2376">
                  <c:v>45055</c:v>
                </c:pt>
                <c:pt idx="2377">
                  <c:v>45056</c:v>
                </c:pt>
                <c:pt idx="2378">
                  <c:v>45057</c:v>
                </c:pt>
                <c:pt idx="2379">
                  <c:v>45058</c:v>
                </c:pt>
                <c:pt idx="2380">
                  <c:v>45061</c:v>
                </c:pt>
                <c:pt idx="2381">
                  <c:v>45062</c:v>
                </c:pt>
                <c:pt idx="2382">
                  <c:v>45063</c:v>
                </c:pt>
                <c:pt idx="2383">
                  <c:v>45064</c:v>
                </c:pt>
                <c:pt idx="2384">
                  <c:v>45065</c:v>
                </c:pt>
                <c:pt idx="2385">
                  <c:v>45068</c:v>
                </c:pt>
                <c:pt idx="2386">
                  <c:v>45069</c:v>
                </c:pt>
                <c:pt idx="2387">
                  <c:v>45070</c:v>
                </c:pt>
                <c:pt idx="2388">
                  <c:v>45071</c:v>
                </c:pt>
                <c:pt idx="2389">
                  <c:v>45072</c:v>
                </c:pt>
                <c:pt idx="2390">
                  <c:v>45075</c:v>
                </c:pt>
                <c:pt idx="2391">
                  <c:v>45076</c:v>
                </c:pt>
                <c:pt idx="2392">
                  <c:v>45077</c:v>
                </c:pt>
                <c:pt idx="2393">
                  <c:v>45078</c:v>
                </c:pt>
                <c:pt idx="2394">
                  <c:v>45079</c:v>
                </c:pt>
                <c:pt idx="2395">
                  <c:v>45082</c:v>
                </c:pt>
                <c:pt idx="2396">
                  <c:v>45083</c:v>
                </c:pt>
                <c:pt idx="2397">
                  <c:v>45084</c:v>
                </c:pt>
                <c:pt idx="2398">
                  <c:v>45085</c:v>
                </c:pt>
                <c:pt idx="2399">
                  <c:v>45086</c:v>
                </c:pt>
                <c:pt idx="2400">
                  <c:v>45089</c:v>
                </c:pt>
                <c:pt idx="2401">
                  <c:v>45090</c:v>
                </c:pt>
                <c:pt idx="2402">
                  <c:v>45091</c:v>
                </c:pt>
                <c:pt idx="2403">
                  <c:v>45092</c:v>
                </c:pt>
                <c:pt idx="2404">
                  <c:v>45093</c:v>
                </c:pt>
                <c:pt idx="2405">
                  <c:v>45096</c:v>
                </c:pt>
                <c:pt idx="2406">
                  <c:v>45097</c:v>
                </c:pt>
                <c:pt idx="2407">
                  <c:v>45098</c:v>
                </c:pt>
                <c:pt idx="2408">
                  <c:v>45099</c:v>
                </c:pt>
                <c:pt idx="2409">
                  <c:v>45100</c:v>
                </c:pt>
                <c:pt idx="2410">
                  <c:v>45103</c:v>
                </c:pt>
                <c:pt idx="2411">
                  <c:v>45104</c:v>
                </c:pt>
                <c:pt idx="2412">
                  <c:v>45105</c:v>
                </c:pt>
                <c:pt idx="2413">
                  <c:v>45106</c:v>
                </c:pt>
                <c:pt idx="2414">
                  <c:v>45107</c:v>
                </c:pt>
                <c:pt idx="2415">
                  <c:v>45110</c:v>
                </c:pt>
                <c:pt idx="2416">
                  <c:v>45111</c:v>
                </c:pt>
                <c:pt idx="2417">
                  <c:v>45112</c:v>
                </c:pt>
                <c:pt idx="2418">
                  <c:v>45113</c:v>
                </c:pt>
                <c:pt idx="2419">
                  <c:v>45114</c:v>
                </c:pt>
                <c:pt idx="2420">
                  <c:v>45117</c:v>
                </c:pt>
                <c:pt idx="2421">
                  <c:v>45118</c:v>
                </c:pt>
                <c:pt idx="2422">
                  <c:v>45119</c:v>
                </c:pt>
                <c:pt idx="2423">
                  <c:v>45120</c:v>
                </c:pt>
                <c:pt idx="2424">
                  <c:v>45121</c:v>
                </c:pt>
                <c:pt idx="2425">
                  <c:v>45124</c:v>
                </c:pt>
                <c:pt idx="2426">
                  <c:v>45125</c:v>
                </c:pt>
                <c:pt idx="2427">
                  <c:v>45126</c:v>
                </c:pt>
                <c:pt idx="2428">
                  <c:v>45127</c:v>
                </c:pt>
                <c:pt idx="2429">
                  <c:v>45128</c:v>
                </c:pt>
                <c:pt idx="2430">
                  <c:v>45131</c:v>
                </c:pt>
                <c:pt idx="2431">
                  <c:v>45132</c:v>
                </c:pt>
                <c:pt idx="2432">
                  <c:v>45133</c:v>
                </c:pt>
                <c:pt idx="2433">
                  <c:v>45134</c:v>
                </c:pt>
                <c:pt idx="2434">
                  <c:v>45135</c:v>
                </c:pt>
                <c:pt idx="2435">
                  <c:v>45138</c:v>
                </c:pt>
                <c:pt idx="2436">
                  <c:v>45139</c:v>
                </c:pt>
                <c:pt idx="2437">
                  <c:v>45140</c:v>
                </c:pt>
                <c:pt idx="2438">
                  <c:v>45141</c:v>
                </c:pt>
                <c:pt idx="2439">
                  <c:v>45142</c:v>
                </c:pt>
                <c:pt idx="2440">
                  <c:v>45145</c:v>
                </c:pt>
                <c:pt idx="2441">
                  <c:v>45146</c:v>
                </c:pt>
                <c:pt idx="2442">
                  <c:v>45147</c:v>
                </c:pt>
                <c:pt idx="2443">
                  <c:v>45148</c:v>
                </c:pt>
                <c:pt idx="2444">
                  <c:v>45149</c:v>
                </c:pt>
                <c:pt idx="2445">
                  <c:v>45152</c:v>
                </c:pt>
                <c:pt idx="2446">
                  <c:v>45153</c:v>
                </c:pt>
                <c:pt idx="2447">
                  <c:v>45154</c:v>
                </c:pt>
                <c:pt idx="2448">
                  <c:v>45155</c:v>
                </c:pt>
                <c:pt idx="2449">
                  <c:v>45156</c:v>
                </c:pt>
                <c:pt idx="2450">
                  <c:v>45159</c:v>
                </c:pt>
                <c:pt idx="2451">
                  <c:v>45160</c:v>
                </c:pt>
                <c:pt idx="2452">
                  <c:v>45161</c:v>
                </c:pt>
                <c:pt idx="2453">
                  <c:v>45162</c:v>
                </c:pt>
                <c:pt idx="2454">
                  <c:v>45163</c:v>
                </c:pt>
                <c:pt idx="2455">
                  <c:v>45166</c:v>
                </c:pt>
                <c:pt idx="2456">
                  <c:v>45167</c:v>
                </c:pt>
                <c:pt idx="2457">
                  <c:v>45168</c:v>
                </c:pt>
                <c:pt idx="2458">
                  <c:v>45169</c:v>
                </c:pt>
                <c:pt idx="2459">
                  <c:v>45170</c:v>
                </c:pt>
                <c:pt idx="2460">
                  <c:v>45173</c:v>
                </c:pt>
                <c:pt idx="2461">
                  <c:v>45174</c:v>
                </c:pt>
                <c:pt idx="2462">
                  <c:v>45175</c:v>
                </c:pt>
                <c:pt idx="2463">
                  <c:v>45176</c:v>
                </c:pt>
                <c:pt idx="2464">
                  <c:v>45177</c:v>
                </c:pt>
                <c:pt idx="2465">
                  <c:v>45180</c:v>
                </c:pt>
                <c:pt idx="2466">
                  <c:v>45181</c:v>
                </c:pt>
                <c:pt idx="2467">
                  <c:v>45182</c:v>
                </c:pt>
                <c:pt idx="2468">
                  <c:v>45183</c:v>
                </c:pt>
                <c:pt idx="2469">
                  <c:v>45184</c:v>
                </c:pt>
                <c:pt idx="2470">
                  <c:v>45187</c:v>
                </c:pt>
                <c:pt idx="2471">
                  <c:v>45188</c:v>
                </c:pt>
                <c:pt idx="2472">
                  <c:v>45189</c:v>
                </c:pt>
                <c:pt idx="2473">
                  <c:v>45190</c:v>
                </c:pt>
                <c:pt idx="2474">
                  <c:v>45191</c:v>
                </c:pt>
                <c:pt idx="2475">
                  <c:v>45194</c:v>
                </c:pt>
                <c:pt idx="2476">
                  <c:v>45195</c:v>
                </c:pt>
                <c:pt idx="2477">
                  <c:v>45196</c:v>
                </c:pt>
                <c:pt idx="2478">
                  <c:v>45197</c:v>
                </c:pt>
                <c:pt idx="2479">
                  <c:v>45198</c:v>
                </c:pt>
                <c:pt idx="2480">
                  <c:v>45201</c:v>
                </c:pt>
                <c:pt idx="2481">
                  <c:v>45202</c:v>
                </c:pt>
                <c:pt idx="2482">
                  <c:v>45203</c:v>
                </c:pt>
                <c:pt idx="2483">
                  <c:v>45204</c:v>
                </c:pt>
                <c:pt idx="2484">
                  <c:v>45205</c:v>
                </c:pt>
                <c:pt idx="2485">
                  <c:v>45208</c:v>
                </c:pt>
                <c:pt idx="2486">
                  <c:v>45209</c:v>
                </c:pt>
                <c:pt idx="2487">
                  <c:v>45210</c:v>
                </c:pt>
                <c:pt idx="2488">
                  <c:v>45211</c:v>
                </c:pt>
                <c:pt idx="2489">
                  <c:v>45212</c:v>
                </c:pt>
                <c:pt idx="2490">
                  <c:v>45215</c:v>
                </c:pt>
                <c:pt idx="2491">
                  <c:v>45216</c:v>
                </c:pt>
                <c:pt idx="2492">
                  <c:v>45217</c:v>
                </c:pt>
                <c:pt idx="2493">
                  <c:v>45218</c:v>
                </c:pt>
                <c:pt idx="2494">
                  <c:v>45219</c:v>
                </c:pt>
                <c:pt idx="2495">
                  <c:v>45222</c:v>
                </c:pt>
                <c:pt idx="2496">
                  <c:v>45223</c:v>
                </c:pt>
                <c:pt idx="2497">
                  <c:v>45224</c:v>
                </c:pt>
                <c:pt idx="2498">
                  <c:v>45225</c:v>
                </c:pt>
                <c:pt idx="2499">
                  <c:v>45226</c:v>
                </c:pt>
                <c:pt idx="2500">
                  <c:v>45229</c:v>
                </c:pt>
                <c:pt idx="2501">
                  <c:v>45230</c:v>
                </c:pt>
                <c:pt idx="2502">
                  <c:v>45231</c:v>
                </c:pt>
                <c:pt idx="2503">
                  <c:v>45232</c:v>
                </c:pt>
                <c:pt idx="2504">
                  <c:v>45233</c:v>
                </c:pt>
                <c:pt idx="2505">
                  <c:v>45236</c:v>
                </c:pt>
                <c:pt idx="2506">
                  <c:v>45237</c:v>
                </c:pt>
                <c:pt idx="2507">
                  <c:v>45238</c:v>
                </c:pt>
                <c:pt idx="2508">
                  <c:v>45239</c:v>
                </c:pt>
                <c:pt idx="2509">
                  <c:v>45240</c:v>
                </c:pt>
                <c:pt idx="2510">
                  <c:v>45243</c:v>
                </c:pt>
                <c:pt idx="2511">
                  <c:v>45244</c:v>
                </c:pt>
                <c:pt idx="2512">
                  <c:v>45245</c:v>
                </c:pt>
                <c:pt idx="2513">
                  <c:v>45246</c:v>
                </c:pt>
                <c:pt idx="2514">
                  <c:v>45247</c:v>
                </c:pt>
                <c:pt idx="2515">
                  <c:v>45250</c:v>
                </c:pt>
                <c:pt idx="2516">
                  <c:v>45251</c:v>
                </c:pt>
                <c:pt idx="2517">
                  <c:v>45252</c:v>
                </c:pt>
                <c:pt idx="2518">
                  <c:v>45253</c:v>
                </c:pt>
                <c:pt idx="2519">
                  <c:v>45254</c:v>
                </c:pt>
                <c:pt idx="2520">
                  <c:v>45257</c:v>
                </c:pt>
                <c:pt idx="2521">
                  <c:v>45258</c:v>
                </c:pt>
                <c:pt idx="2522">
                  <c:v>45259</c:v>
                </c:pt>
                <c:pt idx="2523">
                  <c:v>45260</c:v>
                </c:pt>
                <c:pt idx="2524">
                  <c:v>45261</c:v>
                </c:pt>
                <c:pt idx="2525">
                  <c:v>45264</c:v>
                </c:pt>
                <c:pt idx="2526">
                  <c:v>45265</c:v>
                </c:pt>
                <c:pt idx="2527">
                  <c:v>45266</c:v>
                </c:pt>
                <c:pt idx="2528">
                  <c:v>45267</c:v>
                </c:pt>
                <c:pt idx="2529">
                  <c:v>45268</c:v>
                </c:pt>
                <c:pt idx="2530">
                  <c:v>45271</c:v>
                </c:pt>
                <c:pt idx="2531">
                  <c:v>45272</c:v>
                </c:pt>
                <c:pt idx="2532">
                  <c:v>45273</c:v>
                </c:pt>
                <c:pt idx="2533">
                  <c:v>45274</c:v>
                </c:pt>
                <c:pt idx="2534">
                  <c:v>45275</c:v>
                </c:pt>
                <c:pt idx="2535">
                  <c:v>45278</c:v>
                </c:pt>
                <c:pt idx="2536">
                  <c:v>45279</c:v>
                </c:pt>
                <c:pt idx="2537">
                  <c:v>45280</c:v>
                </c:pt>
                <c:pt idx="2538">
                  <c:v>45281</c:v>
                </c:pt>
                <c:pt idx="2539">
                  <c:v>45282</c:v>
                </c:pt>
                <c:pt idx="2540">
                  <c:v>45285</c:v>
                </c:pt>
                <c:pt idx="2541">
                  <c:v>45286</c:v>
                </c:pt>
                <c:pt idx="2542">
                  <c:v>45287</c:v>
                </c:pt>
                <c:pt idx="2543">
                  <c:v>45288</c:v>
                </c:pt>
                <c:pt idx="2544">
                  <c:v>45289</c:v>
                </c:pt>
                <c:pt idx="2545">
                  <c:v>45292</c:v>
                </c:pt>
                <c:pt idx="2546">
                  <c:v>45293</c:v>
                </c:pt>
                <c:pt idx="2547">
                  <c:v>45294</c:v>
                </c:pt>
                <c:pt idx="2548">
                  <c:v>45295</c:v>
                </c:pt>
                <c:pt idx="2549">
                  <c:v>45296</c:v>
                </c:pt>
                <c:pt idx="2550">
                  <c:v>45299</c:v>
                </c:pt>
                <c:pt idx="2551">
                  <c:v>45300</c:v>
                </c:pt>
                <c:pt idx="2552">
                  <c:v>45301</c:v>
                </c:pt>
                <c:pt idx="2553">
                  <c:v>45302</c:v>
                </c:pt>
                <c:pt idx="2554">
                  <c:v>45303</c:v>
                </c:pt>
                <c:pt idx="2555">
                  <c:v>45306</c:v>
                </c:pt>
                <c:pt idx="2556">
                  <c:v>45307</c:v>
                </c:pt>
                <c:pt idx="2557">
                  <c:v>45308</c:v>
                </c:pt>
                <c:pt idx="2558">
                  <c:v>45309</c:v>
                </c:pt>
                <c:pt idx="2559">
                  <c:v>45310</c:v>
                </c:pt>
                <c:pt idx="2560">
                  <c:v>45313</c:v>
                </c:pt>
                <c:pt idx="2561">
                  <c:v>45314</c:v>
                </c:pt>
                <c:pt idx="2562">
                  <c:v>45315</c:v>
                </c:pt>
                <c:pt idx="2563">
                  <c:v>45316</c:v>
                </c:pt>
                <c:pt idx="2564">
                  <c:v>45317</c:v>
                </c:pt>
                <c:pt idx="2565">
                  <c:v>45320</c:v>
                </c:pt>
                <c:pt idx="2566">
                  <c:v>45321</c:v>
                </c:pt>
                <c:pt idx="2567">
                  <c:v>45322</c:v>
                </c:pt>
                <c:pt idx="2568">
                  <c:v>45323</c:v>
                </c:pt>
                <c:pt idx="2569">
                  <c:v>45324</c:v>
                </c:pt>
                <c:pt idx="2570">
                  <c:v>45327</c:v>
                </c:pt>
                <c:pt idx="2571">
                  <c:v>45328</c:v>
                </c:pt>
                <c:pt idx="2572">
                  <c:v>45329</c:v>
                </c:pt>
                <c:pt idx="2573">
                  <c:v>45330</c:v>
                </c:pt>
                <c:pt idx="2574">
                  <c:v>45331</c:v>
                </c:pt>
                <c:pt idx="2575">
                  <c:v>45334</c:v>
                </c:pt>
                <c:pt idx="2576">
                  <c:v>45335</c:v>
                </c:pt>
                <c:pt idx="2577">
                  <c:v>45336</c:v>
                </c:pt>
                <c:pt idx="2578">
                  <c:v>45337</c:v>
                </c:pt>
                <c:pt idx="2579">
                  <c:v>45338</c:v>
                </c:pt>
                <c:pt idx="2580">
                  <c:v>45341</c:v>
                </c:pt>
                <c:pt idx="2581">
                  <c:v>45342</c:v>
                </c:pt>
                <c:pt idx="2582">
                  <c:v>45343</c:v>
                </c:pt>
                <c:pt idx="2583">
                  <c:v>45344</c:v>
                </c:pt>
                <c:pt idx="2584">
                  <c:v>45345</c:v>
                </c:pt>
                <c:pt idx="2585">
                  <c:v>45348</c:v>
                </c:pt>
                <c:pt idx="2586">
                  <c:v>45349</c:v>
                </c:pt>
                <c:pt idx="2587">
                  <c:v>45350</c:v>
                </c:pt>
                <c:pt idx="2588">
                  <c:v>45351</c:v>
                </c:pt>
                <c:pt idx="2589">
                  <c:v>45352</c:v>
                </c:pt>
                <c:pt idx="2590">
                  <c:v>45355</c:v>
                </c:pt>
                <c:pt idx="2591">
                  <c:v>45356</c:v>
                </c:pt>
                <c:pt idx="2592">
                  <c:v>45357</c:v>
                </c:pt>
                <c:pt idx="2593">
                  <c:v>45358</c:v>
                </c:pt>
                <c:pt idx="2594">
                  <c:v>45359</c:v>
                </c:pt>
                <c:pt idx="2595">
                  <c:v>45362</c:v>
                </c:pt>
                <c:pt idx="2596">
                  <c:v>45363</c:v>
                </c:pt>
                <c:pt idx="2597">
                  <c:v>45364</c:v>
                </c:pt>
                <c:pt idx="2598">
                  <c:v>45365</c:v>
                </c:pt>
                <c:pt idx="2599">
                  <c:v>45366</c:v>
                </c:pt>
                <c:pt idx="2600">
                  <c:v>45369</c:v>
                </c:pt>
                <c:pt idx="2601">
                  <c:v>45370</c:v>
                </c:pt>
                <c:pt idx="2602">
                  <c:v>45371</c:v>
                </c:pt>
                <c:pt idx="2603">
                  <c:v>45372</c:v>
                </c:pt>
                <c:pt idx="2604">
                  <c:v>45373</c:v>
                </c:pt>
                <c:pt idx="2605">
                  <c:v>45376</c:v>
                </c:pt>
                <c:pt idx="2606">
                  <c:v>45377</c:v>
                </c:pt>
                <c:pt idx="2607">
                  <c:v>45378</c:v>
                </c:pt>
                <c:pt idx="2608">
                  <c:v>45379</c:v>
                </c:pt>
                <c:pt idx="2609">
                  <c:v>45380</c:v>
                </c:pt>
              </c:numCache>
            </c:numRef>
          </c:cat>
          <c:val>
            <c:numRef>
              <c:f>'Performance '!$U$2:$U$2633</c:f>
              <c:numCache>
                <c:formatCode>General</c:formatCode>
                <c:ptCount val="2632"/>
                <c:pt idx="0">
                  <c:v>100</c:v>
                </c:pt>
                <c:pt idx="1">
                  <c:v>100.8121057194965</c:v>
                </c:pt>
                <c:pt idx="2">
                  <c:v>100.96253027177325</c:v>
                </c:pt>
                <c:pt idx="3">
                  <c:v>100.77678865070112</c:v>
                </c:pt>
                <c:pt idx="4">
                  <c:v>101.44127275988878</c:v>
                </c:pt>
                <c:pt idx="5">
                  <c:v>100.36718539779353</c:v>
                </c:pt>
                <c:pt idx="6">
                  <c:v>99.704756779382322</c:v>
                </c:pt>
                <c:pt idx="7">
                  <c:v>100.44043561455439</c:v>
                </c:pt>
                <c:pt idx="8">
                  <c:v>100.50695877059229</c:v>
                </c:pt>
                <c:pt idx="9">
                  <c:v>99.258341555296468</c:v>
                </c:pt>
                <c:pt idx="10">
                  <c:v>99.332526086046613</c:v>
                </c:pt>
                <c:pt idx="11">
                  <c:v>98.69401590576139</c:v>
                </c:pt>
                <c:pt idx="12">
                  <c:v>99.437542978443545</c:v>
                </c:pt>
                <c:pt idx="13">
                  <c:v>100.11604179747066</c:v>
                </c:pt>
                <c:pt idx="14">
                  <c:v>100.11604179747066</c:v>
                </c:pt>
                <c:pt idx="15">
                  <c:v>100.11604179747066</c:v>
                </c:pt>
                <c:pt idx="16">
                  <c:v>100.99186773103722</c:v>
                </c:pt>
                <c:pt idx="17">
                  <c:v>100.93337967530724</c:v>
                </c:pt>
                <c:pt idx="18">
                  <c:v>101.28711095165488</c:v>
                </c:pt>
                <c:pt idx="19">
                  <c:v>100.96178282058185</c:v>
                </c:pt>
                <c:pt idx="20">
                  <c:v>101.08174873680751</c:v>
                </c:pt>
                <c:pt idx="21">
                  <c:v>102.01942625646548</c:v>
                </c:pt>
                <c:pt idx="22">
                  <c:v>102.1616288456364</c:v>
                </c:pt>
                <c:pt idx="23">
                  <c:v>102.55067719077948</c:v>
                </c:pt>
                <c:pt idx="24">
                  <c:v>102.80219451669808</c:v>
                </c:pt>
                <c:pt idx="25">
                  <c:v>102.80219451669808</c:v>
                </c:pt>
                <c:pt idx="26">
                  <c:v>102.51218345442045</c:v>
                </c:pt>
                <c:pt idx="27">
                  <c:v>102.51760247555838</c:v>
                </c:pt>
                <c:pt idx="28">
                  <c:v>103.14452716237635</c:v>
                </c:pt>
                <c:pt idx="29">
                  <c:v>102.74819116811679</c:v>
                </c:pt>
                <c:pt idx="30">
                  <c:v>103.30971387568398</c:v>
                </c:pt>
                <c:pt idx="31">
                  <c:v>103.63859239991635</c:v>
                </c:pt>
                <c:pt idx="32">
                  <c:v>103.84376775196586</c:v>
                </c:pt>
                <c:pt idx="33">
                  <c:v>103.00531437797119</c:v>
                </c:pt>
                <c:pt idx="34">
                  <c:v>102.95897240410207</c:v>
                </c:pt>
                <c:pt idx="35">
                  <c:v>102.79509373037948</c:v>
                </c:pt>
                <c:pt idx="36">
                  <c:v>102.31055849553032</c:v>
                </c:pt>
                <c:pt idx="37">
                  <c:v>102.78836666965655</c:v>
                </c:pt>
                <c:pt idx="38">
                  <c:v>102.85694531647091</c:v>
                </c:pt>
                <c:pt idx="39">
                  <c:v>102.8446123718122</c:v>
                </c:pt>
                <c:pt idx="40">
                  <c:v>102.8446123718122</c:v>
                </c:pt>
                <c:pt idx="41">
                  <c:v>103.34577839567083</c:v>
                </c:pt>
                <c:pt idx="42">
                  <c:v>103.54983257093321</c:v>
                </c:pt>
                <c:pt idx="43">
                  <c:v>103.83031363052001</c:v>
                </c:pt>
                <c:pt idx="44">
                  <c:v>103.55805453403902</c:v>
                </c:pt>
                <c:pt idx="45">
                  <c:v>103.88768050946283</c:v>
                </c:pt>
                <c:pt idx="46">
                  <c:v>103.42594253595249</c:v>
                </c:pt>
                <c:pt idx="47">
                  <c:v>103.29868897061031</c:v>
                </c:pt>
                <c:pt idx="48">
                  <c:v>103.23851914969961</c:v>
                </c:pt>
                <c:pt idx="49">
                  <c:v>104.03343349179308</c:v>
                </c:pt>
                <c:pt idx="50">
                  <c:v>104.23599276467257</c:v>
                </c:pt>
                <c:pt idx="51">
                  <c:v>104.20833707058939</c:v>
                </c:pt>
                <c:pt idx="52">
                  <c:v>103.76995694681149</c:v>
                </c:pt>
                <c:pt idx="53">
                  <c:v>103.84993422429527</c:v>
                </c:pt>
                <c:pt idx="54">
                  <c:v>102.71362155051285</c:v>
                </c:pt>
                <c:pt idx="55">
                  <c:v>102.31298771190252</c:v>
                </c:pt>
                <c:pt idx="56">
                  <c:v>102.32401261697622</c:v>
                </c:pt>
                <c:pt idx="57">
                  <c:v>102.54039973689729</c:v>
                </c:pt>
                <c:pt idx="58">
                  <c:v>102.97149221155868</c:v>
                </c:pt>
                <c:pt idx="59">
                  <c:v>103.29999701019533</c:v>
                </c:pt>
                <c:pt idx="60">
                  <c:v>102.87544473345899</c:v>
                </c:pt>
                <c:pt idx="61">
                  <c:v>102.56712111699115</c:v>
                </c:pt>
                <c:pt idx="62">
                  <c:v>101.81649325799035</c:v>
                </c:pt>
                <c:pt idx="63">
                  <c:v>102.02876939635851</c:v>
                </c:pt>
                <c:pt idx="64">
                  <c:v>102.35503184142085</c:v>
                </c:pt>
                <c:pt idx="65">
                  <c:v>102.23581337638662</c:v>
                </c:pt>
                <c:pt idx="66">
                  <c:v>103.09257930457152</c:v>
                </c:pt>
                <c:pt idx="67">
                  <c:v>103.34409663049013</c:v>
                </c:pt>
                <c:pt idx="68">
                  <c:v>104.10892606212826</c:v>
                </c:pt>
                <c:pt idx="69">
                  <c:v>104.14218764014721</c:v>
                </c:pt>
                <c:pt idx="70">
                  <c:v>103.4636888211201</c:v>
                </c:pt>
                <c:pt idx="71">
                  <c:v>102.14873531258421</c:v>
                </c:pt>
                <c:pt idx="72">
                  <c:v>101.79930188058731</c:v>
                </c:pt>
                <c:pt idx="73">
                  <c:v>101.11164678446508</c:v>
                </c:pt>
                <c:pt idx="74">
                  <c:v>101.33513469070481</c:v>
                </c:pt>
                <c:pt idx="75">
                  <c:v>102.15770472688145</c:v>
                </c:pt>
                <c:pt idx="76">
                  <c:v>101.57450593476257</c:v>
                </c:pt>
                <c:pt idx="77">
                  <c:v>102.68577899363183</c:v>
                </c:pt>
                <c:pt idx="78">
                  <c:v>102.0554907764524</c:v>
                </c:pt>
                <c:pt idx="79">
                  <c:v>102.18610787215604</c:v>
                </c:pt>
                <c:pt idx="80">
                  <c:v>101.8478862080307</c:v>
                </c:pt>
                <c:pt idx="81">
                  <c:v>102.84592041139723</c:v>
                </c:pt>
                <c:pt idx="82">
                  <c:v>102.9926077077168</c:v>
                </c:pt>
                <c:pt idx="83">
                  <c:v>103.31214309205622</c:v>
                </c:pt>
                <c:pt idx="84">
                  <c:v>102.8829192453734</c:v>
                </c:pt>
                <c:pt idx="85">
                  <c:v>102.76276646634986</c:v>
                </c:pt>
                <c:pt idx="86">
                  <c:v>103.08398361587</c:v>
                </c:pt>
                <c:pt idx="87">
                  <c:v>102.60654916733948</c:v>
                </c:pt>
                <c:pt idx="88">
                  <c:v>101.93010583908881</c:v>
                </c:pt>
                <c:pt idx="89">
                  <c:v>101.17387209615221</c:v>
                </c:pt>
                <c:pt idx="90">
                  <c:v>101.12005561036872</c:v>
                </c:pt>
                <c:pt idx="91">
                  <c:v>101.17032170299288</c:v>
                </c:pt>
                <c:pt idx="92">
                  <c:v>100.67476156307002</c:v>
                </c:pt>
                <c:pt idx="93">
                  <c:v>100.16873710646702</c:v>
                </c:pt>
                <c:pt idx="94">
                  <c:v>99.788097587227625</c:v>
                </c:pt>
                <c:pt idx="95">
                  <c:v>100.83266062726111</c:v>
                </c:pt>
                <c:pt idx="96">
                  <c:v>100.83920082518618</c:v>
                </c:pt>
                <c:pt idx="97">
                  <c:v>101.49378120608729</c:v>
                </c:pt>
                <c:pt idx="98">
                  <c:v>102.00690644900894</c:v>
                </c:pt>
                <c:pt idx="99">
                  <c:v>102.05194038329302</c:v>
                </c:pt>
                <c:pt idx="100">
                  <c:v>102.83713785989779</c:v>
                </c:pt>
                <c:pt idx="101">
                  <c:v>103.42725057553746</c:v>
                </c:pt>
                <c:pt idx="102">
                  <c:v>103.13555774807908</c:v>
                </c:pt>
                <c:pt idx="103">
                  <c:v>103.49470804556466</c:v>
                </c:pt>
                <c:pt idx="104">
                  <c:v>103.50853589260625</c:v>
                </c:pt>
                <c:pt idx="105">
                  <c:v>103.50853589260625</c:v>
                </c:pt>
                <c:pt idx="106">
                  <c:v>104.22721021317312</c:v>
                </c:pt>
                <c:pt idx="107">
                  <c:v>104.40061888958655</c:v>
                </c:pt>
                <c:pt idx="108">
                  <c:v>103.97176876849944</c:v>
                </c:pt>
                <c:pt idx="109">
                  <c:v>104.12387508595691</c:v>
                </c:pt>
                <c:pt idx="110">
                  <c:v>104.26757257751072</c:v>
                </c:pt>
                <c:pt idx="111">
                  <c:v>104.32662122163427</c:v>
                </c:pt>
                <c:pt idx="112">
                  <c:v>104.99970101952346</c:v>
                </c:pt>
                <c:pt idx="113">
                  <c:v>105.04903279815832</c:v>
                </c:pt>
                <c:pt idx="114">
                  <c:v>104.69193799144918</c:v>
                </c:pt>
                <c:pt idx="115">
                  <c:v>104.28308218973304</c:v>
                </c:pt>
                <c:pt idx="116">
                  <c:v>104.22664962477953</c:v>
                </c:pt>
                <c:pt idx="117">
                  <c:v>104.14499058211501</c:v>
                </c:pt>
                <c:pt idx="118">
                  <c:v>103.70025712320987</c:v>
                </c:pt>
                <c:pt idx="119">
                  <c:v>103.89141776541994</c:v>
                </c:pt>
                <c:pt idx="120">
                  <c:v>103.78509283343799</c:v>
                </c:pt>
                <c:pt idx="121">
                  <c:v>103.56216551559181</c:v>
                </c:pt>
                <c:pt idx="122">
                  <c:v>103.41136723771938</c:v>
                </c:pt>
                <c:pt idx="123">
                  <c:v>104.03847878733521</c:v>
                </c:pt>
                <c:pt idx="124">
                  <c:v>104.42304242532964</c:v>
                </c:pt>
                <c:pt idx="125">
                  <c:v>103.48704667085239</c:v>
                </c:pt>
                <c:pt idx="126">
                  <c:v>102.04838999013364</c:v>
                </c:pt>
                <c:pt idx="127">
                  <c:v>102.46490716656203</c:v>
                </c:pt>
                <c:pt idx="128">
                  <c:v>101.51676533022395</c:v>
                </c:pt>
                <c:pt idx="129">
                  <c:v>101.58291476066614</c:v>
                </c:pt>
                <c:pt idx="130">
                  <c:v>101.55488534098725</c:v>
                </c:pt>
                <c:pt idx="131">
                  <c:v>101.24020838939221</c:v>
                </c:pt>
                <c:pt idx="132">
                  <c:v>100.25674948425871</c:v>
                </c:pt>
                <c:pt idx="133">
                  <c:v>98.630482554489205</c:v>
                </c:pt>
                <c:pt idx="134">
                  <c:v>99.884331928125107</c:v>
                </c:pt>
                <c:pt idx="135">
                  <c:v>100.39054324752595</c:v>
                </c:pt>
                <c:pt idx="136">
                  <c:v>99.343177265524574</c:v>
                </c:pt>
                <c:pt idx="137">
                  <c:v>98.98327951684756</c:v>
                </c:pt>
                <c:pt idx="138">
                  <c:v>98.247226956079786</c:v>
                </c:pt>
                <c:pt idx="139">
                  <c:v>96.880512452536863</c:v>
                </c:pt>
                <c:pt idx="140">
                  <c:v>97.080829371842043</c:v>
                </c:pt>
                <c:pt idx="141">
                  <c:v>97.540324991778064</c:v>
                </c:pt>
                <c:pt idx="142">
                  <c:v>95.006465452805955</c:v>
                </c:pt>
                <c:pt idx="143">
                  <c:v>94.849687565402007</c:v>
                </c:pt>
                <c:pt idx="144">
                  <c:v>96.595920411397174</c:v>
                </c:pt>
                <c:pt idx="145">
                  <c:v>96.067472419051057</c:v>
                </c:pt>
                <c:pt idx="146">
                  <c:v>97.678416599396073</c:v>
                </c:pt>
                <c:pt idx="147">
                  <c:v>98.178087720871858</c:v>
                </c:pt>
                <c:pt idx="148">
                  <c:v>98.49911800759412</c:v>
                </c:pt>
                <c:pt idx="149">
                  <c:v>98.079424163602141</c:v>
                </c:pt>
                <c:pt idx="150">
                  <c:v>97.711678177415052</c:v>
                </c:pt>
                <c:pt idx="151">
                  <c:v>98.289644811193867</c:v>
                </c:pt>
                <c:pt idx="152">
                  <c:v>99.067367775884279</c:v>
                </c:pt>
                <c:pt idx="153">
                  <c:v>99.266750381200154</c:v>
                </c:pt>
                <c:pt idx="154">
                  <c:v>100.54526564415349</c:v>
                </c:pt>
                <c:pt idx="155">
                  <c:v>99.760815618740168</c:v>
                </c:pt>
                <c:pt idx="156">
                  <c:v>99.256099201722193</c:v>
                </c:pt>
                <c:pt idx="157">
                  <c:v>100.46977307381833</c:v>
                </c:pt>
                <c:pt idx="158">
                  <c:v>100.74390079827793</c:v>
                </c:pt>
                <c:pt idx="159">
                  <c:v>100.89469907615037</c:v>
                </c:pt>
                <c:pt idx="160">
                  <c:v>101.59823751009066</c:v>
                </c:pt>
                <c:pt idx="161">
                  <c:v>101.82994737943618</c:v>
                </c:pt>
                <c:pt idx="162">
                  <c:v>101.59468711693133</c:v>
                </c:pt>
                <c:pt idx="163">
                  <c:v>102.02820880796492</c:v>
                </c:pt>
                <c:pt idx="164">
                  <c:v>102.28009985947925</c:v>
                </c:pt>
                <c:pt idx="165">
                  <c:v>102.49405776302815</c:v>
                </c:pt>
                <c:pt idx="166">
                  <c:v>103.013536341077</c:v>
                </c:pt>
                <c:pt idx="167">
                  <c:v>102.75099411008469</c:v>
                </c:pt>
                <c:pt idx="168">
                  <c:v>102.61720034681743</c:v>
                </c:pt>
                <c:pt idx="169">
                  <c:v>103.62420396448121</c:v>
                </c:pt>
                <c:pt idx="170">
                  <c:v>103.39025174156137</c:v>
                </c:pt>
                <c:pt idx="171">
                  <c:v>103.53208060513658</c:v>
                </c:pt>
                <c:pt idx="172">
                  <c:v>103.46611803749224</c:v>
                </c:pt>
                <c:pt idx="173">
                  <c:v>103.51694471850995</c:v>
                </c:pt>
                <c:pt idx="174">
                  <c:v>103.47938529614024</c:v>
                </c:pt>
                <c:pt idx="175">
                  <c:v>102.48957305587952</c:v>
                </c:pt>
                <c:pt idx="176">
                  <c:v>103.7045549675607</c:v>
                </c:pt>
                <c:pt idx="177">
                  <c:v>103.34559153287297</c:v>
                </c:pt>
                <c:pt idx="178">
                  <c:v>102.93486710317822</c:v>
                </c:pt>
                <c:pt idx="179">
                  <c:v>103.90823541722732</c:v>
                </c:pt>
                <c:pt idx="180">
                  <c:v>102.95897240410207</c:v>
                </c:pt>
                <c:pt idx="181">
                  <c:v>100.90161299967119</c:v>
                </c:pt>
                <c:pt idx="182">
                  <c:v>100.55984094238651</c:v>
                </c:pt>
                <c:pt idx="183">
                  <c:v>100.0007474511915</c:v>
                </c:pt>
                <c:pt idx="184">
                  <c:v>97.655619338057292</c:v>
                </c:pt>
                <c:pt idx="185">
                  <c:v>96.000762400215336</c:v>
                </c:pt>
                <c:pt idx="186">
                  <c:v>98.07979788919792</c:v>
                </c:pt>
                <c:pt idx="187">
                  <c:v>98.166315364606774</c:v>
                </c:pt>
                <c:pt idx="188">
                  <c:v>100.13640984243736</c:v>
                </c:pt>
                <c:pt idx="189">
                  <c:v>101.31140311537663</c:v>
                </c:pt>
                <c:pt idx="190">
                  <c:v>101.81948306275608</c:v>
                </c:pt>
                <c:pt idx="191">
                  <c:v>102.2008700331869</c:v>
                </c:pt>
                <c:pt idx="192">
                  <c:v>102.36063772535661</c:v>
                </c:pt>
                <c:pt idx="193">
                  <c:v>102.36063772535661</c:v>
                </c:pt>
                <c:pt idx="194">
                  <c:v>102.36063772535661</c:v>
                </c:pt>
                <c:pt idx="195">
                  <c:v>102.63495231261405</c:v>
                </c:pt>
                <c:pt idx="196">
                  <c:v>101.49116512691727</c:v>
                </c:pt>
                <c:pt idx="197">
                  <c:v>101.82322031871325</c:v>
                </c:pt>
                <c:pt idx="198">
                  <c:v>101.82322031871325</c:v>
                </c:pt>
                <c:pt idx="199">
                  <c:v>101.58141985828331</c:v>
                </c:pt>
                <c:pt idx="200">
                  <c:v>99.803046611056359</c:v>
                </c:pt>
                <c:pt idx="201">
                  <c:v>99.005703052590746</c:v>
                </c:pt>
                <c:pt idx="202">
                  <c:v>99.756704637187269</c:v>
                </c:pt>
                <c:pt idx="203">
                  <c:v>101.92169701318511</c:v>
                </c:pt>
                <c:pt idx="204">
                  <c:v>100.97056537208128</c:v>
                </c:pt>
                <c:pt idx="205">
                  <c:v>100.90123927407548</c:v>
                </c:pt>
                <c:pt idx="206">
                  <c:v>101.56310730409312</c:v>
                </c:pt>
                <c:pt idx="207">
                  <c:v>99.385781983436544</c:v>
                </c:pt>
                <c:pt idx="208">
                  <c:v>100.87601279636446</c:v>
                </c:pt>
                <c:pt idx="209">
                  <c:v>101.52909827488271</c:v>
                </c:pt>
                <c:pt idx="210">
                  <c:v>102.12743295362819</c:v>
                </c:pt>
                <c:pt idx="211">
                  <c:v>102.63663407779477</c:v>
                </c:pt>
                <c:pt idx="212">
                  <c:v>104.12892038149913</c:v>
                </c:pt>
                <c:pt idx="213">
                  <c:v>105.15722635811886</c:v>
                </c:pt>
                <c:pt idx="214">
                  <c:v>105.71837534009033</c:v>
                </c:pt>
                <c:pt idx="215">
                  <c:v>105.96559482165819</c:v>
                </c:pt>
                <c:pt idx="216">
                  <c:v>105.32577660178792</c:v>
                </c:pt>
                <c:pt idx="217">
                  <c:v>105.58327353723804</c:v>
                </c:pt>
                <c:pt idx="218">
                  <c:v>105.31549914790565</c:v>
                </c:pt>
                <c:pt idx="219">
                  <c:v>104.49479773970764</c:v>
                </c:pt>
                <c:pt idx="220">
                  <c:v>104.96998983466382</c:v>
                </c:pt>
                <c:pt idx="221">
                  <c:v>106.32194217717586</c:v>
                </c:pt>
                <c:pt idx="222">
                  <c:v>106.17880527401563</c:v>
                </c:pt>
                <c:pt idx="223">
                  <c:v>106.39537925673456</c:v>
                </c:pt>
                <c:pt idx="224">
                  <c:v>106.23374293658625</c:v>
                </c:pt>
                <c:pt idx="225">
                  <c:v>105.91028343349181</c:v>
                </c:pt>
                <c:pt idx="226">
                  <c:v>105.88916793733372</c:v>
                </c:pt>
                <c:pt idx="227">
                  <c:v>105.73164259873833</c:v>
                </c:pt>
                <c:pt idx="228">
                  <c:v>106.19281998385509</c:v>
                </c:pt>
                <c:pt idx="229">
                  <c:v>106.82516369181096</c:v>
                </c:pt>
                <c:pt idx="230">
                  <c:v>106.63979579633451</c:v>
                </c:pt>
                <c:pt idx="231">
                  <c:v>107.1760920261907</c:v>
                </c:pt>
                <c:pt idx="232">
                  <c:v>107.29344186324633</c:v>
                </c:pt>
                <c:pt idx="233">
                  <c:v>107.36557090322</c:v>
                </c:pt>
                <c:pt idx="234">
                  <c:v>107.77554788172331</c:v>
                </c:pt>
                <c:pt idx="235">
                  <c:v>107.78732023798845</c:v>
                </c:pt>
                <c:pt idx="236">
                  <c:v>108.30007175531436</c:v>
                </c:pt>
                <c:pt idx="237">
                  <c:v>108.11881484139084</c:v>
                </c:pt>
                <c:pt idx="238">
                  <c:v>108.39369001704188</c:v>
                </c:pt>
                <c:pt idx="239">
                  <c:v>108.38490746554248</c:v>
                </c:pt>
                <c:pt idx="240">
                  <c:v>108.27092115884832</c:v>
                </c:pt>
                <c:pt idx="241">
                  <c:v>107.5221619278261</c:v>
                </c:pt>
                <c:pt idx="242">
                  <c:v>107.89420575836397</c:v>
                </c:pt>
                <c:pt idx="243">
                  <c:v>108.80628307471521</c:v>
                </c:pt>
                <c:pt idx="244">
                  <c:v>108.1378748467725</c:v>
                </c:pt>
                <c:pt idx="245">
                  <c:v>107.59074057464048</c:v>
                </c:pt>
                <c:pt idx="246">
                  <c:v>105.14470655066225</c:v>
                </c:pt>
                <c:pt idx="247">
                  <c:v>105.40949113522889</c:v>
                </c:pt>
                <c:pt idx="248">
                  <c:v>106.13881663527373</c:v>
                </c:pt>
                <c:pt idx="249">
                  <c:v>105.93438873441568</c:v>
                </c:pt>
                <c:pt idx="250">
                  <c:v>106.84142075522472</c:v>
                </c:pt>
                <c:pt idx="251">
                  <c:v>107.27456872066257</c:v>
                </c:pt>
                <c:pt idx="252">
                  <c:v>108.81301013543818</c:v>
                </c:pt>
                <c:pt idx="253">
                  <c:v>109.25624869196044</c:v>
                </c:pt>
                <c:pt idx="254">
                  <c:v>110.13356952790986</c:v>
                </c:pt>
                <c:pt idx="255">
                  <c:v>110.34715370586304</c:v>
                </c:pt>
                <c:pt idx="256">
                  <c:v>110.15188208210007</c:v>
                </c:pt>
                <c:pt idx="257">
                  <c:v>109.70789607438637</c:v>
                </c:pt>
                <c:pt idx="258">
                  <c:v>108.2922235178043</c:v>
                </c:pt>
                <c:pt idx="259">
                  <c:v>107.6811821688044</c:v>
                </c:pt>
                <c:pt idx="260">
                  <c:v>108.19935270726825</c:v>
                </c:pt>
                <c:pt idx="261">
                  <c:v>106.57476754267948</c:v>
                </c:pt>
                <c:pt idx="262">
                  <c:v>107.06546924985801</c:v>
                </c:pt>
                <c:pt idx="263">
                  <c:v>107.57055939247169</c:v>
                </c:pt>
                <c:pt idx="264">
                  <c:v>107.57055939247169</c:v>
                </c:pt>
                <c:pt idx="265">
                  <c:v>107.57055939247169</c:v>
                </c:pt>
                <c:pt idx="266">
                  <c:v>109.47525189105153</c:v>
                </c:pt>
                <c:pt idx="267">
                  <c:v>109.24036535414238</c:v>
                </c:pt>
                <c:pt idx="268">
                  <c:v>110.44021137919692</c:v>
                </c:pt>
                <c:pt idx="269">
                  <c:v>111.55335306604479</c:v>
                </c:pt>
                <c:pt idx="270">
                  <c:v>111.20205100606931</c:v>
                </c:pt>
                <c:pt idx="271">
                  <c:v>111.37452536849344</c:v>
                </c:pt>
                <c:pt idx="272">
                  <c:v>111.67145035429186</c:v>
                </c:pt>
                <c:pt idx="273">
                  <c:v>111.13795706640356</c:v>
                </c:pt>
                <c:pt idx="274">
                  <c:v>110.1189942296768</c:v>
                </c:pt>
                <c:pt idx="275">
                  <c:v>110.88587915209136</c:v>
                </c:pt>
                <c:pt idx="276">
                  <c:v>111.13982569438215</c:v>
                </c:pt>
                <c:pt idx="277">
                  <c:v>110.61399378120606</c:v>
                </c:pt>
                <c:pt idx="278">
                  <c:v>111.13253804526563</c:v>
                </c:pt>
                <c:pt idx="279">
                  <c:v>111.4008730229916</c:v>
                </c:pt>
                <c:pt idx="280">
                  <c:v>111.89848865369093</c:v>
                </c:pt>
                <c:pt idx="281">
                  <c:v>110.8141238377134</c:v>
                </c:pt>
                <c:pt idx="282">
                  <c:v>109.54719406822736</c:v>
                </c:pt>
                <c:pt idx="283">
                  <c:v>109.80543845486892</c:v>
                </c:pt>
                <c:pt idx="284">
                  <c:v>110.11731246449608</c:v>
                </c:pt>
                <c:pt idx="285">
                  <c:v>110.11731246449608</c:v>
                </c:pt>
                <c:pt idx="286">
                  <c:v>109.36145244715523</c:v>
                </c:pt>
                <c:pt idx="287">
                  <c:v>109.40928932340721</c:v>
                </c:pt>
                <c:pt idx="288">
                  <c:v>108.91690585104794</c:v>
                </c:pt>
                <c:pt idx="289">
                  <c:v>111.49505187311271</c:v>
                </c:pt>
                <c:pt idx="290">
                  <c:v>111.23307023051396</c:v>
                </c:pt>
                <c:pt idx="291">
                  <c:v>109.79983257093312</c:v>
                </c:pt>
                <c:pt idx="292">
                  <c:v>110.18682542529973</c:v>
                </c:pt>
                <c:pt idx="293">
                  <c:v>110.72592459712382</c:v>
                </c:pt>
                <c:pt idx="294">
                  <c:v>110.65174006637368</c:v>
                </c:pt>
                <c:pt idx="295">
                  <c:v>110.77992794570514</c:v>
                </c:pt>
                <c:pt idx="296">
                  <c:v>111.28258887194667</c:v>
                </c:pt>
                <c:pt idx="297">
                  <c:v>111.40760008371454</c:v>
                </c:pt>
                <c:pt idx="298">
                  <c:v>111.58885699763805</c:v>
                </c:pt>
                <c:pt idx="299">
                  <c:v>111.87475707836276</c:v>
                </c:pt>
                <c:pt idx="300">
                  <c:v>111.87475707836276</c:v>
                </c:pt>
                <c:pt idx="301">
                  <c:v>110.71639459443297</c:v>
                </c:pt>
                <c:pt idx="302">
                  <c:v>111.94184082279426</c:v>
                </c:pt>
                <c:pt idx="303">
                  <c:v>112.09749753341106</c:v>
                </c:pt>
                <c:pt idx="304">
                  <c:v>111.29006338386102</c:v>
                </c:pt>
                <c:pt idx="305">
                  <c:v>110.97501270667026</c:v>
                </c:pt>
                <c:pt idx="306">
                  <c:v>110.65678536191585</c:v>
                </c:pt>
                <c:pt idx="307">
                  <c:v>110.98884055371185</c:v>
                </c:pt>
                <c:pt idx="308">
                  <c:v>109.71107274194996</c:v>
                </c:pt>
                <c:pt idx="309">
                  <c:v>108.85206446019075</c:v>
                </c:pt>
                <c:pt idx="310">
                  <c:v>108.60521870421861</c:v>
                </c:pt>
                <c:pt idx="311">
                  <c:v>108.08816934254193</c:v>
                </c:pt>
                <c:pt idx="312">
                  <c:v>109.25961222232189</c:v>
                </c:pt>
                <c:pt idx="313">
                  <c:v>109.65594821658146</c:v>
                </c:pt>
                <c:pt idx="314">
                  <c:v>108.70612461506263</c:v>
                </c:pt>
                <c:pt idx="315">
                  <c:v>107.49936466648728</c:v>
                </c:pt>
                <c:pt idx="316">
                  <c:v>107.49712231291294</c:v>
                </c:pt>
                <c:pt idx="317">
                  <c:v>107.10919514455705</c:v>
                </c:pt>
                <c:pt idx="318">
                  <c:v>107.44648249469309</c:v>
                </c:pt>
                <c:pt idx="319">
                  <c:v>107.49151642897716</c:v>
                </c:pt>
                <c:pt idx="320">
                  <c:v>109.19832122462401</c:v>
                </c:pt>
                <c:pt idx="321">
                  <c:v>109.41283971656648</c:v>
                </c:pt>
                <c:pt idx="322">
                  <c:v>109.47487816545576</c:v>
                </c:pt>
                <c:pt idx="323">
                  <c:v>109.03986157203931</c:v>
                </c:pt>
                <c:pt idx="324">
                  <c:v>108.22327114539419</c:v>
                </c:pt>
                <c:pt idx="325">
                  <c:v>106.17843154841987</c:v>
                </c:pt>
                <c:pt idx="326">
                  <c:v>104.89617902950936</c:v>
                </c:pt>
                <c:pt idx="327">
                  <c:v>106.22271803151251</c:v>
                </c:pt>
                <c:pt idx="328">
                  <c:v>106.51852184052379</c:v>
                </c:pt>
                <c:pt idx="329">
                  <c:v>105.87104224594133</c:v>
                </c:pt>
                <c:pt idx="330">
                  <c:v>105.03389691153167</c:v>
                </c:pt>
                <c:pt idx="331">
                  <c:v>103.44406822734476</c:v>
                </c:pt>
                <c:pt idx="332">
                  <c:v>104.08650252638503</c:v>
                </c:pt>
                <c:pt idx="333">
                  <c:v>105.4694740933417</c:v>
                </c:pt>
                <c:pt idx="334">
                  <c:v>106.86122821179775</c:v>
                </c:pt>
                <c:pt idx="335">
                  <c:v>107.92690674798934</c:v>
                </c:pt>
                <c:pt idx="336">
                  <c:v>108.06537208120309</c:v>
                </c:pt>
                <c:pt idx="337">
                  <c:v>108.06387717882022</c:v>
                </c:pt>
                <c:pt idx="338">
                  <c:v>108.76050168923969</c:v>
                </c:pt>
                <c:pt idx="339">
                  <c:v>108.48338416001434</c:v>
                </c:pt>
                <c:pt idx="340">
                  <c:v>108.68594343289382</c:v>
                </c:pt>
                <c:pt idx="341">
                  <c:v>108.40564923610488</c:v>
                </c:pt>
                <c:pt idx="342">
                  <c:v>106.98231530481058</c:v>
                </c:pt>
                <c:pt idx="343">
                  <c:v>106.83525428289531</c:v>
                </c:pt>
                <c:pt idx="344">
                  <c:v>105.73295063832329</c:v>
                </c:pt>
                <c:pt idx="345">
                  <c:v>104.51479205907852</c:v>
                </c:pt>
                <c:pt idx="346">
                  <c:v>105.26635423206862</c:v>
                </c:pt>
                <c:pt idx="347">
                  <c:v>106.39575298233021</c:v>
                </c:pt>
                <c:pt idx="348">
                  <c:v>106.89505037821026</c:v>
                </c:pt>
                <c:pt idx="349">
                  <c:v>107.41004424911047</c:v>
                </c:pt>
                <c:pt idx="350">
                  <c:v>107.30278500313925</c:v>
                </c:pt>
                <c:pt idx="351">
                  <c:v>107.3498744281998</c:v>
                </c:pt>
                <c:pt idx="352">
                  <c:v>108.24550781833942</c:v>
                </c:pt>
                <c:pt idx="353">
                  <c:v>108.28717822226206</c:v>
                </c:pt>
                <c:pt idx="354">
                  <c:v>107.82712201393247</c:v>
                </c:pt>
                <c:pt idx="355">
                  <c:v>108.17057583639787</c:v>
                </c:pt>
                <c:pt idx="356">
                  <c:v>107.14413848775673</c:v>
                </c:pt>
                <c:pt idx="357">
                  <c:v>105.68361885968847</c:v>
                </c:pt>
                <c:pt idx="358">
                  <c:v>106.29092295273119</c:v>
                </c:pt>
                <c:pt idx="359">
                  <c:v>106.09191407301103</c:v>
                </c:pt>
                <c:pt idx="360">
                  <c:v>106.07677818638443</c:v>
                </c:pt>
                <c:pt idx="361">
                  <c:v>105.77088378628878</c:v>
                </c:pt>
                <c:pt idx="362">
                  <c:v>103.93589111131044</c:v>
                </c:pt>
                <c:pt idx="363">
                  <c:v>103.37100487338179</c:v>
                </c:pt>
                <c:pt idx="364">
                  <c:v>100.62729841241369</c:v>
                </c:pt>
                <c:pt idx="365">
                  <c:v>96.070835949412526</c:v>
                </c:pt>
                <c:pt idx="366">
                  <c:v>99.03803031662035</c:v>
                </c:pt>
                <c:pt idx="367">
                  <c:v>97.590404221604345</c:v>
                </c:pt>
                <c:pt idx="368">
                  <c:v>100.75586001734089</c:v>
                </c:pt>
                <c:pt idx="369">
                  <c:v>101.69185577181813</c:v>
                </c:pt>
                <c:pt idx="370">
                  <c:v>101.69185577181813</c:v>
                </c:pt>
                <c:pt idx="371">
                  <c:v>98.943477740903532</c:v>
                </c:pt>
                <c:pt idx="372">
                  <c:v>99.323369808951497</c:v>
                </c:pt>
                <c:pt idx="373">
                  <c:v>101.01204891320599</c:v>
                </c:pt>
                <c:pt idx="374">
                  <c:v>98.747271803151264</c:v>
                </c:pt>
                <c:pt idx="375">
                  <c:v>99.188641731694958</c:v>
                </c:pt>
                <c:pt idx="376">
                  <c:v>100.29075851346909</c:v>
                </c:pt>
                <c:pt idx="377">
                  <c:v>101.54068376834995</c:v>
                </c:pt>
                <c:pt idx="378">
                  <c:v>100.5220946572189</c:v>
                </c:pt>
                <c:pt idx="379">
                  <c:v>99.979818817831202</c:v>
                </c:pt>
                <c:pt idx="380">
                  <c:v>99.497339073758482</c:v>
                </c:pt>
                <c:pt idx="381">
                  <c:v>100.21919006188897</c:v>
                </c:pt>
                <c:pt idx="382">
                  <c:v>101.51209376027745</c:v>
                </c:pt>
                <c:pt idx="383">
                  <c:v>100.96010105540108</c:v>
                </c:pt>
                <c:pt idx="384">
                  <c:v>99.778754447334592</c:v>
                </c:pt>
                <c:pt idx="385">
                  <c:v>99.773709151792389</c:v>
                </c:pt>
                <c:pt idx="386">
                  <c:v>97.128853110891853</c:v>
                </c:pt>
                <c:pt idx="387">
                  <c:v>98.520980954943639</c:v>
                </c:pt>
                <c:pt idx="388">
                  <c:v>97.442035160104041</c:v>
                </c:pt>
                <c:pt idx="389">
                  <c:v>99.669252847789025</c:v>
                </c:pt>
                <c:pt idx="390">
                  <c:v>97.510240081322664</c:v>
                </c:pt>
                <c:pt idx="391">
                  <c:v>96.675337100487326</c:v>
                </c:pt>
                <c:pt idx="392">
                  <c:v>98.912645379256716</c:v>
                </c:pt>
                <c:pt idx="393">
                  <c:v>99.188081143301332</c:v>
                </c:pt>
                <c:pt idx="394">
                  <c:v>99.974773522288984</c:v>
                </c:pt>
                <c:pt idx="395">
                  <c:v>102.5237689478877</c:v>
                </c:pt>
                <c:pt idx="396">
                  <c:v>102.91599396059438</c:v>
                </c:pt>
                <c:pt idx="397">
                  <c:v>102.95841181570846</c:v>
                </c:pt>
                <c:pt idx="398">
                  <c:v>103.47527431458728</c:v>
                </c:pt>
                <c:pt idx="399">
                  <c:v>104.11135527850033</c:v>
                </c:pt>
                <c:pt idx="400">
                  <c:v>103.43080096869676</c:v>
                </c:pt>
                <c:pt idx="401">
                  <c:v>102.95187161778337</c:v>
                </c:pt>
                <c:pt idx="402">
                  <c:v>101.9073085777499</c:v>
                </c:pt>
                <c:pt idx="403">
                  <c:v>102.96289652285708</c:v>
                </c:pt>
                <c:pt idx="404">
                  <c:v>103.40987233533653</c:v>
                </c:pt>
                <c:pt idx="405">
                  <c:v>103.0946347953479</c:v>
                </c:pt>
                <c:pt idx="406">
                  <c:v>103.06324184530753</c:v>
                </c:pt>
                <c:pt idx="407">
                  <c:v>103.1520016742907</c:v>
                </c:pt>
                <c:pt idx="408">
                  <c:v>103.64849612820288</c:v>
                </c:pt>
                <c:pt idx="409">
                  <c:v>104.75603193111495</c:v>
                </c:pt>
                <c:pt idx="410">
                  <c:v>104.34381259903732</c:v>
                </c:pt>
                <c:pt idx="411">
                  <c:v>103.51246001136131</c:v>
                </c:pt>
                <c:pt idx="412">
                  <c:v>104.5630026609263</c:v>
                </c:pt>
                <c:pt idx="413">
                  <c:v>104.00745956289059</c:v>
                </c:pt>
                <c:pt idx="414">
                  <c:v>103.55394355248607</c:v>
                </c:pt>
                <c:pt idx="415">
                  <c:v>103.62569886686404</c:v>
                </c:pt>
                <c:pt idx="416">
                  <c:v>103.93794660208692</c:v>
                </c:pt>
                <c:pt idx="417">
                  <c:v>104.31428827697555</c:v>
                </c:pt>
                <c:pt idx="418">
                  <c:v>103.68867162974261</c:v>
                </c:pt>
                <c:pt idx="419">
                  <c:v>103.59542709361082</c:v>
                </c:pt>
                <c:pt idx="420">
                  <c:v>102.77304392023204</c:v>
                </c:pt>
                <c:pt idx="421">
                  <c:v>102.42977696056451</c:v>
                </c:pt>
                <c:pt idx="422">
                  <c:v>102.77061470385986</c:v>
                </c:pt>
                <c:pt idx="423">
                  <c:v>101.12341914073014</c:v>
                </c:pt>
                <c:pt idx="424">
                  <c:v>100.21844261069752</c:v>
                </c:pt>
                <c:pt idx="425">
                  <c:v>100.64766645738034</c:v>
                </c:pt>
                <c:pt idx="426">
                  <c:v>102.50526953089964</c:v>
                </c:pt>
                <c:pt idx="427">
                  <c:v>102.64336113851765</c:v>
                </c:pt>
                <c:pt idx="428">
                  <c:v>103.46630490029001</c:v>
                </c:pt>
                <c:pt idx="429">
                  <c:v>103.58552336532424</c:v>
                </c:pt>
                <c:pt idx="430">
                  <c:v>103.09855891410292</c:v>
                </c:pt>
                <c:pt idx="431">
                  <c:v>102.57197954973542</c:v>
                </c:pt>
                <c:pt idx="432">
                  <c:v>103.53133315394507</c:v>
                </c:pt>
                <c:pt idx="433">
                  <c:v>104.41724967859601</c:v>
                </c:pt>
                <c:pt idx="434">
                  <c:v>104.22365982001378</c:v>
                </c:pt>
                <c:pt idx="435">
                  <c:v>104.14144018895567</c:v>
                </c:pt>
                <c:pt idx="436">
                  <c:v>104.76948605256079</c:v>
                </c:pt>
                <c:pt idx="437">
                  <c:v>105.14601459024728</c:v>
                </c:pt>
                <c:pt idx="438">
                  <c:v>103.0959428349329</c:v>
                </c:pt>
                <c:pt idx="439">
                  <c:v>102.5775854336712</c:v>
                </c:pt>
                <c:pt idx="440">
                  <c:v>102.37446557239815</c:v>
                </c:pt>
                <c:pt idx="441">
                  <c:v>101.04063892127849</c:v>
                </c:pt>
                <c:pt idx="442">
                  <c:v>100.8793763267259</c:v>
                </c:pt>
                <c:pt idx="443">
                  <c:v>100.32159087511589</c:v>
                </c:pt>
                <c:pt idx="444">
                  <c:v>98.316739916883449</c:v>
                </c:pt>
                <c:pt idx="445">
                  <c:v>97.16715998445305</c:v>
                </c:pt>
                <c:pt idx="446">
                  <c:v>99.29085568212399</c:v>
                </c:pt>
                <c:pt idx="447">
                  <c:v>99.950668221365191</c:v>
                </c:pt>
                <c:pt idx="448">
                  <c:v>100.62356115645653</c:v>
                </c:pt>
                <c:pt idx="449">
                  <c:v>99.917593506144087</c:v>
                </c:pt>
                <c:pt idx="450">
                  <c:v>99.662712649864005</c:v>
                </c:pt>
                <c:pt idx="451">
                  <c:v>100.40194187819539</c:v>
                </c:pt>
                <c:pt idx="452">
                  <c:v>102.69643017310973</c:v>
                </c:pt>
                <c:pt idx="453">
                  <c:v>102.9389780847311</c:v>
                </c:pt>
                <c:pt idx="454">
                  <c:v>102.9389780847311</c:v>
                </c:pt>
                <c:pt idx="455">
                  <c:v>102.9389780847311</c:v>
                </c:pt>
                <c:pt idx="456">
                  <c:v>103.89048345143065</c:v>
                </c:pt>
                <c:pt idx="457">
                  <c:v>103.31046132687538</c:v>
                </c:pt>
                <c:pt idx="458">
                  <c:v>102.81975961969685</c:v>
                </c:pt>
                <c:pt idx="459">
                  <c:v>102.81975961969685</c:v>
                </c:pt>
                <c:pt idx="460">
                  <c:v>100.52583191317608</c:v>
                </c:pt>
                <c:pt idx="461">
                  <c:v>101.18246778485367</c:v>
                </c:pt>
                <c:pt idx="462">
                  <c:v>100.18480730708286</c:v>
                </c:pt>
                <c:pt idx="463">
                  <c:v>98.331688940712183</c:v>
                </c:pt>
                <c:pt idx="464">
                  <c:v>97.713920530989355</c:v>
                </c:pt>
                <c:pt idx="465">
                  <c:v>97.090359374532866</c:v>
                </c:pt>
                <c:pt idx="466">
                  <c:v>97.87013782999972</c:v>
                </c:pt>
                <c:pt idx="467">
                  <c:v>98.310947170149817</c:v>
                </c:pt>
                <c:pt idx="468">
                  <c:v>97.420919663945966</c:v>
                </c:pt>
                <c:pt idx="469">
                  <c:v>95.621057194965204</c:v>
                </c:pt>
                <c:pt idx="470">
                  <c:v>95.071306843663137</c:v>
                </c:pt>
                <c:pt idx="471">
                  <c:v>96.492959009776698</c:v>
                </c:pt>
                <c:pt idx="472">
                  <c:v>93.265091039555159</c:v>
                </c:pt>
                <c:pt idx="473">
                  <c:v>94.819415792148803</c:v>
                </c:pt>
                <c:pt idx="474">
                  <c:v>96.825574789966254</c:v>
                </c:pt>
                <c:pt idx="475">
                  <c:v>96.5594821658146</c:v>
                </c:pt>
                <c:pt idx="476">
                  <c:v>97.030563279217887</c:v>
                </c:pt>
                <c:pt idx="477">
                  <c:v>98.17210811134035</c:v>
                </c:pt>
                <c:pt idx="478">
                  <c:v>97.3330941489521</c:v>
                </c:pt>
                <c:pt idx="479">
                  <c:v>99.651874607588169</c:v>
                </c:pt>
                <c:pt idx="480">
                  <c:v>99.342616677131033</c:v>
                </c:pt>
                <c:pt idx="481">
                  <c:v>97.315902771549062</c:v>
                </c:pt>
                <c:pt idx="482">
                  <c:v>95.86528687176731</c:v>
                </c:pt>
                <c:pt idx="483">
                  <c:v>96.833423027476357</c:v>
                </c:pt>
                <c:pt idx="484">
                  <c:v>96.087840464017745</c:v>
                </c:pt>
                <c:pt idx="485">
                  <c:v>93.453075014201616</c:v>
                </c:pt>
                <c:pt idx="486">
                  <c:v>92.458217478398709</c:v>
                </c:pt>
                <c:pt idx="487">
                  <c:v>93.212956318952436</c:v>
                </c:pt>
                <c:pt idx="488">
                  <c:v>91.131117888001967</c:v>
                </c:pt>
                <c:pt idx="489">
                  <c:v>93.616953687924237</c:v>
                </c:pt>
                <c:pt idx="490">
                  <c:v>95.485581666517234</c:v>
                </c:pt>
                <c:pt idx="491">
                  <c:v>95.969369450174952</c:v>
                </c:pt>
                <c:pt idx="492">
                  <c:v>98.661688641731743</c:v>
                </c:pt>
                <c:pt idx="493">
                  <c:v>98.209480670912257</c:v>
                </c:pt>
                <c:pt idx="494">
                  <c:v>97.90171764283798</c:v>
                </c:pt>
                <c:pt idx="495">
                  <c:v>99.224145663288255</c:v>
                </c:pt>
                <c:pt idx="496">
                  <c:v>98.165007325021733</c:v>
                </c:pt>
                <c:pt idx="497">
                  <c:v>96.779232816097178</c:v>
                </c:pt>
                <c:pt idx="498">
                  <c:v>99.09203366520174</c:v>
                </c:pt>
                <c:pt idx="499">
                  <c:v>100.39465422907892</c:v>
                </c:pt>
                <c:pt idx="500">
                  <c:v>100.45033934284098</c:v>
                </c:pt>
                <c:pt idx="501">
                  <c:v>101.39119353006257</c:v>
                </c:pt>
                <c:pt idx="502">
                  <c:v>101.27851526295339</c:v>
                </c:pt>
                <c:pt idx="503">
                  <c:v>101.27234879062405</c:v>
                </c:pt>
                <c:pt idx="504">
                  <c:v>102.39838401052418</c:v>
                </c:pt>
                <c:pt idx="505">
                  <c:v>102.07978294017407</c:v>
                </c:pt>
                <c:pt idx="506">
                  <c:v>101.12061619876226</c:v>
                </c:pt>
                <c:pt idx="507">
                  <c:v>101.33550841630046</c:v>
                </c:pt>
                <c:pt idx="508">
                  <c:v>99.74138188776277</c:v>
                </c:pt>
                <c:pt idx="509">
                  <c:v>101.34597273298058</c:v>
                </c:pt>
                <c:pt idx="510">
                  <c:v>101.90357132179274</c:v>
                </c:pt>
                <c:pt idx="511">
                  <c:v>101.37886058540383</c:v>
                </c:pt>
                <c:pt idx="512">
                  <c:v>101.9822405596915</c:v>
                </c:pt>
                <c:pt idx="513">
                  <c:v>102.54451071845011</c:v>
                </c:pt>
                <c:pt idx="514">
                  <c:v>102.46752324573208</c:v>
                </c:pt>
                <c:pt idx="515">
                  <c:v>102.34793105510214</c:v>
                </c:pt>
                <c:pt idx="516">
                  <c:v>102.50751188447397</c:v>
                </c:pt>
                <c:pt idx="517">
                  <c:v>102.54862170000301</c:v>
                </c:pt>
                <c:pt idx="518">
                  <c:v>101.16546327024849</c:v>
                </c:pt>
                <c:pt idx="519">
                  <c:v>101.16546327024849</c:v>
                </c:pt>
                <c:pt idx="520">
                  <c:v>101.16546327024849</c:v>
                </c:pt>
                <c:pt idx="521">
                  <c:v>101.25366251083808</c:v>
                </c:pt>
                <c:pt idx="522">
                  <c:v>102.77416509701921</c:v>
                </c:pt>
                <c:pt idx="523">
                  <c:v>102.39651538254556</c:v>
                </c:pt>
                <c:pt idx="524">
                  <c:v>101.91889407121718</c:v>
                </c:pt>
                <c:pt idx="525">
                  <c:v>102.16555296439145</c:v>
                </c:pt>
                <c:pt idx="526">
                  <c:v>101.05427990552219</c:v>
                </c:pt>
                <c:pt idx="527">
                  <c:v>102.15863904087065</c:v>
                </c:pt>
                <c:pt idx="528">
                  <c:v>101.80528149011872</c:v>
                </c:pt>
                <c:pt idx="529">
                  <c:v>102.8438649206207</c:v>
                </c:pt>
                <c:pt idx="530">
                  <c:v>102.74109038179809</c:v>
                </c:pt>
                <c:pt idx="531">
                  <c:v>103.3310162346399</c:v>
                </c:pt>
                <c:pt idx="532">
                  <c:v>105.21739617902954</c:v>
                </c:pt>
                <c:pt idx="533">
                  <c:v>105.25121834544208</c:v>
                </c:pt>
                <c:pt idx="534">
                  <c:v>104.87487667055345</c:v>
                </c:pt>
                <c:pt idx="535">
                  <c:v>104.97372709062103</c:v>
                </c:pt>
                <c:pt idx="536">
                  <c:v>105.83404341196524</c:v>
                </c:pt>
                <c:pt idx="537">
                  <c:v>105.87814303226004</c:v>
                </c:pt>
                <c:pt idx="538">
                  <c:v>105.53188626782675</c:v>
                </c:pt>
                <c:pt idx="539">
                  <c:v>104.4701318503902</c:v>
                </c:pt>
                <c:pt idx="540">
                  <c:v>103.88954913744136</c:v>
                </c:pt>
                <c:pt idx="541">
                  <c:v>104.17264627619819</c:v>
                </c:pt>
                <c:pt idx="542">
                  <c:v>104.7915358627082</c:v>
                </c:pt>
                <c:pt idx="543">
                  <c:v>104.91430472090178</c:v>
                </c:pt>
                <c:pt idx="544">
                  <c:v>103.5612312016026</c:v>
                </c:pt>
                <c:pt idx="545">
                  <c:v>103.5612312016026</c:v>
                </c:pt>
                <c:pt idx="546">
                  <c:v>102.72203037641647</c:v>
                </c:pt>
                <c:pt idx="547">
                  <c:v>101.65410948665058</c:v>
                </c:pt>
                <c:pt idx="548">
                  <c:v>101.8220991419261</c:v>
                </c:pt>
                <c:pt idx="549">
                  <c:v>101.91889407121722</c:v>
                </c:pt>
                <c:pt idx="550">
                  <c:v>101.81555894400103</c:v>
                </c:pt>
                <c:pt idx="551">
                  <c:v>102.42136813466088</c:v>
                </c:pt>
                <c:pt idx="552">
                  <c:v>102.50676443328257</c:v>
                </c:pt>
                <c:pt idx="553">
                  <c:v>101.76043441863251</c:v>
                </c:pt>
                <c:pt idx="554">
                  <c:v>102.21021317307986</c:v>
                </c:pt>
                <c:pt idx="555">
                  <c:v>102.43762519807463</c:v>
                </c:pt>
                <c:pt idx="556">
                  <c:v>102.81564863814398</c:v>
                </c:pt>
                <c:pt idx="557">
                  <c:v>102.81228510778254</c:v>
                </c:pt>
                <c:pt idx="558">
                  <c:v>101.35867940323502</c:v>
                </c:pt>
                <c:pt idx="559">
                  <c:v>102.95224534337913</c:v>
                </c:pt>
                <c:pt idx="560">
                  <c:v>102.79827039794307</c:v>
                </c:pt>
                <c:pt idx="561">
                  <c:v>104.00727270009273</c:v>
                </c:pt>
                <c:pt idx="562">
                  <c:v>104.70277603372504</c:v>
                </c:pt>
                <c:pt idx="563">
                  <c:v>104.72931055102107</c:v>
                </c:pt>
                <c:pt idx="564">
                  <c:v>104.84086764134307</c:v>
                </c:pt>
                <c:pt idx="565">
                  <c:v>104.84086764134307</c:v>
                </c:pt>
                <c:pt idx="566">
                  <c:v>104.27299159864864</c:v>
                </c:pt>
                <c:pt idx="567">
                  <c:v>103.60832062666313</c:v>
                </c:pt>
                <c:pt idx="568">
                  <c:v>103.62943612282122</c:v>
                </c:pt>
                <c:pt idx="569">
                  <c:v>103.93514366011902</c:v>
                </c:pt>
                <c:pt idx="570">
                  <c:v>104.92177923281614</c:v>
                </c:pt>
                <c:pt idx="571">
                  <c:v>105.09107692767667</c:v>
                </c:pt>
                <c:pt idx="572">
                  <c:v>105.32129189463932</c:v>
                </c:pt>
                <c:pt idx="573">
                  <c:v>104.45013753101925</c:v>
                </c:pt>
                <c:pt idx="574">
                  <c:v>102.57795915926691</c:v>
                </c:pt>
                <c:pt idx="575">
                  <c:v>101.33027625796038</c:v>
                </c:pt>
                <c:pt idx="576">
                  <c:v>99.312905492271369</c:v>
                </c:pt>
                <c:pt idx="577">
                  <c:v>99.973091757108278</c:v>
                </c:pt>
                <c:pt idx="578">
                  <c:v>99.451931413878683</c:v>
                </c:pt>
                <c:pt idx="579">
                  <c:v>100.85284180942986</c:v>
                </c:pt>
                <c:pt idx="580">
                  <c:v>103.88880168624991</c:v>
                </c:pt>
                <c:pt idx="581">
                  <c:v>104.20385236344067</c:v>
                </c:pt>
                <c:pt idx="582">
                  <c:v>104.74425957484976</c:v>
                </c:pt>
                <c:pt idx="583">
                  <c:v>106.14498310760308</c:v>
                </c:pt>
                <c:pt idx="584">
                  <c:v>102.08557568690766</c:v>
                </c:pt>
                <c:pt idx="585">
                  <c:v>98.700369240888591</c:v>
                </c:pt>
                <c:pt idx="586">
                  <c:v>101.40558196549767</c:v>
                </c:pt>
                <c:pt idx="587">
                  <c:v>104.92589021436903</c:v>
                </c:pt>
                <c:pt idx="588">
                  <c:v>107.21196968337972</c:v>
                </c:pt>
                <c:pt idx="589">
                  <c:v>108.43181002780523</c:v>
                </c:pt>
                <c:pt idx="590">
                  <c:v>107.3190420665531</c:v>
                </c:pt>
                <c:pt idx="591">
                  <c:v>107.18188477292436</c:v>
                </c:pt>
                <c:pt idx="592">
                  <c:v>106.00240679283647</c:v>
                </c:pt>
                <c:pt idx="593">
                  <c:v>107.23458008192068</c:v>
                </c:pt>
                <c:pt idx="594">
                  <c:v>108.30362214847374</c:v>
                </c:pt>
                <c:pt idx="595">
                  <c:v>110.16010404520587</c:v>
                </c:pt>
                <c:pt idx="596">
                  <c:v>110.24045504828537</c:v>
                </c:pt>
                <c:pt idx="597">
                  <c:v>110.05620832959609</c:v>
                </c:pt>
                <c:pt idx="598">
                  <c:v>109.89924357939427</c:v>
                </c:pt>
                <c:pt idx="599">
                  <c:v>110.03453224504442</c:v>
                </c:pt>
                <c:pt idx="600">
                  <c:v>110.53831434807306</c:v>
                </c:pt>
                <c:pt idx="601">
                  <c:v>110.62165515591832</c:v>
                </c:pt>
                <c:pt idx="602">
                  <c:v>111.17346099799684</c:v>
                </c:pt>
                <c:pt idx="603">
                  <c:v>110.84196639459444</c:v>
                </c:pt>
                <c:pt idx="604">
                  <c:v>111.16804197685893</c:v>
                </c:pt>
                <c:pt idx="605">
                  <c:v>111.0217284061351</c:v>
                </c:pt>
                <c:pt idx="606">
                  <c:v>111.18915747301703</c:v>
                </c:pt>
                <c:pt idx="607">
                  <c:v>111.78244685622032</c:v>
                </c:pt>
                <c:pt idx="608">
                  <c:v>111.42890244267052</c:v>
                </c:pt>
                <c:pt idx="609">
                  <c:v>111.5111220737286</c:v>
                </c:pt>
                <c:pt idx="610">
                  <c:v>110.95184171973571</c:v>
                </c:pt>
                <c:pt idx="611">
                  <c:v>110.20196131192634</c:v>
                </c:pt>
                <c:pt idx="612">
                  <c:v>109.98912458516462</c:v>
                </c:pt>
                <c:pt idx="613">
                  <c:v>111.81664274822856</c:v>
                </c:pt>
                <c:pt idx="614">
                  <c:v>112.78496576673544</c:v>
                </c:pt>
                <c:pt idx="615">
                  <c:v>113.09291565760756</c:v>
                </c:pt>
                <c:pt idx="616">
                  <c:v>113.82485723682244</c:v>
                </c:pt>
                <c:pt idx="617">
                  <c:v>114.05544592938081</c:v>
                </c:pt>
                <c:pt idx="618">
                  <c:v>115.31508804975036</c:v>
                </c:pt>
                <c:pt idx="619">
                  <c:v>115.4595329924956</c:v>
                </c:pt>
                <c:pt idx="620">
                  <c:v>115.82484976231054</c:v>
                </c:pt>
                <c:pt idx="621">
                  <c:v>115.05534876072593</c:v>
                </c:pt>
                <c:pt idx="622">
                  <c:v>114.5321329267199</c:v>
                </c:pt>
                <c:pt idx="623">
                  <c:v>114.90735342482138</c:v>
                </c:pt>
                <c:pt idx="624">
                  <c:v>114.7731859359584</c:v>
                </c:pt>
                <c:pt idx="625">
                  <c:v>114.36788052740158</c:v>
                </c:pt>
                <c:pt idx="626">
                  <c:v>115.00713815887826</c:v>
                </c:pt>
                <c:pt idx="627">
                  <c:v>114.61752922534163</c:v>
                </c:pt>
                <c:pt idx="628">
                  <c:v>114.24828833677167</c:v>
                </c:pt>
                <c:pt idx="629">
                  <c:v>114.59211588483278</c:v>
                </c:pt>
                <c:pt idx="630">
                  <c:v>114.59211588483278</c:v>
                </c:pt>
                <c:pt idx="631">
                  <c:v>114.27239363769553</c:v>
                </c:pt>
                <c:pt idx="632">
                  <c:v>113.62360600352804</c:v>
                </c:pt>
                <c:pt idx="633">
                  <c:v>113.30612610996509</c:v>
                </c:pt>
                <c:pt idx="634">
                  <c:v>115.48158280264305</c:v>
                </c:pt>
                <c:pt idx="635">
                  <c:v>115.30686608664459</c:v>
                </c:pt>
                <c:pt idx="636">
                  <c:v>114.5616572487817</c:v>
                </c:pt>
                <c:pt idx="637">
                  <c:v>114.91183813197003</c:v>
                </c:pt>
                <c:pt idx="638">
                  <c:v>115.27229646904063</c:v>
                </c:pt>
                <c:pt idx="639">
                  <c:v>113.83662959308762</c:v>
                </c:pt>
                <c:pt idx="640">
                  <c:v>112.60744610876915</c:v>
                </c:pt>
                <c:pt idx="641">
                  <c:v>112.05377163871205</c:v>
                </c:pt>
                <c:pt idx="642">
                  <c:v>112.12739558106863</c:v>
                </c:pt>
                <c:pt idx="643">
                  <c:v>113.03741740664343</c:v>
                </c:pt>
                <c:pt idx="644">
                  <c:v>112.9116587436841</c:v>
                </c:pt>
                <c:pt idx="645">
                  <c:v>114.34975483600927</c:v>
                </c:pt>
                <c:pt idx="646">
                  <c:v>114.59697431757714</c:v>
                </c:pt>
                <c:pt idx="647">
                  <c:v>114.70516787753768</c:v>
                </c:pt>
                <c:pt idx="648">
                  <c:v>115.83344545101212</c:v>
                </c:pt>
                <c:pt idx="649">
                  <c:v>115.73216581457238</c:v>
                </c:pt>
                <c:pt idx="650">
                  <c:v>114.26977755852549</c:v>
                </c:pt>
                <c:pt idx="651">
                  <c:v>114.03937572876497</c:v>
                </c:pt>
                <c:pt idx="652">
                  <c:v>114.77243848476699</c:v>
                </c:pt>
                <c:pt idx="653">
                  <c:v>115.82615780189559</c:v>
                </c:pt>
                <c:pt idx="654">
                  <c:v>115.55259066582957</c:v>
                </c:pt>
                <c:pt idx="655">
                  <c:v>117.06786109367064</c:v>
                </c:pt>
                <c:pt idx="656">
                  <c:v>118.43756540197931</c:v>
                </c:pt>
                <c:pt idx="657">
                  <c:v>117.74318324513416</c:v>
                </c:pt>
                <c:pt idx="658">
                  <c:v>117.26014291266787</c:v>
                </c:pt>
                <c:pt idx="659">
                  <c:v>117.75794540616505</c:v>
                </c:pt>
                <c:pt idx="660">
                  <c:v>118.46447364487105</c:v>
                </c:pt>
                <c:pt idx="661">
                  <c:v>118.1970729811344</c:v>
                </c:pt>
                <c:pt idx="662">
                  <c:v>117.42663766556051</c:v>
                </c:pt>
                <c:pt idx="663">
                  <c:v>116.70740275660005</c:v>
                </c:pt>
                <c:pt idx="664">
                  <c:v>117.32311567554642</c:v>
                </c:pt>
                <c:pt idx="665">
                  <c:v>116.2153930098365</c:v>
                </c:pt>
                <c:pt idx="666">
                  <c:v>117.14839895954798</c:v>
                </c:pt>
                <c:pt idx="667">
                  <c:v>117.4866206236733</c:v>
                </c:pt>
                <c:pt idx="668">
                  <c:v>117.58023888540082</c:v>
                </c:pt>
                <c:pt idx="669">
                  <c:v>117.48363081890754</c:v>
                </c:pt>
                <c:pt idx="670">
                  <c:v>116.94957694262567</c:v>
                </c:pt>
                <c:pt idx="671">
                  <c:v>117.31620175202562</c:v>
                </c:pt>
                <c:pt idx="672">
                  <c:v>116.34881304750803</c:v>
                </c:pt>
                <c:pt idx="673">
                  <c:v>116.694135497952</c:v>
                </c:pt>
                <c:pt idx="674">
                  <c:v>116.88772535653423</c:v>
                </c:pt>
                <c:pt idx="675">
                  <c:v>116.20455496756063</c:v>
                </c:pt>
                <c:pt idx="676">
                  <c:v>115.68059168236314</c:v>
                </c:pt>
                <c:pt idx="677">
                  <c:v>114.62743295362814</c:v>
                </c:pt>
                <c:pt idx="678">
                  <c:v>114.04386043591354</c:v>
                </c:pt>
                <c:pt idx="679">
                  <c:v>112.36844859030707</c:v>
                </c:pt>
                <c:pt idx="680">
                  <c:v>114.11935300624872</c:v>
                </c:pt>
                <c:pt idx="681">
                  <c:v>114.58613627530126</c:v>
                </c:pt>
                <c:pt idx="682">
                  <c:v>115.65461775346073</c:v>
                </c:pt>
                <c:pt idx="683">
                  <c:v>114.85596615541009</c:v>
                </c:pt>
                <c:pt idx="684">
                  <c:v>113.28370257422193</c:v>
                </c:pt>
                <c:pt idx="685">
                  <c:v>113.63649953658029</c:v>
                </c:pt>
                <c:pt idx="686">
                  <c:v>114.29276168266216</c:v>
                </c:pt>
                <c:pt idx="687">
                  <c:v>113.5974452118277</c:v>
                </c:pt>
                <c:pt idx="688">
                  <c:v>114.39422818189976</c:v>
                </c:pt>
                <c:pt idx="689">
                  <c:v>114.20325440248756</c:v>
                </c:pt>
                <c:pt idx="690">
                  <c:v>114.07973809310258</c:v>
                </c:pt>
                <c:pt idx="691">
                  <c:v>114.82905791251837</c:v>
                </c:pt>
                <c:pt idx="692">
                  <c:v>114.74384847669451</c:v>
                </c:pt>
                <c:pt idx="693">
                  <c:v>114.97742697401864</c:v>
                </c:pt>
                <c:pt idx="694">
                  <c:v>115.1493407480492</c:v>
                </c:pt>
                <c:pt idx="695">
                  <c:v>114.49513409274378</c:v>
                </c:pt>
                <c:pt idx="696">
                  <c:v>114.14345830717258</c:v>
                </c:pt>
                <c:pt idx="697">
                  <c:v>114.316866983586</c:v>
                </c:pt>
                <c:pt idx="698">
                  <c:v>113.87344156426589</c:v>
                </c:pt>
                <c:pt idx="699">
                  <c:v>113.50083714533446</c:v>
                </c:pt>
                <c:pt idx="700">
                  <c:v>113.77272251621973</c:v>
                </c:pt>
                <c:pt idx="701">
                  <c:v>114.21259754238051</c:v>
                </c:pt>
                <c:pt idx="702">
                  <c:v>116.08178610936709</c:v>
                </c:pt>
                <c:pt idx="703">
                  <c:v>116.58183095643855</c:v>
                </c:pt>
                <c:pt idx="704">
                  <c:v>116.96751577122016</c:v>
                </c:pt>
                <c:pt idx="705">
                  <c:v>116.01115197177627</c:v>
                </c:pt>
                <c:pt idx="706">
                  <c:v>117.15344425509018</c:v>
                </c:pt>
                <c:pt idx="707">
                  <c:v>116.85857476006821</c:v>
                </c:pt>
                <c:pt idx="708">
                  <c:v>117.65778694651242</c:v>
                </c:pt>
                <c:pt idx="709">
                  <c:v>117.85193739348824</c:v>
                </c:pt>
                <c:pt idx="710">
                  <c:v>117.93471761293992</c:v>
                </c:pt>
                <c:pt idx="711">
                  <c:v>118.29293359643621</c:v>
                </c:pt>
                <c:pt idx="712">
                  <c:v>118.23444554070625</c:v>
                </c:pt>
                <c:pt idx="713">
                  <c:v>118.71187998923676</c:v>
                </c:pt>
                <c:pt idx="714">
                  <c:v>118.79223099231626</c:v>
                </c:pt>
                <c:pt idx="715">
                  <c:v>118.79223099231626</c:v>
                </c:pt>
                <c:pt idx="716">
                  <c:v>118.79223099231626</c:v>
                </c:pt>
                <c:pt idx="717">
                  <c:v>119.43186234938865</c:v>
                </c:pt>
                <c:pt idx="718">
                  <c:v>119.66824378868066</c:v>
                </c:pt>
                <c:pt idx="719">
                  <c:v>120.04533291476072</c:v>
                </c:pt>
                <c:pt idx="720">
                  <c:v>120.04533291476072</c:v>
                </c:pt>
                <c:pt idx="721">
                  <c:v>120.61320895745513</c:v>
                </c:pt>
                <c:pt idx="722">
                  <c:v>120.79184979220862</c:v>
                </c:pt>
                <c:pt idx="723">
                  <c:v>121.05177594403089</c:v>
                </c:pt>
                <c:pt idx="724">
                  <c:v>121.30964660507674</c:v>
                </c:pt>
                <c:pt idx="725">
                  <c:v>121.75064280802471</c:v>
                </c:pt>
                <c:pt idx="726">
                  <c:v>122.29478727539099</c:v>
                </c:pt>
                <c:pt idx="727">
                  <c:v>122.49678595987689</c:v>
                </c:pt>
                <c:pt idx="728">
                  <c:v>122.41419260322309</c:v>
                </c:pt>
                <c:pt idx="729">
                  <c:v>123.11773103716335</c:v>
                </c:pt>
                <c:pt idx="730">
                  <c:v>122.91274254791169</c:v>
                </c:pt>
                <c:pt idx="731">
                  <c:v>121.38868956857125</c:v>
                </c:pt>
                <c:pt idx="732">
                  <c:v>121.81062576613755</c:v>
                </c:pt>
                <c:pt idx="733">
                  <c:v>121.2259320716358</c:v>
                </c:pt>
                <c:pt idx="734">
                  <c:v>121.01776691482053</c:v>
                </c:pt>
                <c:pt idx="735">
                  <c:v>120.32973809310259</c:v>
                </c:pt>
                <c:pt idx="736">
                  <c:v>120.29965318264723</c:v>
                </c:pt>
                <c:pt idx="737">
                  <c:v>120.53510030794996</c:v>
                </c:pt>
                <c:pt idx="738">
                  <c:v>120.5065102998775</c:v>
                </c:pt>
                <c:pt idx="739">
                  <c:v>120.860428439023</c:v>
                </c:pt>
                <c:pt idx="740">
                  <c:v>119.83679403234976</c:v>
                </c:pt>
                <c:pt idx="741">
                  <c:v>119.64395162495897</c:v>
                </c:pt>
                <c:pt idx="742">
                  <c:v>119.87360600352805</c:v>
                </c:pt>
                <c:pt idx="743">
                  <c:v>120.35421711962215</c:v>
                </c:pt>
                <c:pt idx="744">
                  <c:v>121.18463539330888</c:v>
                </c:pt>
                <c:pt idx="745">
                  <c:v>120.93685532334744</c:v>
                </c:pt>
                <c:pt idx="746">
                  <c:v>121.3387972015428</c:v>
                </c:pt>
                <c:pt idx="747">
                  <c:v>121.42026938140945</c:v>
                </c:pt>
                <c:pt idx="748">
                  <c:v>122.02850778844147</c:v>
                </c:pt>
                <c:pt idx="749">
                  <c:v>122.53658773582089</c:v>
                </c:pt>
                <c:pt idx="750">
                  <c:v>122.87181959518048</c:v>
                </c:pt>
                <c:pt idx="751">
                  <c:v>122.76082309325204</c:v>
                </c:pt>
                <c:pt idx="752">
                  <c:v>123.29095285077887</c:v>
                </c:pt>
                <c:pt idx="753">
                  <c:v>123.18948635154129</c:v>
                </c:pt>
                <c:pt idx="754">
                  <c:v>123.48753251412685</c:v>
                </c:pt>
                <c:pt idx="755">
                  <c:v>123.5286423296559</c:v>
                </c:pt>
                <c:pt idx="756">
                  <c:v>123.21994498759236</c:v>
                </c:pt>
                <c:pt idx="757">
                  <c:v>123.48267408138253</c:v>
                </c:pt>
                <c:pt idx="758">
                  <c:v>123.36607169551831</c:v>
                </c:pt>
                <c:pt idx="759">
                  <c:v>122.9157323526774</c:v>
                </c:pt>
                <c:pt idx="760">
                  <c:v>123.13716476814066</c:v>
                </c:pt>
                <c:pt idx="761">
                  <c:v>123.36046581158251</c:v>
                </c:pt>
                <c:pt idx="762">
                  <c:v>125.27300654767245</c:v>
                </c:pt>
                <c:pt idx="763">
                  <c:v>125.27263282207674</c:v>
                </c:pt>
                <c:pt idx="764">
                  <c:v>125.09081531975964</c:v>
                </c:pt>
                <c:pt idx="765">
                  <c:v>124.75988130475082</c:v>
                </c:pt>
                <c:pt idx="766">
                  <c:v>124.62029479474991</c:v>
                </c:pt>
                <c:pt idx="767">
                  <c:v>124.61412832242056</c:v>
                </c:pt>
                <c:pt idx="768">
                  <c:v>124.36952492002273</c:v>
                </c:pt>
                <c:pt idx="769">
                  <c:v>124.83705564026671</c:v>
                </c:pt>
                <c:pt idx="770">
                  <c:v>125.24591144198286</c:v>
                </c:pt>
                <c:pt idx="771">
                  <c:v>125.03363530361469</c:v>
                </c:pt>
                <c:pt idx="772">
                  <c:v>125.20405417526239</c:v>
                </c:pt>
                <c:pt idx="773">
                  <c:v>126.07782461805247</c:v>
                </c:pt>
                <c:pt idx="774">
                  <c:v>126.2921562471971</c:v>
                </c:pt>
                <c:pt idx="775">
                  <c:v>126.4160462821778</c:v>
                </c:pt>
                <c:pt idx="776">
                  <c:v>125.52209465721891</c:v>
                </c:pt>
                <c:pt idx="777">
                  <c:v>124.59880557299613</c:v>
                </c:pt>
                <c:pt idx="778">
                  <c:v>125.02130235895601</c:v>
                </c:pt>
                <c:pt idx="779">
                  <c:v>124.95552665410955</c:v>
                </c:pt>
                <c:pt idx="780">
                  <c:v>124.25722037850933</c:v>
                </c:pt>
                <c:pt idx="781">
                  <c:v>125.02223667294531</c:v>
                </c:pt>
                <c:pt idx="782">
                  <c:v>125.47892935091345</c:v>
                </c:pt>
                <c:pt idx="783">
                  <c:v>125.53162465990978</c:v>
                </c:pt>
                <c:pt idx="784">
                  <c:v>124.87424133704077</c:v>
                </c:pt>
                <c:pt idx="785">
                  <c:v>124.27870960026317</c:v>
                </c:pt>
                <c:pt idx="786">
                  <c:v>124.88358447693373</c:v>
                </c:pt>
                <c:pt idx="787">
                  <c:v>125.07866923789882</c:v>
                </c:pt>
                <c:pt idx="788">
                  <c:v>124.9267497832392</c:v>
                </c:pt>
                <c:pt idx="789">
                  <c:v>125.68111489819722</c:v>
                </c:pt>
                <c:pt idx="790">
                  <c:v>125.72913863724706</c:v>
                </c:pt>
                <c:pt idx="791">
                  <c:v>126.00887224564242</c:v>
                </c:pt>
                <c:pt idx="792">
                  <c:v>125.92665261458433</c:v>
                </c:pt>
                <c:pt idx="793">
                  <c:v>125.80425748198648</c:v>
                </c:pt>
                <c:pt idx="794">
                  <c:v>125.80425748198648</c:v>
                </c:pt>
                <c:pt idx="795">
                  <c:v>125.80425748198648</c:v>
                </c:pt>
                <c:pt idx="796">
                  <c:v>123.06484886536916</c:v>
                </c:pt>
                <c:pt idx="797">
                  <c:v>122.73802583191323</c:v>
                </c:pt>
                <c:pt idx="798">
                  <c:v>122.82323526773708</c:v>
                </c:pt>
                <c:pt idx="799">
                  <c:v>122.75054563936982</c:v>
                </c:pt>
                <c:pt idx="800">
                  <c:v>125.10277453882267</c:v>
                </c:pt>
                <c:pt idx="801">
                  <c:v>125.24834065835506</c:v>
                </c:pt>
                <c:pt idx="802">
                  <c:v>125.5521795676743</c:v>
                </c:pt>
                <c:pt idx="803">
                  <c:v>124.88022094657227</c:v>
                </c:pt>
                <c:pt idx="804">
                  <c:v>124.41399826591331</c:v>
                </c:pt>
                <c:pt idx="805">
                  <c:v>124.41399826591331</c:v>
                </c:pt>
                <c:pt idx="806">
                  <c:v>125.28272341316119</c:v>
                </c:pt>
                <c:pt idx="807">
                  <c:v>124.91460370137838</c:v>
                </c:pt>
                <c:pt idx="808">
                  <c:v>125.15472239662759</c:v>
                </c:pt>
                <c:pt idx="809">
                  <c:v>125.87302299159873</c:v>
                </c:pt>
                <c:pt idx="810">
                  <c:v>125.95897987861402</c:v>
                </c:pt>
                <c:pt idx="811">
                  <c:v>126.64345830717265</c:v>
                </c:pt>
                <c:pt idx="812">
                  <c:v>127.32550751935909</c:v>
                </c:pt>
                <c:pt idx="813">
                  <c:v>127.45612461506273</c:v>
                </c:pt>
                <c:pt idx="814">
                  <c:v>128.10173558166665</c:v>
                </c:pt>
                <c:pt idx="815">
                  <c:v>128.35530839836173</c:v>
                </c:pt>
                <c:pt idx="816">
                  <c:v>129.42154752294692</c:v>
                </c:pt>
                <c:pt idx="817">
                  <c:v>129.04670075044118</c:v>
                </c:pt>
                <c:pt idx="818">
                  <c:v>128.27944210243089</c:v>
                </c:pt>
                <c:pt idx="819">
                  <c:v>128.90169521930238</c:v>
                </c:pt>
                <c:pt idx="820">
                  <c:v>129.38398810057726</c:v>
                </c:pt>
                <c:pt idx="821">
                  <c:v>129.24402786498064</c:v>
                </c:pt>
                <c:pt idx="822">
                  <c:v>129.7005336801509</c:v>
                </c:pt>
                <c:pt idx="823">
                  <c:v>129.7991972374206</c:v>
                </c:pt>
                <c:pt idx="824">
                  <c:v>130.28709600263124</c:v>
                </c:pt>
                <c:pt idx="825">
                  <c:v>130.28709600263124</c:v>
                </c:pt>
                <c:pt idx="826">
                  <c:v>129.95391963404811</c:v>
                </c:pt>
                <c:pt idx="827">
                  <c:v>129.84329685771539</c:v>
                </c:pt>
                <c:pt idx="828">
                  <c:v>130.30092384967281</c:v>
                </c:pt>
                <c:pt idx="829">
                  <c:v>130.34689209794618</c:v>
                </c:pt>
                <c:pt idx="830">
                  <c:v>129.88179059407437</c:v>
                </c:pt>
                <c:pt idx="831">
                  <c:v>129.61420306753988</c:v>
                </c:pt>
                <c:pt idx="832">
                  <c:v>129.01624211439011</c:v>
                </c:pt>
                <c:pt idx="833">
                  <c:v>128.86413579693263</c:v>
                </c:pt>
                <c:pt idx="834">
                  <c:v>129.96961610906828</c:v>
                </c:pt>
                <c:pt idx="835">
                  <c:v>129.65643405985608</c:v>
                </c:pt>
                <c:pt idx="836">
                  <c:v>129.69903877776801</c:v>
                </c:pt>
                <c:pt idx="837">
                  <c:v>129.46022812210381</c:v>
                </c:pt>
                <c:pt idx="838">
                  <c:v>128.24711483840125</c:v>
                </c:pt>
                <c:pt idx="839">
                  <c:v>129.17974706251701</c:v>
                </c:pt>
                <c:pt idx="840">
                  <c:v>130.08136006218811</c:v>
                </c:pt>
                <c:pt idx="841">
                  <c:v>129.26850689150018</c:v>
                </c:pt>
                <c:pt idx="842">
                  <c:v>128.80639519239415</c:v>
                </c:pt>
                <c:pt idx="843">
                  <c:v>128.71277693066665</c:v>
                </c:pt>
                <c:pt idx="844">
                  <c:v>128.53936825425322</c:v>
                </c:pt>
                <c:pt idx="845">
                  <c:v>128.8510554010825</c:v>
                </c:pt>
                <c:pt idx="846">
                  <c:v>128.50330373426635</c:v>
                </c:pt>
                <c:pt idx="847">
                  <c:v>127.77080156665789</c:v>
                </c:pt>
                <c:pt idx="848">
                  <c:v>127.16218943403014</c:v>
                </c:pt>
                <c:pt idx="849">
                  <c:v>126.64233713038557</c:v>
                </c:pt>
                <c:pt idx="850">
                  <c:v>127.51311776840991</c:v>
                </c:pt>
                <c:pt idx="851">
                  <c:v>127.1945166980598</c:v>
                </c:pt>
                <c:pt idx="852">
                  <c:v>127.51666816156923</c:v>
                </c:pt>
                <c:pt idx="853">
                  <c:v>127.04259724340019</c:v>
                </c:pt>
                <c:pt idx="854">
                  <c:v>127.2651508356506</c:v>
                </c:pt>
                <c:pt idx="855">
                  <c:v>127.4822854067631</c:v>
                </c:pt>
                <c:pt idx="856">
                  <c:v>126.75053069034608</c:v>
                </c:pt>
                <c:pt idx="857">
                  <c:v>128.04193948635168</c:v>
                </c:pt>
                <c:pt idx="858">
                  <c:v>128.16526893293883</c:v>
                </c:pt>
                <c:pt idx="859">
                  <c:v>127.67307232337743</c:v>
                </c:pt>
                <c:pt idx="860">
                  <c:v>128.15854187221589</c:v>
                </c:pt>
                <c:pt idx="861">
                  <c:v>128.07987263431713</c:v>
                </c:pt>
                <c:pt idx="862">
                  <c:v>128.75220498101487</c:v>
                </c:pt>
                <c:pt idx="863">
                  <c:v>129.62616228660283</c:v>
                </c:pt>
                <c:pt idx="864">
                  <c:v>129.13714234460505</c:v>
                </c:pt>
                <c:pt idx="865">
                  <c:v>127.96794181839938</c:v>
                </c:pt>
                <c:pt idx="866">
                  <c:v>128.77724459592804</c:v>
                </c:pt>
                <c:pt idx="867">
                  <c:v>129.13153646066928</c:v>
                </c:pt>
                <c:pt idx="868">
                  <c:v>129.18628726044207</c:v>
                </c:pt>
                <c:pt idx="869">
                  <c:v>127.98924417735539</c:v>
                </c:pt>
                <c:pt idx="870">
                  <c:v>128.12135617544189</c:v>
                </c:pt>
                <c:pt idx="871">
                  <c:v>128.91683110592896</c:v>
                </c:pt>
                <c:pt idx="872">
                  <c:v>128.73052889646326</c:v>
                </c:pt>
                <c:pt idx="873">
                  <c:v>129.81190390767503</c:v>
                </c:pt>
                <c:pt idx="874">
                  <c:v>130.40463270248472</c:v>
                </c:pt>
                <c:pt idx="875">
                  <c:v>130.70921906299537</c:v>
                </c:pt>
                <c:pt idx="876">
                  <c:v>130.83142733279536</c:v>
                </c:pt>
                <c:pt idx="877">
                  <c:v>130.13237360600374</c:v>
                </c:pt>
                <c:pt idx="878">
                  <c:v>128.97288994528679</c:v>
                </c:pt>
                <c:pt idx="879">
                  <c:v>127.68092056088759</c:v>
                </c:pt>
                <c:pt idx="880">
                  <c:v>128.46144646754587</c:v>
                </c:pt>
                <c:pt idx="881">
                  <c:v>128.89010972583509</c:v>
                </c:pt>
                <c:pt idx="882">
                  <c:v>129.76556193380591</c:v>
                </c:pt>
                <c:pt idx="883">
                  <c:v>129.16647980386898</c:v>
                </c:pt>
                <c:pt idx="884">
                  <c:v>128.09164499058232</c:v>
                </c:pt>
                <c:pt idx="885">
                  <c:v>128.05445929380832</c:v>
                </c:pt>
                <c:pt idx="886">
                  <c:v>129.05324094836629</c:v>
                </c:pt>
                <c:pt idx="887">
                  <c:v>129.05865996950422</c:v>
                </c:pt>
                <c:pt idx="888">
                  <c:v>129.40921457828824</c:v>
                </c:pt>
                <c:pt idx="889">
                  <c:v>129.2877537596797</c:v>
                </c:pt>
                <c:pt idx="890">
                  <c:v>129.2877537596797</c:v>
                </c:pt>
                <c:pt idx="891">
                  <c:v>128.22880228421104</c:v>
                </c:pt>
                <c:pt idx="892">
                  <c:v>128.72324124734675</c:v>
                </c:pt>
                <c:pt idx="893">
                  <c:v>129.90309295303038</c:v>
                </c:pt>
                <c:pt idx="894">
                  <c:v>129.99129219361998</c:v>
                </c:pt>
                <c:pt idx="895">
                  <c:v>129.5121759799087</c:v>
                </c:pt>
                <c:pt idx="896">
                  <c:v>128.99792956019991</c:v>
                </c:pt>
                <c:pt idx="897">
                  <c:v>128.66942476156328</c:v>
                </c:pt>
                <c:pt idx="898">
                  <c:v>129.42808772087201</c:v>
                </c:pt>
                <c:pt idx="899">
                  <c:v>129.06613448141854</c:v>
                </c:pt>
                <c:pt idx="900">
                  <c:v>129.65942386462183</c:v>
                </c:pt>
                <c:pt idx="901">
                  <c:v>129.4350016443928</c:v>
                </c:pt>
                <c:pt idx="902">
                  <c:v>129.06071546028062</c:v>
                </c:pt>
                <c:pt idx="903">
                  <c:v>127.79154333722026</c:v>
                </c:pt>
                <c:pt idx="904">
                  <c:v>126.49733159924675</c:v>
                </c:pt>
                <c:pt idx="905">
                  <c:v>127.10837294824667</c:v>
                </c:pt>
                <c:pt idx="906">
                  <c:v>127.51629443597352</c:v>
                </c:pt>
                <c:pt idx="907">
                  <c:v>127.47051305049798</c:v>
                </c:pt>
                <c:pt idx="908">
                  <c:v>127.25244416539618</c:v>
                </c:pt>
                <c:pt idx="909">
                  <c:v>128.01278888988568</c:v>
                </c:pt>
                <c:pt idx="910">
                  <c:v>127.94944240141137</c:v>
                </c:pt>
                <c:pt idx="911">
                  <c:v>127.64915388525149</c:v>
                </c:pt>
                <c:pt idx="912">
                  <c:v>128.1338759828985</c:v>
                </c:pt>
                <c:pt idx="913">
                  <c:v>128.42014978921895</c:v>
                </c:pt>
                <c:pt idx="914">
                  <c:v>129.35016593416466</c:v>
                </c:pt>
                <c:pt idx="915">
                  <c:v>130.40612760486755</c:v>
                </c:pt>
                <c:pt idx="916">
                  <c:v>130.90112715639683</c:v>
                </c:pt>
                <c:pt idx="917">
                  <c:v>130.89645558645034</c:v>
                </c:pt>
                <c:pt idx="918">
                  <c:v>131.60765539510282</c:v>
                </c:pt>
                <c:pt idx="919">
                  <c:v>131.91242861841133</c:v>
                </c:pt>
                <c:pt idx="920">
                  <c:v>131.62671540048447</c:v>
                </c:pt>
                <c:pt idx="921">
                  <c:v>132.10751337937646</c:v>
                </c:pt>
                <c:pt idx="922">
                  <c:v>132.07163572218747</c:v>
                </c:pt>
                <c:pt idx="923">
                  <c:v>132.59503841899135</c:v>
                </c:pt>
                <c:pt idx="924">
                  <c:v>132.31007265225591</c:v>
                </c:pt>
                <c:pt idx="925">
                  <c:v>132.16805692588284</c:v>
                </c:pt>
                <c:pt idx="926">
                  <c:v>131.90663587167768</c:v>
                </c:pt>
                <c:pt idx="927">
                  <c:v>132.4234983705565</c:v>
                </c:pt>
                <c:pt idx="928">
                  <c:v>132.0299653182648</c:v>
                </c:pt>
                <c:pt idx="929">
                  <c:v>132.05276257960364</c:v>
                </c:pt>
                <c:pt idx="930">
                  <c:v>132.03743983017918</c:v>
                </c:pt>
                <c:pt idx="931">
                  <c:v>132.05276257960364</c:v>
                </c:pt>
                <c:pt idx="932">
                  <c:v>130.87683499267504</c:v>
                </c:pt>
                <c:pt idx="933">
                  <c:v>131.55981851885079</c:v>
                </c:pt>
                <c:pt idx="934">
                  <c:v>131.84160761802261</c:v>
                </c:pt>
                <c:pt idx="935">
                  <c:v>131.67305737435353</c:v>
                </c:pt>
                <c:pt idx="936">
                  <c:v>131.76125661494311</c:v>
                </c:pt>
                <c:pt idx="937">
                  <c:v>131.83525428289539</c:v>
                </c:pt>
                <c:pt idx="938">
                  <c:v>132.88019104852461</c:v>
                </c:pt>
                <c:pt idx="939">
                  <c:v>133.04818070380011</c:v>
                </c:pt>
                <c:pt idx="940">
                  <c:v>133.03117618919489</c:v>
                </c:pt>
                <c:pt idx="941">
                  <c:v>132.20075791550818</c:v>
                </c:pt>
                <c:pt idx="942">
                  <c:v>132.42592758692865</c:v>
                </c:pt>
                <c:pt idx="943">
                  <c:v>131.6310132448352</c:v>
                </c:pt>
                <c:pt idx="944">
                  <c:v>130.85104792657049</c:v>
                </c:pt>
                <c:pt idx="945">
                  <c:v>130.34072562561673</c:v>
                </c:pt>
                <c:pt idx="946">
                  <c:v>130.37174485006139</c:v>
                </c:pt>
                <c:pt idx="947">
                  <c:v>129.58766855024376</c:v>
                </c:pt>
                <c:pt idx="948">
                  <c:v>130.16227165366109</c:v>
                </c:pt>
                <c:pt idx="949">
                  <c:v>130.01408945495865</c:v>
                </c:pt>
                <c:pt idx="950">
                  <c:v>130.21534068825312</c:v>
                </c:pt>
                <c:pt idx="951">
                  <c:v>130.61298472209771</c:v>
                </c:pt>
                <c:pt idx="952">
                  <c:v>130.81554399497719</c:v>
                </c:pt>
                <c:pt idx="953">
                  <c:v>130.87982479744079</c:v>
                </c:pt>
                <c:pt idx="954">
                  <c:v>130.71183514216526</c:v>
                </c:pt>
                <c:pt idx="955">
                  <c:v>130.26299070170722</c:v>
                </c:pt>
                <c:pt idx="956">
                  <c:v>131.51235536819448</c:v>
                </c:pt>
                <c:pt idx="957">
                  <c:v>130.60644452417259</c:v>
                </c:pt>
                <c:pt idx="958">
                  <c:v>129.58056776392502</c:v>
                </c:pt>
                <c:pt idx="959">
                  <c:v>129.09958292223519</c:v>
                </c:pt>
                <c:pt idx="960">
                  <c:v>129.73024486501032</c:v>
                </c:pt>
                <c:pt idx="961">
                  <c:v>129.49087362095256</c:v>
                </c:pt>
                <c:pt idx="962">
                  <c:v>129.70912936885222</c:v>
                </c:pt>
                <c:pt idx="963">
                  <c:v>129.34063593147368</c:v>
                </c:pt>
                <c:pt idx="964">
                  <c:v>130.57393039734507</c:v>
                </c:pt>
                <c:pt idx="965">
                  <c:v>131.5017041887165</c:v>
                </c:pt>
                <c:pt idx="966">
                  <c:v>132.19253595240232</c:v>
                </c:pt>
                <c:pt idx="967">
                  <c:v>132.12414416838581</c:v>
                </c:pt>
                <c:pt idx="968">
                  <c:v>131.38921278440517</c:v>
                </c:pt>
                <c:pt idx="969">
                  <c:v>132.04416689090201</c:v>
                </c:pt>
                <c:pt idx="970">
                  <c:v>132.93923969264807</c:v>
                </c:pt>
                <c:pt idx="971">
                  <c:v>133.14946034023978</c:v>
                </c:pt>
                <c:pt idx="972">
                  <c:v>132.88617065805605</c:v>
                </c:pt>
                <c:pt idx="973">
                  <c:v>134.1140461027895</c:v>
                </c:pt>
                <c:pt idx="974">
                  <c:v>134.02397823422129</c:v>
                </c:pt>
                <c:pt idx="975">
                  <c:v>134.02397823422129</c:v>
                </c:pt>
                <c:pt idx="976">
                  <c:v>134.02397823422129</c:v>
                </c:pt>
                <c:pt idx="977">
                  <c:v>134.61184859628665</c:v>
                </c:pt>
                <c:pt idx="978">
                  <c:v>134.7557329506383</c:v>
                </c:pt>
                <c:pt idx="979">
                  <c:v>135.76815558944</c:v>
                </c:pt>
                <c:pt idx="980">
                  <c:v>135.76815558944</c:v>
                </c:pt>
                <c:pt idx="981">
                  <c:v>135.14795796334499</c:v>
                </c:pt>
                <c:pt idx="982">
                  <c:v>135.56354082578406</c:v>
                </c:pt>
                <c:pt idx="983">
                  <c:v>136.0325664484109</c:v>
                </c:pt>
                <c:pt idx="984">
                  <c:v>136.57596346458575</c:v>
                </c:pt>
                <c:pt idx="985">
                  <c:v>136.11329117708613</c:v>
                </c:pt>
                <c:pt idx="986">
                  <c:v>136.63202230394356</c:v>
                </c:pt>
                <c:pt idx="987">
                  <c:v>136.7534831225521</c:v>
                </c:pt>
                <c:pt idx="988">
                  <c:v>136.96146141656951</c:v>
                </c:pt>
                <c:pt idx="989">
                  <c:v>137.30883935778994</c:v>
                </c:pt>
                <c:pt idx="990">
                  <c:v>137.1658893174276</c:v>
                </c:pt>
                <c:pt idx="991">
                  <c:v>137.02555535623526</c:v>
                </c:pt>
                <c:pt idx="992">
                  <c:v>136.45525009716869</c:v>
                </c:pt>
                <c:pt idx="993">
                  <c:v>136.03499566478311</c:v>
                </c:pt>
                <c:pt idx="994">
                  <c:v>136.44179597572281</c:v>
                </c:pt>
                <c:pt idx="995">
                  <c:v>136.2183080694831</c:v>
                </c:pt>
                <c:pt idx="996">
                  <c:v>136.47655245612467</c:v>
                </c:pt>
                <c:pt idx="997">
                  <c:v>135.06368284151048</c:v>
                </c:pt>
                <c:pt idx="998">
                  <c:v>134.66603880766593</c:v>
                </c:pt>
                <c:pt idx="999">
                  <c:v>135.4503019702814</c:v>
                </c:pt>
                <c:pt idx="1000">
                  <c:v>135.48543217627895</c:v>
                </c:pt>
                <c:pt idx="1001">
                  <c:v>134.02341764582781</c:v>
                </c:pt>
                <c:pt idx="1002">
                  <c:v>133.14123837713404</c:v>
                </c:pt>
                <c:pt idx="1003">
                  <c:v>132.45078033904392</c:v>
                </c:pt>
                <c:pt idx="1004">
                  <c:v>131.50880497503519</c:v>
                </c:pt>
                <c:pt idx="1005">
                  <c:v>129.60112267168958</c:v>
                </c:pt>
                <c:pt idx="1006">
                  <c:v>126.30318115227081</c:v>
                </c:pt>
                <c:pt idx="1007">
                  <c:v>128.79873381768175</c:v>
                </c:pt>
                <c:pt idx="1008">
                  <c:v>126.8389167937334</c:v>
                </c:pt>
                <c:pt idx="1009">
                  <c:v>125.60319311148984</c:v>
                </c:pt>
                <c:pt idx="1010">
                  <c:v>127.00503782103031</c:v>
                </c:pt>
                <c:pt idx="1011">
                  <c:v>126.78939815230069</c:v>
                </c:pt>
                <c:pt idx="1012">
                  <c:v>127.61607917003025</c:v>
                </c:pt>
                <c:pt idx="1013">
                  <c:v>128.40034233264572</c:v>
                </c:pt>
                <c:pt idx="1014">
                  <c:v>129.47760636230458</c:v>
                </c:pt>
                <c:pt idx="1015">
                  <c:v>128.7047418303585</c:v>
                </c:pt>
                <c:pt idx="1016">
                  <c:v>128.81984931383982</c:v>
                </c:pt>
                <c:pt idx="1017">
                  <c:v>129.32120220049634</c:v>
                </c:pt>
                <c:pt idx="1018">
                  <c:v>129.13340508864778</c:v>
                </c:pt>
                <c:pt idx="1019">
                  <c:v>129.1044413549796</c:v>
                </c:pt>
                <c:pt idx="1020">
                  <c:v>129.79172272550608</c:v>
                </c:pt>
                <c:pt idx="1021">
                  <c:v>129.75192094956205</c:v>
                </c:pt>
                <c:pt idx="1022">
                  <c:v>128.78434538224658</c:v>
                </c:pt>
                <c:pt idx="1023">
                  <c:v>127.99503692408888</c:v>
                </c:pt>
                <c:pt idx="1024">
                  <c:v>126.26020270876313</c:v>
                </c:pt>
                <c:pt idx="1025">
                  <c:v>127.15172511734984</c:v>
                </c:pt>
                <c:pt idx="1026">
                  <c:v>127.7506203844889</c:v>
                </c:pt>
                <c:pt idx="1027">
                  <c:v>127.97934044906867</c:v>
                </c:pt>
                <c:pt idx="1028">
                  <c:v>128.98709151792389</c:v>
                </c:pt>
                <c:pt idx="1029">
                  <c:v>129.43070380004187</c:v>
                </c:pt>
                <c:pt idx="1030">
                  <c:v>129.35259515053667</c:v>
                </c:pt>
                <c:pt idx="1031">
                  <c:v>127.9759769187072</c:v>
                </c:pt>
                <c:pt idx="1032">
                  <c:v>127.81602236373966</c:v>
                </c:pt>
                <c:pt idx="1033">
                  <c:v>127.97410829072864</c:v>
                </c:pt>
                <c:pt idx="1034">
                  <c:v>128.2956991658445</c:v>
                </c:pt>
                <c:pt idx="1035">
                  <c:v>126.39661255120042</c:v>
                </c:pt>
                <c:pt idx="1036">
                  <c:v>126.69540616497744</c:v>
                </c:pt>
                <c:pt idx="1037">
                  <c:v>126.2929036983885</c:v>
                </c:pt>
                <c:pt idx="1038">
                  <c:v>124.83443956109666</c:v>
                </c:pt>
                <c:pt idx="1039">
                  <c:v>124.294779800879</c:v>
                </c:pt>
                <c:pt idx="1040">
                  <c:v>123.66393099530599</c:v>
                </c:pt>
                <c:pt idx="1041">
                  <c:v>125.48808562800849</c:v>
                </c:pt>
                <c:pt idx="1042">
                  <c:v>126.07632971566957</c:v>
                </c:pt>
                <c:pt idx="1043">
                  <c:v>126.43417197357013</c:v>
                </c:pt>
                <c:pt idx="1044">
                  <c:v>126.43417197357013</c:v>
                </c:pt>
                <c:pt idx="1045">
                  <c:v>126.43417197357013</c:v>
                </c:pt>
                <c:pt idx="1046">
                  <c:v>126.00793793165309</c:v>
                </c:pt>
                <c:pt idx="1047">
                  <c:v>125.86480102849285</c:v>
                </c:pt>
                <c:pt idx="1048">
                  <c:v>128.75500792298266</c:v>
                </c:pt>
                <c:pt idx="1049">
                  <c:v>128.50124824348973</c:v>
                </c:pt>
                <c:pt idx="1050">
                  <c:v>128.61093670583313</c:v>
                </c:pt>
                <c:pt idx="1051">
                  <c:v>129.87917451490421</c:v>
                </c:pt>
                <c:pt idx="1052">
                  <c:v>129.74893114479627</c:v>
                </c:pt>
                <c:pt idx="1053">
                  <c:v>129.97895924896108</c:v>
                </c:pt>
                <c:pt idx="1054">
                  <c:v>130.13498968517359</c:v>
                </c:pt>
                <c:pt idx="1055">
                  <c:v>129.11583998564899</c:v>
                </c:pt>
                <c:pt idx="1056">
                  <c:v>129.58785541304158</c:v>
                </c:pt>
                <c:pt idx="1057">
                  <c:v>131.12984722097653</c:v>
                </c:pt>
                <c:pt idx="1058">
                  <c:v>131.64091697312173</c:v>
                </c:pt>
                <c:pt idx="1059">
                  <c:v>132.2921338236614</c:v>
                </c:pt>
                <c:pt idx="1060">
                  <c:v>132.83459652584693</c:v>
                </c:pt>
                <c:pt idx="1061">
                  <c:v>133.09545699165852</c:v>
                </c:pt>
                <c:pt idx="1062">
                  <c:v>132.2149594881455</c:v>
                </c:pt>
                <c:pt idx="1063">
                  <c:v>133.12199150895452</c:v>
                </c:pt>
                <c:pt idx="1064">
                  <c:v>134.43862678267115</c:v>
                </c:pt>
                <c:pt idx="1065">
                  <c:v>134.56102191526898</c:v>
                </c:pt>
                <c:pt idx="1066">
                  <c:v>134.81011002481543</c:v>
                </c:pt>
                <c:pt idx="1067">
                  <c:v>135.31632134421628</c:v>
                </c:pt>
                <c:pt idx="1068">
                  <c:v>134.64697880228425</c:v>
                </c:pt>
                <c:pt idx="1069">
                  <c:v>135.64239692648076</c:v>
                </c:pt>
                <c:pt idx="1070">
                  <c:v>135.64239692648076</c:v>
                </c:pt>
                <c:pt idx="1071">
                  <c:v>135.82869913594647</c:v>
                </c:pt>
                <c:pt idx="1072">
                  <c:v>137.33705564026673</c:v>
                </c:pt>
                <c:pt idx="1073">
                  <c:v>138.24670374024581</c:v>
                </c:pt>
                <c:pt idx="1074">
                  <c:v>138.69218465034237</c:v>
                </c:pt>
                <c:pt idx="1075">
                  <c:v>138.52195264149253</c:v>
                </c:pt>
                <c:pt idx="1076">
                  <c:v>138.68695249200229</c:v>
                </c:pt>
                <c:pt idx="1077">
                  <c:v>138.91230902622061</c:v>
                </c:pt>
                <c:pt idx="1078">
                  <c:v>140.00284031452748</c:v>
                </c:pt>
                <c:pt idx="1079">
                  <c:v>139.84662301551711</c:v>
                </c:pt>
                <c:pt idx="1080">
                  <c:v>141.18437378539184</c:v>
                </c:pt>
                <c:pt idx="1081">
                  <c:v>141.50204054175265</c:v>
                </c:pt>
                <c:pt idx="1082">
                  <c:v>139.99274972344307</c:v>
                </c:pt>
                <c:pt idx="1083">
                  <c:v>138.95491374413254</c:v>
                </c:pt>
                <c:pt idx="1084">
                  <c:v>139.29799384100221</c:v>
                </c:pt>
                <c:pt idx="1085">
                  <c:v>139.29799384100221</c:v>
                </c:pt>
                <c:pt idx="1086">
                  <c:v>137.46804646156608</c:v>
                </c:pt>
                <c:pt idx="1087">
                  <c:v>138.35770024217419</c:v>
                </c:pt>
                <c:pt idx="1088">
                  <c:v>138.31733787783659</c:v>
                </c:pt>
                <c:pt idx="1089">
                  <c:v>138.82018566687597</c:v>
                </c:pt>
                <c:pt idx="1090">
                  <c:v>139.55231410888874</c:v>
                </c:pt>
                <c:pt idx="1091">
                  <c:v>138.69610876909744</c:v>
                </c:pt>
                <c:pt idx="1092">
                  <c:v>139.22212754507134</c:v>
                </c:pt>
                <c:pt idx="1093">
                  <c:v>139.25931324184535</c:v>
                </c:pt>
                <c:pt idx="1094">
                  <c:v>138.91473824259282</c:v>
                </c:pt>
                <c:pt idx="1095">
                  <c:v>139.90959577839573</c:v>
                </c:pt>
                <c:pt idx="1096">
                  <c:v>139.35666875953004</c:v>
                </c:pt>
                <c:pt idx="1097">
                  <c:v>139.33293718420194</c:v>
                </c:pt>
                <c:pt idx="1098">
                  <c:v>140.41823631416875</c:v>
                </c:pt>
                <c:pt idx="1099">
                  <c:v>138.16149430442198</c:v>
                </c:pt>
                <c:pt idx="1100">
                  <c:v>138.11197566298927</c:v>
                </c:pt>
                <c:pt idx="1101">
                  <c:v>137.52167608455173</c:v>
                </c:pt>
                <c:pt idx="1102">
                  <c:v>137.95557150118103</c:v>
                </c:pt>
                <c:pt idx="1103">
                  <c:v>136.74115017789342</c:v>
                </c:pt>
                <c:pt idx="1104">
                  <c:v>138.8898854904775</c:v>
                </c:pt>
                <c:pt idx="1105">
                  <c:v>136.10338744879962</c:v>
                </c:pt>
                <c:pt idx="1106">
                  <c:v>136.48626932161332</c:v>
                </c:pt>
                <c:pt idx="1107">
                  <c:v>137.79636439740486</c:v>
                </c:pt>
                <c:pt idx="1108">
                  <c:v>137.61884473943854</c:v>
                </c:pt>
                <c:pt idx="1109">
                  <c:v>138.06712859150301</c:v>
                </c:pt>
                <c:pt idx="1110">
                  <c:v>136.52663168595095</c:v>
                </c:pt>
                <c:pt idx="1111">
                  <c:v>137.26530032588875</c:v>
                </c:pt>
                <c:pt idx="1112">
                  <c:v>136.96519867252672</c:v>
                </c:pt>
                <c:pt idx="1113">
                  <c:v>137.39012467485875</c:v>
                </c:pt>
                <c:pt idx="1114">
                  <c:v>137.60184022483335</c:v>
                </c:pt>
                <c:pt idx="1115">
                  <c:v>138.85195234251208</c:v>
                </c:pt>
                <c:pt idx="1116">
                  <c:v>138.95809041169616</c:v>
                </c:pt>
                <c:pt idx="1117">
                  <c:v>137.24194247615634</c:v>
                </c:pt>
                <c:pt idx="1118">
                  <c:v>138.26595060842533</c:v>
                </c:pt>
                <c:pt idx="1119">
                  <c:v>138.46645439052836</c:v>
                </c:pt>
                <c:pt idx="1120">
                  <c:v>137.55419021137925</c:v>
                </c:pt>
                <c:pt idx="1121">
                  <c:v>138.02172093162324</c:v>
                </c:pt>
                <c:pt idx="1122">
                  <c:v>138.87288097587236</c:v>
                </c:pt>
                <c:pt idx="1123">
                  <c:v>138.89773372798763</c:v>
                </c:pt>
                <c:pt idx="1124">
                  <c:v>138.84429096779985</c:v>
                </c:pt>
                <c:pt idx="1125">
                  <c:v>138.32686788052746</c:v>
                </c:pt>
                <c:pt idx="1126">
                  <c:v>139.21558734714625</c:v>
                </c:pt>
                <c:pt idx="1127">
                  <c:v>138.34742278829194</c:v>
                </c:pt>
                <c:pt idx="1128">
                  <c:v>138.49392322181365</c:v>
                </c:pt>
                <c:pt idx="1129">
                  <c:v>139.16924537327716</c:v>
                </c:pt>
                <c:pt idx="1130">
                  <c:v>139.15261458426767</c:v>
                </c:pt>
                <c:pt idx="1131">
                  <c:v>139.84905223188929</c:v>
                </c:pt>
                <c:pt idx="1132">
                  <c:v>138.37993691511949</c:v>
                </c:pt>
                <c:pt idx="1133">
                  <c:v>137.01546476515088</c:v>
                </c:pt>
                <c:pt idx="1134">
                  <c:v>138.33602415762257</c:v>
                </c:pt>
                <c:pt idx="1135">
                  <c:v>138.4189912398721</c:v>
                </c:pt>
                <c:pt idx="1136">
                  <c:v>139.25109127873955</c:v>
                </c:pt>
                <c:pt idx="1137">
                  <c:v>140.22072233683144</c:v>
                </c:pt>
                <c:pt idx="1138">
                  <c:v>140.32723413161128</c:v>
                </c:pt>
                <c:pt idx="1139">
                  <c:v>139.07469279756037</c:v>
                </c:pt>
                <c:pt idx="1140">
                  <c:v>138.59464226985983</c:v>
                </c:pt>
                <c:pt idx="1141">
                  <c:v>138.06170957036511</c:v>
                </c:pt>
                <c:pt idx="1142">
                  <c:v>136.15421412981738</c:v>
                </c:pt>
                <c:pt idx="1143">
                  <c:v>137.43553233473861</c:v>
                </c:pt>
                <c:pt idx="1144">
                  <c:v>137.45963763566246</c:v>
                </c:pt>
                <c:pt idx="1145">
                  <c:v>138.0471342721321</c:v>
                </c:pt>
                <c:pt idx="1146">
                  <c:v>137.80626812569145</c:v>
                </c:pt>
                <c:pt idx="1147">
                  <c:v>137.92324423715138</c:v>
                </c:pt>
                <c:pt idx="1148">
                  <c:v>137.85354441354986</c:v>
                </c:pt>
                <c:pt idx="1149">
                  <c:v>138.10132448351129</c:v>
                </c:pt>
                <c:pt idx="1150">
                  <c:v>138.10132448351129</c:v>
                </c:pt>
                <c:pt idx="1151">
                  <c:v>138.87531019224451</c:v>
                </c:pt>
                <c:pt idx="1152">
                  <c:v>137.96005620832966</c:v>
                </c:pt>
                <c:pt idx="1153">
                  <c:v>137.22979639429551</c:v>
                </c:pt>
                <c:pt idx="1154">
                  <c:v>135.98753251412688</c:v>
                </c:pt>
                <c:pt idx="1155">
                  <c:v>137.07021556492367</c:v>
                </c:pt>
                <c:pt idx="1156">
                  <c:v>136.22316650222749</c:v>
                </c:pt>
                <c:pt idx="1157">
                  <c:v>134.94353006248701</c:v>
                </c:pt>
                <c:pt idx="1158">
                  <c:v>134.03537686489082</c:v>
                </c:pt>
                <c:pt idx="1159">
                  <c:v>133.36080216461875</c:v>
                </c:pt>
                <c:pt idx="1160">
                  <c:v>133.39854844978632</c:v>
                </c:pt>
                <c:pt idx="1161">
                  <c:v>133.27073429605053</c:v>
                </c:pt>
                <c:pt idx="1162">
                  <c:v>134.03126588333788</c:v>
                </c:pt>
                <c:pt idx="1163">
                  <c:v>133.43872395132604</c:v>
                </c:pt>
                <c:pt idx="1164">
                  <c:v>133.91428977187795</c:v>
                </c:pt>
                <c:pt idx="1165">
                  <c:v>133.8769172123061</c:v>
                </c:pt>
                <c:pt idx="1166">
                  <c:v>133.94325350554612</c:v>
                </c:pt>
                <c:pt idx="1167">
                  <c:v>134.46198463240353</c:v>
                </c:pt>
                <c:pt idx="1168">
                  <c:v>135.06573833228694</c:v>
                </c:pt>
                <c:pt idx="1169">
                  <c:v>136.93791670403928</c:v>
                </c:pt>
                <c:pt idx="1170">
                  <c:v>136.34537477202744</c:v>
                </c:pt>
                <c:pt idx="1171">
                  <c:v>137.04629712679767</c:v>
                </c:pt>
                <c:pt idx="1172">
                  <c:v>137.07937184201876</c:v>
                </c:pt>
                <c:pt idx="1173">
                  <c:v>137.53662510838049</c:v>
                </c:pt>
                <c:pt idx="1174">
                  <c:v>136.94015905761361</c:v>
                </c:pt>
                <c:pt idx="1175">
                  <c:v>136.83028373247234</c:v>
                </c:pt>
                <c:pt idx="1176">
                  <c:v>136.37284360331279</c:v>
                </c:pt>
                <c:pt idx="1177">
                  <c:v>136.9281998385506</c:v>
                </c:pt>
                <c:pt idx="1178">
                  <c:v>135.42376745298537</c:v>
                </c:pt>
                <c:pt idx="1179">
                  <c:v>133.75433521691039</c:v>
                </c:pt>
                <c:pt idx="1180">
                  <c:v>132.16282476754273</c:v>
                </c:pt>
                <c:pt idx="1181">
                  <c:v>132.10919514455711</c:v>
                </c:pt>
                <c:pt idx="1182">
                  <c:v>130.38949681585794</c:v>
                </c:pt>
                <c:pt idx="1183">
                  <c:v>127.91711513738154</c:v>
                </c:pt>
                <c:pt idx="1184">
                  <c:v>127.96962358358</c:v>
                </c:pt>
                <c:pt idx="1185">
                  <c:v>128.27234131611209</c:v>
                </c:pt>
                <c:pt idx="1186">
                  <c:v>129.13004155828625</c:v>
                </c:pt>
                <c:pt idx="1187">
                  <c:v>128.90206894489791</c:v>
                </c:pt>
                <c:pt idx="1188">
                  <c:v>128.48405686608666</c:v>
                </c:pt>
                <c:pt idx="1189">
                  <c:v>128.61280533381171</c:v>
                </c:pt>
                <c:pt idx="1190">
                  <c:v>128.46480999790714</c:v>
                </c:pt>
                <c:pt idx="1191">
                  <c:v>126.66700301970283</c:v>
                </c:pt>
                <c:pt idx="1192">
                  <c:v>126.86040601548723</c:v>
                </c:pt>
                <c:pt idx="1193">
                  <c:v>127.58431249439414</c:v>
                </c:pt>
                <c:pt idx="1194">
                  <c:v>126.37680509462736</c:v>
                </c:pt>
                <c:pt idx="1195">
                  <c:v>127.92515023768951</c:v>
                </c:pt>
                <c:pt idx="1196">
                  <c:v>128.18133913355462</c:v>
                </c:pt>
                <c:pt idx="1197">
                  <c:v>129.8292821478758</c:v>
                </c:pt>
                <c:pt idx="1198">
                  <c:v>129.9550408108351</c:v>
                </c:pt>
                <c:pt idx="1199">
                  <c:v>129.86198313750117</c:v>
                </c:pt>
                <c:pt idx="1200">
                  <c:v>129.72706819744675</c:v>
                </c:pt>
                <c:pt idx="1201">
                  <c:v>128.73501360361172</c:v>
                </c:pt>
                <c:pt idx="1202">
                  <c:v>130.02212455526657</c:v>
                </c:pt>
                <c:pt idx="1203">
                  <c:v>130.59598020749249</c:v>
                </c:pt>
                <c:pt idx="1204">
                  <c:v>129.8773058869256</c:v>
                </c:pt>
                <c:pt idx="1205">
                  <c:v>128.76827518163066</c:v>
                </c:pt>
                <c:pt idx="1206">
                  <c:v>128.95345621430923</c:v>
                </c:pt>
                <c:pt idx="1207">
                  <c:v>128.56683708553831</c:v>
                </c:pt>
                <c:pt idx="1208">
                  <c:v>128.62401710168328</c:v>
                </c:pt>
                <c:pt idx="1209">
                  <c:v>128.15573893024785</c:v>
                </c:pt>
                <c:pt idx="1210">
                  <c:v>127.89805513199988</c:v>
                </c:pt>
                <c:pt idx="1211">
                  <c:v>126.88675366998535</c:v>
                </c:pt>
                <c:pt idx="1212">
                  <c:v>128.64905671659642</c:v>
                </c:pt>
                <c:pt idx="1213">
                  <c:v>127.40043950130057</c:v>
                </c:pt>
                <c:pt idx="1214">
                  <c:v>127.28533201781924</c:v>
                </c:pt>
                <c:pt idx="1215">
                  <c:v>128.73426615242025</c:v>
                </c:pt>
                <c:pt idx="1216">
                  <c:v>128.38221664125334</c:v>
                </c:pt>
                <c:pt idx="1217">
                  <c:v>128.18208658474603</c:v>
                </c:pt>
                <c:pt idx="1218">
                  <c:v>128.6965198672527</c:v>
                </c:pt>
                <c:pt idx="1219">
                  <c:v>127.69400095673757</c:v>
                </c:pt>
                <c:pt idx="1220">
                  <c:v>129.02147427273005</c:v>
                </c:pt>
                <c:pt idx="1221">
                  <c:v>128.15237539988644</c:v>
                </c:pt>
                <c:pt idx="1222">
                  <c:v>126.57600083714537</c:v>
                </c:pt>
                <c:pt idx="1223">
                  <c:v>122.73839955750896</c:v>
                </c:pt>
                <c:pt idx="1224">
                  <c:v>123.96235088348736</c:v>
                </c:pt>
                <c:pt idx="1225">
                  <c:v>122.67766914820467</c:v>
                </c:pt>
                <c:pt idx="1226">
                  <c:v>124.13370406912435</c:v>
                </c:pt>
                <c:pt idx="1227">
                  <c:v>125.59497114838406</c:v>
                </c:pt>
                <c:pt idx="1228">
                  <c:v>125.38998265913243</c:v>
                </c:pt>
                <c:pt idx="1229">
                  <c:v>124.73166502227411</c:v>
                </c:pt>
                <c:pt idx="1230">
                  <c:v>123.38214189613424</c:v>
                </c:pt>
                <c:pt idx="1231">
                  <c:v>122.39382455825641</c:v>
                </c:pt>
                <c:pt idx="1232">
                  <c:v>123.46286662480946</c:v>
                </c:pt>
                <c:pt idx="1233">
                  <c:v>122.47978144527167</c:v>
                </c:pt>
                <c:pt idx="1234">
                  <c:v>122.59694441952946</c:v>
                </c:pt>
                <c:pt idx="1235">
                  <c:v>121.91190540257728</c:v>
                </c:pt>
                <c:pt idx="1236">
                  <c:v>121.91190540257728</c:v>
                </c:pt>
                <c:pt idx="1237">
                  <c:v>121.91190540257728</c:v>
                </c:pt>
                <c:pt idx="1238">
                  <c:v>120.26527042784113</c:v>
                </c:pt>
                <c:pt idx="1239">
                  <c:v>122.91386372469884</c:v>
                </c:pt>
                <c:pt idx="1240">
                  <c:v>122.90694980117806</c:v>
                </c:pt>
                <c:pt idx="1241">
                  <c:v>122.90694980117806</c:v>
                </c:pt>
                <c:pt idx="1242">
                  <c:v>123.1179178999612</c:v>
                </c:pt>
                <c:pt idx="1243">
                  <c:v>122.33813944449433</c:v>
                </c:pt>
                <c:pt idx="1244">
                  <c:v>124.88096839776368</c:v>
                </c:pt>
                <c:pt idx="1245">
                  <c:v>124.71989266600896</c:v>
                </c:pt>
                <c:pt idx="1246">
                  <c:v>125.72857804885346</c:v>
                </c:pt>
                <c:pt idx="1247">
                  <c:v>126.68326008311662</c:v>
                </c:pt>
                <c:pt idx="1248">
                  <c:v>127.26402965886334</c:v>
                </c:pt>
                <c:pt idx="1249">
                  <c:v>127.02073429605053</c:v>
                </c:pt>
                <c:pt idx="1250">
                  <c:v>125.91338535593631</c:v>
                </c:pt>
                <c:pt idx="1251">
                  <c:v>126.51844709540471</c:v>
                </c:pt>
                <c:pt idx="1252">
                  <c:v>126.08212246240325</c:v>
                </c:pt>
                <c:pt idx="1253">
                  <c:v>125.75548629174517</c:v>
                </c:pt>
                <c:pt idx="1254">
                  <c:v>128.03969713277726</c:v>
                </c:pt>
                <c:pt idx="1255">
                  <c:v>128.09164499058215</c:v>
                </c:pt>
                <c:pt idx="1256">
                  <c:v>126.97158938021352</c:v>
                </c:pt>
                <c:pt idx="1257">
                  <c:v>125.98999910305862</c:v>
                </c:pt>
                <c:pt idx="1258">
                  <c:v>125.66896881633635</c:v>
                </c:pt>
                <c:pt idx="1259">
                  <c:v>125.56301760995012</c:v>
                </c:pt>
                <c:pt idx="1260">
                  <c:v>124.4984602505457</c:v>
                </c:pt>
                <c:pt idx="1261">
                  <c:v>125.9924283194308</c:v>
                </c:pt>
                <c:pt idx="1262">
                  <c:v>127.7311866535116</c:v>
                </c:pt>
                <c:pt idx="1263">
                  <c:v>128.04193948635159</c:v>
                </c:pt>
                <c:pt idx="1264">
                  <c:v>128.92150267587533</c:v>
                </c:pt>
                <c:pt idx="1265">
                  <c:v>129.17451490417682</c:v>
                </c:pt>
                <c:pt idx="1266">
                  <c:v>131.47330104344189</c:v>
                </c:pt>
                <c:pt idx="1267">
                  <c:v>131.48077555535627</c:v>
                </c:pt>
                <c:pt idx="1268">
                  <c:v>130.01726612252222</c:v>
                </c:pt>
                <c:pt idx="1269">
                  <c:v>129.52095853140793</c:v>
                </c:pt>
                <c:pt idx="1270">
                  <c:v>130.58140490925948</c:v>
                </c:pt>
                <c:pt idx="1271">
                  <c:v>130.64493826053163</c:v>
                </c:pt>
                <c:pt idx="1272">
                  <c:v>131.67698149310854</c:v>
                </c:pt>
                <c:pt idx="1273">
                  <c:v>131.99035040511859</c:v>
                </c:pt>
                <c:pt idx="1274">
                  <c:v>132.67034412652859</c:v>
                </c:pt>
                <c:pt idx="1275">
                  <c:v>132.57691272759894</c:v>
                </c:pt>
                <c:pt idx="1276">
                  <c:v>131.90570155768833</c:v>
                </c:pt>
                <c:pt idx="1277">
                  <c:v>132.78339611923346</c:v>
                </c:pt>
                <c:pt idx="1278">
                  <c:v>132.20897987861395</c:v>
                </c:pt>
                <c:pt idx="1279">
                  <c:v>132.42256405656713</c:v>
                </c:pt>
                <c:pt idx="1280">
                  <c:v>132.4788097587228</c:v>
                </c:pt>
                <c:pt idx="1281">
                  <c:v>132.01258707806386</c:v>
                </c:pt>
                <c:pt idx="1282">
                  <c:v>131.23392979938416</c:v>
                </c:pt>
                <c:pt idx="1283">
                  <c:v>130.97867521750834</c:v>
                </c:pt>
                <c:pt idx="1284">
                  <c:v>131.72855562531768</c:v>
                </c:pt>
                <c:pt idx="1285">
                  <c:v>132.1549765300326</c:v>
                </c:pt>
                <c:pt idx="1286">
                  <c:v>132.9341943971059</c:v>
                </c:pt>
                <c:pt idx="1287">
                  <c:v>133.02799952163127</c:v>
                </c:pt>
                <c:pt idx="1288">
                  <c:v>132.44480072951239</c:v>
                </c:pt>
                <c:pt idx="1289">
                  <c:v>131.48208359494126</c:v>
                </c:pt>
                <c:pt idx="1290">
                  <c:v>131.93074117260144</c:v>
                </c:pt>
                <c:pt idx="1291">
                  <c:v>132.29531049122494</c:v>
                </c:pt>
                <c:pt idx="1292">
                  <c:v>132.47395132597842</c:v>
                </c:pt>
                <c:pt idx="1293">
                  <c:v>133.04425658504499</c:v>
                </c:pt>
                <c:pt idx="1294">
                  <c:v>133.93988997518463</c:v>
                </c:pt>
                <c:pt idx="1295">
                  <c:v>135.01042694412058</c:v>
                </c:pt>
                <c:pt idx="1296">
                  <c:v>135.46842766167373</c:v>
                </c:pt>
                <c:pt idx="1297">
                  <c:v>134.79011570544446</c:v>
                </c:pt>
                <c:pt idx="1298">
                  <c:v>135.81972972164922</c:v>
                </c:pt>
                <c:pt idx="1299">
                  <c:v>133.18758035100313</c:v>
                </c:pt>
                <c:pt idx="1300">
                  <c:v>132.48890034980721</c:v>
                </c:pt>
                <c:pt idx="1301">
                  <c:v>132.85477770801572</c:v>
                </c:pt>
                <c:pt idx="1302">
                  <c:v>132.84879809848422</c:v>
                </c:pt>
                <c:pt idx="1303">
                  <c:v>133.5599979071367</c:v>
                </c:pt>
                <c:pt idx="1304">
                  <c:v>134.46983286991363</c:v>
                </c:pt>
                <c:pt idx="1305">
                  <c:v>135.19822405596918</c:v>
                </c:pt>
                <c:pt idx="1306">
                  <c:v>136.40461027894884</c:v>
                </c:pt>
                <c:pt idx="1307">
                  <c:v>137.1072143988998</c:v>
                </c:pt>
                <c:pt idx="1308">
                  <c:v>136.97286004723898</c:v>
                </c:pt>
                <c:pt idx="1309">
                  <c:v>137.6775196579664</c:v>
                </c:pt>
                <c:pt idx="1310">
                  <c:v>137.73993183245142</c:v>
                </c:pt>
                <c:pt idx="1311">
                  <c:v>137.2492301252729</c:v>
                </c:pt>
                <c:pt idx="1312">
                  <c:v>137.24212933895424</c:v>
                </c:pt>
                <c:pt idx="1313">
                  <c:v>137.49439411606431</c:v>
                </c:pt>
                <c:pt idx="1314">
                  <c:v>137.90567913415265</c:v>
                </c:pt>
                <c:pt idx="1315">
                  <c:v>138.01480700810248</c:v>
                </c:pt>
                <c:pt idx="1316">
                  <c:v>138.65612013035562</c:v>
                </c:pt>
                <c:pt idx="1317">
                  <c:v>138.60548031213574</c:v>
                </c:pt>
                <c:pt idx="1318">
                  <c:v>138.49691302657948</c:v>
                </c:pt>
                <c:pt idx="1319">
                  <c:v>138.49691302657948</c:v>
                </c:pt>
                <c:pt idx="1320">
                  <c:v>138.49691302657948</c:v>
                </c:pt>
                <c:pt idx="1321">
                  <c:v>139.54259724340011</c:v>
                </c:pt>
                <c:pt idx="1322">
                  <c:v>138.88670882291396</c:v>
                </c:pt>
                <c:pt idx="1323">
                  <c:v>138.33994827637764</c:v>
                </c:pt>
                <c:pt idx="1324">
                  <c:v>138.24128471910794</c:v>
                </c:pt>
                <c:pt idx="1325">
                  <c:v>138.49915538015378</c:v>
                </c:pt>
                <c:pt idx="1326">
                  <c:v>138.08020898735325</c:v>
                </c:pt>
                <c:pt idx="1327">
                  <c:v>137.5579274673365</c:v>
                </c:pt>
                <c:pt idx="1328">
                  <c:v>136.98313750112132</c:v>
                </c:pt>
                <c:pt idx="1329">
                  <c:v>137.45291057493961</c:v>
                </c:pt>
                <c:pt idx="1330">
                  <c:v>137.45291057493961</c:v>
                </c:pt>
                <c:pt idx="1331">
                  <c:v>135.35873919933044</c:v>
                </c:pt>
                <c:pt idx="1332">
                  <c:v>135.58727240111236</c:v>
                </c:pt>
                <c:pt idx="1333">
                  <c:v>134.4797365982003</c:v>
                </c:pt>
                <c:pt idx="1334">
                  <c:v>134.50440248751772</c:v>
                </c:pt>
                <c:pt idx="1335">
                  <c:v>133.6106377253567</c:v>
                </c:pt>
                <c:pt idx="1336">
                  <c:v>135.07059676503141</c:v>
                </c:pt>
                <c:pt idx="1337">
                  <c:v>135.92754955601416</c:v>
                </c:pt>
                <c:pt idx="1338">
                  <c:v>137.33406583550112</c:v>
                </c:pt>
                <c:pt idx="1339">
                  <c:v>137.22960953149777</c:v>
                </c:pt>
                <c:pt idx="1340">
                  <c:v>136.46627500224255</c:v>
                </c:pt>
                <c:pt idx="1341">
                  <c:v>136.86018178012995</c:v>
                </c:pt>
                <c:pt idx="1342">
                  <c:v>136.80692588274005</c:v>
                </c:pt>
                <c:pt idx="1343">
                  <c:v>134.96632732382594</c:v>
                </c:pt>
                <c:pt idx="1344">
                  <c:v>135.80534128621417</c:v>
                </c:pt>
                <c:pt idx="1345">
                  <c:v>135.80534128621417</c:v>
                </c:pt>
                <c:pt idx="1346">
                  <c:v>135.76348401949372</c:v>
                </c:pt>
                <c:pt idx="1347">
                  <c:v>134.18710945675267</c:v>
                </c:pt>
                <c:pt idx="1348">
                  <c:v>134.96819595180452</c:v>
                </c:pt>
                <c:pt idx="1349">
                  <c:v>133.93334977725974</c:v>
                </c:pt>
                <c:pt idx="1350">
                  <c:v>134.18019553323185</c:v>
                </c:pt>
                <c:pt idx="1351">
                  <c:v>134.76171256017</c:v>
                </c:pt>
                <c:pt idx="1352">
                  <c:v>134.9252175082969</c:v>
                </c:pt>
                <c:pt idx="1353">
                  <c:v>135.64800281041667</c:v>
                </c:pt>
                <c:pt idx="1354">
                  <c:v>136.93885101802871</c:v>
                </c:pt>
                <c:pt idx="1355">
                  <c:v>137.70442790085824</c:v>
                </c:pt>
                <c:pt idx="1356">
                  <c:v>138.07385565222609</c:v>
                </c:pt>
                <c:pt idx="1357">
                  <c:v>137.50747451191455</c:v>
                </c:pt>
                <c:pt idx="1358">
                  <c:v>137.5403623643378</c:v>
                </c:pt>
                <c:pt idx="1359">
                  <c:v>137.12870362065377</c:v>
                </c:pt>
                <c:pt idx="1360">
                  <c:v>137.3392979938412</c:v>
                </c:pt>
                <c:pt idx="1361">
                  <c:v>138.83251861153488</c:v>
                </c:pt>
                <c:pt idx="1362">
                  <c:v>138.15887822525215</c:v>
                </c:pt>
                <c:pt idx="1363">
                  <c:v>138.67966484288601</c:v>
                </c:pt>
                <c:pt idx="1364">
                  <c:v>138.34779651388789</c:v>
                </c:pt>
                <c:pt idx="1365">
                  <c:v>138.44459144317901</c:v>
                </c:pt>
                <c:pt idx="1366">
                  <c:v>138.50868538284473</c:v>
                </c:pt>
                <c:pt idx="1367">
                  <c:v>138.37937632672609</c:v>
                </c:pt>
                <c:pt idx="1368">
                  <c:v>138.33172631327199</c:v>
                </c:pt>
                <c:pt idx="1369">
                  <c:v>138.85045744012939</c:v>
                </c:pt>
                <c:pt idx="1370">
                  <c:v>140.16148682991025</c:v>
                </c:pt>
                <c:pt idx="1371">
                  <c:v>141.11710317816269</c:v>
                </c:pt>
                <c:pt idx="1372">
                  <c:v>142.04001853678977</c:v>
                </c:pt>
                <c:pt idx="1373">
                  <c:v>142.01815558944025</c:v>
                </c:pt>
                <c:pt idx="1374">
                  <c:v>141.07786199061226</c:v>
                </c:pt>
                <c:pt idx="1375">
                  <c:v>140.91622567046397</c:v>
                </c:pt>
                <c:pt idx="1376">
                  <c:v>140.57594851556217</c:v>
                </c:pt>
                <c:pt idx="1377">
                  <c:v>140.43991239872062</c:v>
                </c:pt>
                <c:pt idx="1378">
                  <c:v>140.16279486949529</c:v>
                </c:pt>
                <c:pt idx="1379">
                  <c:v>140.212313510928</c:v>
                </c:pt>
                <c:pt idx="1380">
                  <c:v>140.64228480880226</c:v>
                </c:pt>
                <c:pt idx="1381">
                  <c:v>141.42486620623703</c:v>
                </c:pt>
                <c:pt idx="1382">
                  <c:v>140.74300385684845</c:v>
                </c:pt>
                <c:pt idx="1383">
                  <c:v>139.99835560737912</c:v>
                </c:pt>
                <c:pt idx="1384">
                  <c:v>140.33209256435583</c:v>
                </c:pt>
                <c:pt idx="1385">
                  <c:v>140.4589724041023</c:v>
                </c:pt>
                <c:pt idx="1386">
                  <c:v>141.21894340299608</c:v>
                </c:pt>
                <c:pt idx="1387">
                  <c:v>140.40197925075523</c:v>
                </c:pt>
                <c:pt idx="1388">
                  <c:v>140.3281684456008</c:v>
                </c:pt>
                <c:pt idx="1389">
                  <c:v>141.28901695219332</c:v>
                </c:pt>
                <c:pt idx="1390">
                  <c:v>143.4162630430236</c:v>
                </c:pt>
                <c:pt idx="1391">
                  <c:v>142.68021048225583</c:v>
                </c:pt>
                <c:pt idx="1392">
                  <c:v>141.62985469548872</c:v>
                </c:pt>
                <c:pt idx="1393">
                  <c:v>141.59397703829976</c:v>
                </c:pt>
                <c:pt idx="1394">
                  <c:v>138.41730947469165</c:v>
                </c:pt>
                <c:pt idx="1395">
                  <c:v>135.14926600293032</c:v>
                </c:pt>
                <c:pt idx="1396">
                  <c:v>134.34575597213532</c:v>
                </c:pt>
                <c:pt idx="1397">
                  <c:v>134.86168415702485</c:v>
                </c:pt>
                <c:pt idx="1398">
                  <c:v>136.99248064101445</c:v>
                </c:pt>
                <c:pt idx="1399">
                  <c:v>136.44927048763745</c:v>
                </c:pt>
                <c:pt idx="1400">
                  <c:v>135.82944658713816</c:v>
                </c:pt>
                <c:pt idx="1401">
                  <c:v>136.29847220976504</c:v>
                </c:pt>
                <c:pt idx="1402">
                  <c:v>134.38630519927082</c:v>
                </c:pt>
                <c:pt idx="1403">
                  <c:v>133.42097198552969</c:v>
                </c:pt>
                <c:pt idx="1404">
                  <c:v>134.39116363201518</c:v>
                </c:pt>
                <c:pt idx="1405">
                  <c:v>135.86252130235931</c:v>
                </c:pt>
                <c:pt idx="1406">
                  <c:v>134.76881334648883</c:v>
                </c:pt>
                <c:pt idx="1407">
                  <c:v>136.22167159984491</c:v>
                </c:pt>
                <c:pt idx="1408">
                  <c:v>135.15748796603617</c:v>
                </c:pt>
                <c:pt idx="1409">
                  <c:v>134.66155410051761</c:v>
                </c:pt>
                <c:pt idx="1410">
                  <c:v>134.66155410051761</c:v>
                </c:pt>
                <c:pt idx="1411">
                  <c:v>134.68379077346287</c:v>
                </c:pt>
                <c:pt idx="1412">
                  <c:v>134.89999103058608</c:v>
                </c:pt>
                <c:pt idx="1413">
                  <c:v>136.10805901874647</c:v>
                </c:pt>
                <c:pt idx="1414">
                  <c:v>136.57988758334119</c:v>
                </c:pt>
                <c:pt idx="1415">
                  <c:v>137.85092833438014</c:v>
                </c:pt>
                <c:pt idx="1416">
                  <c:v>137.60258767602514</c:v>
                </c:pt>
                <c:pt idx="1417">
                  <c:v>138.45131850390209</c:v>
                </c:pt>
                <c:pt idx="1418">
                  <c:v>138.08562800849145</c:v>
                </c:pt>
                <c:pt idx="1419">
                  <c:v>138.34611474870732</c:v>
                </c:pt>
                <c:pt idx="1420">
                  <c:v>137.58427512183496</c:v>
                </c:pt>
                <c:pt idx="1421">
                  <c:v>138.14916135976361</c:v>
                </c:pt>
                <c:pt idx="1422">
                  <c:v>139.53157233832673</c:v>
                </c:pt>
                <c:pt idx="1423">
                  <c:v>139.64331629144658</c:v>
                </c:pt>
                <c:pt idx="1424">
                  <c:v>140.26949352707308</c:v>
                </c:pt>
                <c:pt idx="1425">
                  <c:v>139.42094956199398</c:v>
                </c:pt>
                <c:pt idx="1426">
                  <c:v>139.36993601817838</c:v>
                </c:pt>
                <c:pt idx="1427">
                  <c:v>139.28453971955668</c:v>
                </c:pt>
                <c:pt idx="1428">
                  <c:v>140.00115854934708</c:v>
                </c:pt>
                <c:pt idx="1429">
                  <c:v>139.93108500014984</c:v>
                </c:pt>
                <c:pt idx="1430">
                  <c:v>139.47831644093677</c:v>
                </c:pt>
                <c:pt idx="1431">
                  <c:v>138.78841899124023</c:v>
                </c:pt>
                <c:pt idx="1432">
                  <c:v>138.57240559691488</c:v>
                </c:pt>
                <c:pt idx="1433">
                  <c:v>139.57043980028141</c:v>
                </c:pt>
                <c:pt idx="1434">
                  <c:v>140.94593685532371</c:v>
                </c:pt>
                <c:pt idx="1435">
                  <c:v>140.61537656591062</c:v>
                </c:pt>
                <c:pt idx="1436">
                  <c:v>139.80943731874345</c:v>
                </c:pt>
                <c:pt idx="1437">
                  <c:v>135.66425987383059</c:v>
                </c:pt>
                <c:pt idx="1438">
                  <c:v>134.93717672736003</c:v>
                </c:pt>
                <c:pt idx="1439">
                  <c:v>136.30164887732863</c:v>
                </c:pt>
                <c:pt idx="1440">
                  <c:v>136.89306963255333</c:v>
                </c:pt>
                <c:pt idx="1441">
                  <c:v>135.78254402487553</c:v>
                </c:pt>
                <c:pt idx="1442">
                  <c:v>136.08750411098191</c:v>
                </c:pt>
                <c:pt idx="1443">
                  <c:v>136.63146171555033</c:v>
                </c:pt>
                <c:pt idx="1444">
                  <c:v>138.49896851735619</c:v>
                </c:pt>
                <c:pt idx="1445">
                  <c:v>137.88418991239908</c:v>
                </c:pt>
                <c:pt idx="1446">
                  <c:v>138.14878763416786</c:v>
                </c:pt>
                <c:pt idx="1447">
                  <c:v>137.47645528747006</c:v>
                </c:pt>
                <c:pt idx="1448">
                  <c:v>137.79150596466084</c:v>
                </c:pt>
                <c:pt idx="1449">
                  <c:v>137.30865249499243</c:v>
                </c:pt>
                <c:pt idx="1450">
                  <c:v>137.60202708763154</c:v>
                </c:pt>
                <c:pt idx="1451">
                  <c:v>138.20297784554705</c:v>
                </c:pt>
                <c:pt idx="1452">
                  <c:v>138.94332825066562</c:v>
                </c:pt>
                <c:pt idx="1453">
                  <c:v>140.00171913774071</c:v>
                </c:pt>
                <c:pt idx="1454">
                  <c:v>139.88324812389791</c:v>
                </c:pt>
                <c:pt idx="1455">
                  <c:v>140.11047328609482</c:v>
                </c:pt>
                <c:pt idx="1456">
                  <c:v>139.67321433910408</c:v>
                </c:pt>
                <c:pt idx="1457">
                  <c:v>139.97705324842329</c:v>
                </c:pt>
                <c:pt idx="1458">
                  <c:v>138.6460295392715</c:v>
                </c:pt>
                <c:pt idx="1459">
                  <c:v>139.66256315962607</c:v>
                </c:pt>
                <c:pt idx="1460">
                  <c:v>140.81382485723722</c:v>
                </c:pt>
                <c:pt idx="1461">
                  <c:v>141.14064789069312</c:v>
                </c:pt>
                <c:pt idx="1462">
                  <c:v>141.19427751367871</c:v>
                </c:pt>
                <c:pt idx="1463">
                  <c:v>141.71898825006764</c:v>
                </c:pt>
                <c:pt idx="1464">
                  <c:v>140.91379645409191</c:v>
                </c:pt>
                <c:pt idx="1465">
                  <c:v>140.49391574730208</c:v>
                </c:pt>
                <c:pt idx="1466">
                  <c:v>141.08365473734602</c:v>
                </c:pt>
                <c:pt idx="1467">
                  <c:v>140.67965736837422</c:v>
                </c:pt>
                <c:pt idx="1468">
                  <c:v>139.95014500553151</c:v>
                </c:pt>
                <c:pt idx="1469">
                  <c:v>140.33433491793025</c:v>
                </c:pt>
                <c:pt idx="1470">
                  <c:v>140.45560887374094</c:v>
                </c:pt>
                <c:pt idx="1471">
                  <c:v>140.81980446676872</c:v>
                </c:pt>
                <c:pt idx="1472">
                  <c:v>139.80906359314776</c:v>
                </c:pt>
                <c:pt idx="1473">
                  <c:v>139.36470385983833</c:v>
                </c:pt>
                <c:pt idx="1474">
                  <c:v>140.8749289921372</c:v>
                </c:pt>
                <c:pt idx="1475">
                  <c:v>142.20296289652325</c:v>
                </c:pt>
                <c:pt idx="1476">
                  <c:v>142.5125945525761</c:v>
                </c:pt>
                <c:pt idx="1477">
                  <c:v>143.04571411486867</c:v>
                </c:pt>
                <c:pt idx="1478">
                  <c:v>143.07038000418609</c:v>
                </c:pt>
                <c:pt idx="1479">
                  <c:v>141.75243669088445</c:v>
                </c:pt>
                <c:pt idx="1480">
                  <c:v>140.67330403324701</c:v>
                </c:pt>
                <c:pt idx="1481">
                  <c:v>138.43823810805193</c:v>
                </c:pt>
                <c:pt idx="1482">
                  <c:v>139.10982300355823</c:v>
                </c:pt>
                <c:pt idx="1483">
                  <c:v>138.41189045355375</c:v>
                </c:pt>
                <c:pt idx="1484">
                  <c:v>140.2724833318388</c:v>
                </c:pt>
                <c:pt idx="1485">
                  <c:v>140.17232487218621</c:v>
                </c:pt>
                <c:pt idx="1486">
                  <c:v>139.67657786946549</c:v>
                </c:pt>
                <c:pt idx="1487">
                  <c:v>139.56913176069639</c:v>
                </c:pt>
                <c:pt idx="1488">
                  <c:v>140.65424402786536</c:v>
                </c:pt>
                <c:pt idx="1489">
                  <c:v>142.80297934044944</c:v>
                </c:pt>
                <c:pt idx="1490">
                  <c:v>145.90490178491385</c:v>
                </c:pt>
                <c:pt idx="1491">
                  <c:v>145.74999252548849</c:v>
                </c:pt>
                <c:pt idx="1492">
                  <c:v>145.98020749245117</c:v>
                </c:pt>
                <c:pt idx="1493">
                  <c:v>146.50958979878655</c:v>
                </c:pt>
                <c:pt idx="1494">
                  <c:v>146.69757377343299</c:v>
                </c:pt>
                <c:pt idx="1495">
                  <c:v>147.54294107094847</c:v>
                </c:pt>
                <c:pt idx="1496">
                  <c:v>147.95628157981326</c:v>
                </c:pt>
                <c:pt idx="1497">
                  <c:v>147.95628157981326</c:v>
                </c:pt>
                <c:pt idx="1498">
                  <c:v>147.95628157981326</c:v>
                </c:pt>
                <c:pt idx="1499">
                  <c:v>148.24629264209091</c:v>
                </c:pt>
                <c:pt idx="1500">
                  <c:v>147.20752234879106</c:v>
                </c:pt>
                <c:pt idx="1501">
                  <c:v>146.4623135109282</c:v>
                </c:pt>
                <c:pt idx="1502">
                  <c:v>146.4623135109282</c:v>
                </c:pt>
                <c:pt idx="1503">
                  <c:v>147.71037013783047</c:v>
                </c:pt>
                <c:pt idx="1504">
                  <c:v>147.84976978503352</c:v>
                </c:pt>
                <c:pt idx="1505">
                  <c:v>146.84725087451838</c:v>
                </c:pt>
                <c:pt idx="1506">
                  <c:v>146.93152599635289</c:v>
                </c:pt>
                <c:pt idx="1507">
                  <c:v>146.72522946751621</c:v>
                </c:pt>
                <c:pt idx="1508">
                  <c:v>147.10082369121341</c:v>
                </c:pt>
                <c:pt idx="1509">
                  <c:v>146.85453852363483</c:v>
                </c:pt>
                <c:pt idx="1510">
                  <c:v>147.51995694681182</c:v>
                </c:pt>
                <c:pt idx="1511">
                  <c:v>147.64048345143107</c:v>
                </c:pt>
                <c:pt idx="1512">
                  <c:v>147.93236314168729</c:v>
                </c:pt>
                <c:pt idx="1513">
                  <c:v>147.46240320507113</c:v>
                </c:pt>
                <c:pt idx="1514">
                  <c:v>148.68934433581529</c:v>
                </c:pt>
                <c:pt idx="1515">
                  <c:v>148.25787813555814</c:v>
                </c:pt>
                <c:pt idx="1516">
                  <c:v>147.4818369360485</c:v>
                </c:pt>
                <c:pt idx="1517">
                  <c:v>146.90854187221615</c:v>
                </c:pt>
                <c:pt idx="1518">
                  <c:v>145.64011720034725</c:v>
                </c:pt>
                <c:pt idx="1519">
                  <c:v>147.13464585762594</c:v>
                </c:pt>
                <c:pt idx="1520">
                  <c:v>143.84679492929158</c:v>
                </c:pt>
                <c:pt idx="1521">
                  <c:v>145.09017998624736</c:v>
                </c:pt>
                <c:pt idx="1522">
                  <c:v>145.18585373875132</c:v>
                </c:pt>
                <c:pt idx="1523">
                  <c:v>143.38001166023903</c:v>
                </c:pt>
                <c:pt idx="1524">
                  <c:v>141.70889765898329</c:v>
                </c:pt>
                <c:pt idx="1525">
                  <c:v>142.36273058869298</c:v>
                </c:pt>
                <c:pt idx="1526">
                  <c:v>144.4782043232581</c:v>
                </c:pt>
                <c:pt idx="1527">
                  <c:v>145.25611415074636</c:v>
                </c:pt>
                <c:pt idx="1528">
                  <c:v>145.68515113463133</c:v>
                </c:pt>
                <c:pt idx="1529">
                  <c:v>144.99562741053052</c:v>
                </c:pt>
                <c:pt idx="1530">
                  <c:v>144.6628247675431</c:v>
                </c:pt>
                <c:pt idx="1531">
                  <c:v>145.65674798935672</c:v>
                </c:pt>
                <c:pt idx="1532">
                  <c:v>146.4056940831768</c:v>
                </c:pt>
                <c:pt idx="1533">
                  <c:v>145.23892277334332</c:v>
                </c:pt>
                <c:pt idx="1534">
                  <c:v>144.71570693933728</c:v>
                </c:pt>
                <c:pt idx="1535">
                  <c:v>145.13689568571215</c:v>
                </c:pt>
                <c:pt idx="1536">
                  <c:v>144.14783089664289</c:v>
                </c:pt>
                <c:pt idx="1537">
                  <c:v>145.52856011002524</c:v>
                </c:pt>
                <c:pt idx="1538">
                  <c:v>145.38803928603508</c:v>
                </c:pt>
                <c:pt idx="1539">
                  <c:v>144.77568989745015</c:v>
                </c:pt>
                <c:pt idx="1540">
                  <c:v>140.06114150745998</c:v>
                </c:pt>
                <c:pt idx="1541">
                  <c:v>137.38115526056191</c:v>
                </c:pt>
                <c:pt idx="1542">
                  <c:v>137.6044563040038</c:v>
                </c:pt>
                <c:pt idx="1543">
                  <c:v>133.12442072532707</c:v>
                </c:pt>
                <c:pt idx="1544">
                  <c:v>129.10556253176711</c:v>
                </c:pt>
                <c:pt idx="1545">
                  <c:v>130.27289442999418</c:v>
                </c:pt>
                <c:pt idx="1546">
                  <c:v>131.75826681017776</c:v>
                </c:pt>
                <c:pt idx="1547">
                  <c:v>133.38509432834084</c:v>
                </c:pt>
                <c:pt idx="1548">
                  <c:v>131.41499985051021</c:v>
                </c:pt>
                <c:pt idx="1549">
                  <c:v>126.81761443477784</c:v>
                </c:pt>
                <c:pt idx="1550">
                  <c:v>117.44644512213392</c:v>
                </c:pt>
                <c:pt idx="1551">
                  <c:v>117.38029569169173</c:v>
                </c:pt>
                <c:pt idx="1552">
                  <c:v>115.76355876461305</c:v>
                </c:pt>
                <c:pt idx="1553">
                  <c:v>103.68755045295576</c:v>
                </c:pt>
                <c:pt idx="1554">
                  <c:v>105.52702783508272</c:v>
                </c:pt>
                <c:pt idx="1555">
                  <c:v>100.39839148503637</c:v>
                </c:pt>
                <c:pt idx="1556">
                  <c:v>102.00447723263706</c:v>
                </c:pt>
                <c:pt idx="1557">
                  <c:v>97.424096331509887</c:v>
                </c:pt>
                <c:pt idx="1558">
                  <c:v>98.308517953777951</c:v>
                </c:pt>
                <c:pt idx="1559">
                  <c:v>100.02130235895631</c:v>
                </c:pt>
                <c:pt idx="1560">
                  <c:v>96.17211558585258</c:v>
                </c:pt>
                <c:pt idx="1561">
                  <c:v>104.69399348222599</c:v>
                </c:pt>
                <c:pt idx="1562">
                  <c:v>109.39508775077029</c:v>
                </c:pt>
                <c:pt idx="1563">
                  <c:v>112.22381678476438</c:v>
                </c:pt>
                <c:pt idx="1564">
                  <c:v>106.64745717104714</c:v>
                </c:pt>
                <c:pt idx="1565">
                  <c:v>107.32408736209567</c:v>
                </c:pt>
                <c:pt idx="1566">
                  <c:v>109.65501390259257</c:v>
                </c:pt>
                <c:pt idx="1567">
                  <c:v>105.55057254761304</c:v>
                </c:pt>
                <c:pt idx="1568">
                  <c:v>105.58570275361058</c:v>
                </c:pt>
                <c:pt idx="1569">
                  <c:v>104.16442431309275</c:v>
                </c:pt>
                <c:pt idx="1570">
                  <c:v>107.69818668340997</c:v>
                </c:pt>
                <c:pt idx="1571">
                  <c:v>110.59362573623982</c:v>
                </c:pt>
                <c:pt idx="1572">
                  <c:v>110.55214219511507</c:v>
                </c:pt>
                <c:pt idx="1573">
                  <c:v>113.82541782521643</c:v>
                </c:pt>
                <c:pt idx="1574">
                  <c:v>113.82541782521643</c:v>
                </c:pt>
                <c:pt idx="1575">
                  <c:v>113.82541782521643</c:v>
                </c:pt>
                <c:pt idx="1576">
                  <c:v>112.64537925673494</c:v>
                </c:pt>
                <c:pt idx="1577">
                  <c:v>108.67846892097984</c:v>
                </c:pt>
                <c:pt idx="1578">
                  <c:v>109.26447065506663</c:v>
                </c:pt>
                <c:pt idx="1579">
                  <c:v>112.36657996232887</c:v>
                </c:pt>
                <c:pt idx="1580">
                  <c:v>112.73712889048386</c:v>
                </c:pt>
                <c:pt idx="1581">
                  <c:v>109.48665052172134</c:v>
                </c:pt>
                <c:pt idx="1582">
                  <c:v>111.77796214907207</c:v>
                </c:pt>
                <c:pt idx="1583">
                  <c:v>112.99107543277466</c:v>
                </c:pt>
                <c:pt idx="1584">
                  <c:v>111.72919095883081</c:v>
                </c:pt>
                <c:pt idx="1585">
                  <c:v>113.54176009806604</c:v>
                </c:pt>
                <c:pt idx="1586">
                  <c:v>115.71329267198897</c:v>
                </c:pt>
                <c:pt idx="1587">
                  <c:v>118.86473375788607</c:v>
                </c:pt>
                <c:pt idx="1588">
                  <c:v>115.04806111160987</c:v>
                </c:pt>
                <c:pt idx="1589">
                  <c:v>112.46038508685429</c:v>
                </c:pt>
                <c:pt idx="1590">
                  <c:v>112.0788112536256</c:v>
                </c:pt>
                <c:pt idx="1591">
                  <c:v>113.74693545011556</c:v>
                </c:pt>
                <c:pt idx="1592">
                  <c:v>113.70489132059721</c:v>
                </c:pt>
                <c:pt idx="1593">
                  <c:v>115.45635632493244</c:v>
                </c:pt>
                <c:pt idx="1594">
                  <c:v>115.45635632493244</c:v>
                </c:pt>
                <c:pt idx="1595">
                  <c:v>115.55221694023427</c:v>
                </c:pt>
                <c:pt idx="1596">
                  <c:v>116.30620832959656</c:v>
                </c:pt>
                <c:pt idx="1597">
                  <c:v>114.5130729213387</c:v>
                </c:pt>
                <c:pt idx="1598">
                  <c:v>111.45506323437125</c:v>
                </c:pt>
                <c:pt idx="1599">
                  <c:v>112.70424103806069</c:v>
                </c:pt>
                <c:pt idx="1600">
                  <c:v>117.35936705833159</c:v>
                </c:pt>
                <c:pt idx="1601">
                  <c:v>116.74178551140659</c:v>
                </c:pt>
                <c:pt idx="1602">
                  <c:v>117.84165993960643</c:v>
                </c:pt>
                <c:pt idx="1603">
                  <c:v>117.11252130235945</c:v>
                </c:pt>
                <c:pt idx="1604">
                  <c:v>116.77317846144695</c:v>
                </c:pt>
                <c:pt idx="1605">
                  <c:v>116.77317846144695</c:v>
                </c:pt>
                <c:pt idx="1606">
                  <c:v>118.63134212335983</c:v>
                </c:pt>
                <c:pt idx="1607">
                  <c:v>120.10625018686331</c:v>
                </c:pt>
                <c:pt idx="1608">
                  <c:v>121.58452178072821</c:v>
                </c:pt>
                <c:pt idx="1609">
                  <c:v>118.98021496696315</c:v>
                </c:pt>
                <c:pt idx="1610">
                  <c:v>120.70757467037451</c:v>
                </c:pt>
                <c:pt idx="1611">
                  <c:v>121.7672735970346</c:v>
                </c:pt>
                <c:pt idx="1612">
                  <c:v>124.92544174365464</c:v>
                </c:pt>
                <c:pt idx="1613">
                  <c:v>124.16771309833518</c:v>
                </c:pt>
                <c:pt idx="1614">
                  <c:v>126.98971507160635</c:v>
                </c:pt>
                <c:pt idx="1615">
                  <c:v>126.7282940174012</c:v>
                </c:pt>
                <c:pt idx="1616">
                  <c:v>124.0873620952557</c:v>
                </c:pt>
                <c:pt idx="1617">
                  <c:v>123.80351750530741</c:v>
                </c:pt>
                <c:pt idx="1618">
                  <c:v>119.0781310730414</c:v>
                </c:pt>
                <c:pt idx="1619">
                  <c:v>119.65142613687375</c:v>
                </c:pt>
                <c:pt idx="1620">
                  <c:v>119.02468831285367</c:v>
                </c:pt>
                <c:pt idx="1621">
                  <c:v>122.32711453942107</c:v>
                </c:pt>
                <c:pt idx="1622">
                  <c:v>122.64926600293052</c:v>
                </c:pt>
                <c:pt idx="1623">
                  <c:v>122.14305468352967</c:v>
                </c:pt>
                <c:pt idx="1624">
                  <c:v>123.46454838999064</c:v>
                </c:pt>
                <c:pt idx="1625">
                  <c:v>122.56443029270241</c:v>
                </c:pt>
                <c:pt idx="1626">
                  <c:v>123.86611654259031</c:v>
                </c:pt>
                <c:pt idx="1627">
                  <c:v>120.13091607618074</c:v>
                </c:pt>
                <c:pt idx="1628">
                  <c:v>120.47474362424185</c:v>
                </c:pt>
                <c:pt idx="1629">
                  <c:v>120.6526370078039</c:v>
                </c:pt>
                <c:pt idx="1630">
                  <c:v>121.80296439142575</c:v>
                </c:pt>
                <c:pt idx="1631">
                  <c:v>120.81128352318642</c:v>
                </c:pt>
                <c:pt idx="1632">
                  <c:v>120.69972643286442</c:v>
                </c:pt>
                <c:pt idx="1633">
                  <c:v>122.3347759141333</c:v>
                </c:pt>
                <c:pt idx="1634">
                  <c:v>120.94657218883656</c:v>
                </c:pt>
                <c:pt idx="1635">
                  <c:v>123.31842168206467</c:v>
                </c:pt>
                <c:pt idx="1636">
                  <c:v>121.53986157203984</c:v>
                </c:pt>
                <c:pt idx="1637">
                  <c:v>120.79241038060263</c:v>
                </c:pt>
                <c:pt idx="1638">
                  <c:v>118.92845397195612</c:v>
                </c:pt>
                <c:pt idx="1639">
                  <c:v>119.87024247316701</c:v>
                </c:pt>
                <c:pt idx="1640">
                  <c:v>121.41092624151695</c:v>
                </c:pt>
                <c:pt idx="1641">
                  <c:v>121.20070559392524</c:v>
                </c:pt>
                <c:pt idx="1642">
                  <c:v>123.29674559751302</c:v>
                </c:pt>
                <c:pt idx="1643">
                  <c:v>122.51229557209967</c:v>
                </c:pt>
                <c:pt idx="1644">
                  <c:v>123.17677968128734</c:v>
                </c:pt>
                <c:pt idx="1645">
                  <c:v>122.76082309325254</c:v>
                </c:pt>
                <c:pt idx="1646">
                  <c:v>123.03887493646718</c:v>
                </c:pt>
                <c:pt idx="1647">
                  <c:v>121.9887060124979</c:v>
                </c:pt>
                <c:pt idx="1648">
                  <c:v>122.11969683379728</c:v>
                </c:pt>
                <c:pt idx="1649">
                  <c:v>120.46241067958313</c:v>
                </c:pt>
                <c:pt idx="1650">
                  <c:v>120.03318683290033</c:v>
                </c:pt>
                <c:pt idx="1651">
                  <c:v>120.57060423954367</c:v>
                </c:pt>
                <c:pt idx="1652">
                  <c:v>120.55154423416202</c:v>
                </c:pt>
                <c:pt idx="1653">
                  <c:v>118.0309519538379</c:v>
                </c:pt>
                <c:pt idx="1654">
                  <c:v>116.48148563398857</c:v>
                </c:pt>
                <c:pt idx="1655">
                  <c:v>118.87631925135335</c:v>
                </c:pt>
                <c:pt idx="1656">
                  <c:v>119.11755912338971</c:v>
                </c:pt>
                <c:pt idx="1657">
                  <c:v>120.63096092325219</c:v>
                </c:pt>
                <c:pt idx="1658">
                  <c:v>119.35057703232026</c:v>
                </c:pt>
                <c:pt idx="1659">
                  <c:v>119.6181645588548</c:v>
                </c:pt>
                <c:pt idx="1660">
                  <c:v>120.04122193320825</c:v>
                </c:pt>
                <c:pt idx="1661">
                  <c:v>122.05205250097221</c:v>
                </c:pt>
                <c:pt idx="1662">
                  <c:v>124.17201094268596</c:v>
                </c:pt>
                <c:pt idx="1663">
                  <c:v>122.87350136036169</c:v>
                </c:pt>
                <c:pt idx="1664">
                  <c:v>121.12203635602646</c:v>
                </c:pt>
                <c:pt idx="1665">
                  <c:v>121.76017281071597</c:v>
                </c:pt>
                <c:pt idx="1666">
                  <c:v>120.74345232756352</c:v>
                </c:pt>
                <c:pt idx="1667">
                  <c:v>121.26423894519739</c:v>
                </c:pt>
                <c:pt idx="1668">
                  <c:v>119.70841929022086</c:v>
                </c:pt>
                <c:pt idx="1669">
                  <c:v>119.63161868030068</c:v>
                </c:pt>
                <c:pt idx="1670">
                  <c:v>121.41578467426127</c:v>
                </c:pt>
                <c:pt idx="1671">
                  <c:v>120.19332825066573</c:v>
                </c:pt>
                <c:pt idx="1672">
                  <c:v>120.54350913385406</c:v>
                </c:pt>
                <c:pt idx="1673">
                  <c:v>119.8551065865404</c:v>
                </c:pt>
                <c:pt idx="1674">
                  <c:v>119.30274015606832</c:v>
                </c:pt>
                <c:pt idx="1675">
                  <c:v>119.30274015606832</c:v>
                </c:pt>
                <c:pt idx="1676">
                  <c:v>117.45971238078202</c:v>
                </c:pt>
                <c:pt idx="1677">
                  <c:v>118.85071904804664</c:v>
                </c:pt>
                <c:pt idx="1678">
                  <c:v>117.20819505486338</c:v>
                </c:pt>
                <c:pt idx="1679">
                  <c:v>116.23482674081427</c:v>
                </c:pt>
                <c:pt idx="1680">
                  <c:v>118.81073040930472</c:v>
                </c:pt>
                <c:pt idx="1681">
                  <c:v>118.6634825245916</c:v>
                </c:pt>
                <c:pt idx="1682">
                  <c:v>119.95003288785287</c:v>
                </c:pt>
                <c:pt idx="1683">
                  <c:v>119.80016892396972</c:v>
                </c:pt>
                <c:pt idx="1684">
                  <c:v>120.23798845935407</c:v>
                </c:pt>
                <c:pt idx="1685">
                  <c:v>120.29722396627545</c:v>
                </c:pt>
                <c:pt idx="1686">
                  <c:v>121.74036535414285</c:v>
                </c:pt>
                <c:pt idx="1687">
                  <c:v>121.27339522229248</c:v>
                </c:pt>
                <c:pt idx="1688">
                  <c:v>120.76139115615797</c:v>
                </c:pt>
                <c:pt idx="1689">
                  <c:v>119.89434777409082</c:v>
                </c:pt>
                <c:pt idx="1690">
                  <c:v>115.75346817352872</c:v>
                </c:pt>
                <c:pt idx="1691">
                  <c:v>116.08141238377179</c:v>
                </c:pt>
                <c:pt idx="1692">
                  <c:v>117.41505217209362</c:v>
                </c:pt>
                <c:pt idx="1693">
                  <c:v>115.95434568122748</c:v>
                </c:pt>
                <c:pt idx="1694">
                  <c:v>116.55679134152588</c:v>
                </c:pt>
                <c:pt idx="1695">
                  <c:v>118.33946243310361</c:v>
                </c:pt>
                <c:pt idx="1696">
                  <c:v>117.60602595150584</c:v>
                </c:pt>
                <c:pt idx="1697">
                  <c:v>117.28088468323065</c:v>
                </c:pt>
                <c:pt idx="1698">
                  <c:v>117.68058420785168</c:v>
                </c:pt>
                <c:pt idx="1699">
                  <c:v>118.05374921517669</c:v>
                </c:pt>
                <c:pt idx="1700">
                  <c:v>118.96507908033648</c:v>
                </c:pt>
                <c:pt idx="1701">
                  <c:v>119.35992017221318</c:v>
                </c:pt>
                <c:pt idx="1702">
                  <c:v>119.32254761264133</c:v>
                </c:pt>
                <c:pt idx="1703">
                  <c:v>120.03057075373023</c:v>
                </c:pt>
                <c:pt idx="1704">
                  <c:v>120.82754058660015</c:v>
                </c:pt>
                <c:pt idx="1705">
                  <c:v>120.69038329297145</c:v>
                </c:pt>
                <c:pt idx="1706">
                  <c:v>119.8457634466474</c:v>
                </c:pt>
                <c:pt idx="1707">
                  <c:v>119.37094507728692</c:v>
                </c:pt>
                <c:pt idx="1708">
                  <c:v>117.59145065327282</c:v>
                </c:pt>
                <c:pt idx="1709">
                  <c:v>118.97629084820808</c:v>
                </c:pt>
                <c:pt idx="1710">
                  <c:v>118.47904894310449</c:v>
                </c:pt>
                <c:pt idx="1711">
                  <c:v>118.62069094388183</c:v>
                </c:pt>
                <c:pt idx="1712">
                  <c:v>116.66311627350778</c:v>
                </c:pt>
                <c:pt idx="1713">
                  <c:v>116.96639459443342</c:v>
                </c:pt>
                <c:pt idx="1714">
                  <c:v>118.46391305647786</c:v>
                </c:pt>
                <c:pt idx="1715">
                  <c:v>117.05739677699093</c:v>
                </c:pt>
                <c:pt idx="1716">
                  <c:v>115.72992346099845</c:v>
                </c:pt>
                <c:pt idx="1717">
                  <c:v>112.91240619487591</c:v>
                </c:pt>
                <c:pt idx="1718">
                  <c:v>112.83224205459426</c:v>
                </c:pt>
                <c:pt idx="1719">
                  <c:v>112.80159655574535</c:v>
                </c:pt>
                <c:pt idx="1720">
                  <c:v>113.99284689209838</c:v>
                </c:pt>
                <c:pt idx="1721">
                  <c:v>116.51026250485887</c:v>
                </c:pt>
                <c:pt idx="1722">
                  <c:v>118.4523275630106</c:v>
                </c:pt>
                <c:pt idx="1723">
                  <c:v>119.0601922444469</c:v>
                </c:pt>
                <c:pt idx="1724">
                  <c:v>119.14203814990927</c:v>
                </c:pt>
                <c:pt idx="1725">
                  <c:v>124.82304093042772</c:v>
                </c:pt>
                <c:pt idx="1726">
                  <c:v>126.84825993362682</c:v>
                </c:pt>
                <c:pt idx="1727">
                  <c:v>128.5797306185911</c:v>
                </c:pt>
                <c:pt idx="1728">
                  <c:v>128.01895536221534</c:v>
                </c:pt>
                <c:pt idx="1729">
                  <c:v>127.66952193021845</c:v>
                </c:pt>
                <c:pt idx="1730">
                  <c:v>129.79396507908083</c:v>
                </c:pt>
                <c:pt idx="1731">
                  <c:v>128.79331479654428</c:v>
                </c:pt>
                <c:pt idx="1732">
                  <c:v>129.36791789996164</c:v>
                </c:pt>
                <c:pt idx="1733">
                  <c:v>128.34372290489483</c:v>
                </c:pt>
                <c:pt idx="1734">
                  <c:v>128.63429455556604</c:v>
                </c:pt>
                <c:pt idx="1735">
                  <c:v>128.48237510090644</c:v>
                </c:pt>
                <c:pt idx="1736">
                  <c:v>130.31419110832115</c:v>
                </c:pt>
                <c:pt idx="1737">
                  <c:v>129.39837653601273</c:v>
                </c:pt>
                <c:pt idx="1738">
                  <c:v>128.8291924537333</c:v>
                </c:pt>
                <c:pt idx="1739">
                  <c:v>128.99568720662595</c:v>
                </c:pt>
                <c:pt idx="1740">
                  <c:v>127.17190629951918</c:v>
                </c:pt>
                <c:pt idx="1741">
                  <c:v>129.7309923162023</c:v>
                </c:pt>
                <c:pt idx="1742">
                  <c:v>131.06463210452415</c:v>
                </c:pt>
                <c:pt idx="1743">
                  <c:v>131.87075821448917</c:v>
                </c:pt>
                <c:pt idx="1744">
                  <c:v>132.92597243400064</c:v>
                </c:pt>
                <c:pt idx="1745">
                  <c:v>132.69370197626151</c:v>
                </c:pt>
                <c:pt idx="1746">
                  <c:v>132.66978353813553</c:v>
                </c:pt>
                <c:pt idx="1747">
                  <c:v>132.76059885789516</c:v>
                </c:pt>
                <c:pt idx="1748">
                  <c:v>133.1956154513116</c:v>
                </c:pt>
                <c:pt idx="1749">
                  <c:v>132.17048614225547</c:v>
                </c:pt>
                <c:pt idx="1750">
                  <c:v>132.09798337668605</c:v>
                </c:pt>
                <c:pt idx="1751">
                  <c:v>131.91354979519892</c:v>
                </c:pt>
                <c:pt idx="1752">
                  <c:v>133.1490866146446</c:v>
                </c:pt>
                <c:pt idx="1753">
                  <c:v>133.21972075223542</c:v>
                </c:pt>
                <c:pt idx="1754">
                  <c:v>132.65950608425325</c:v>
                </c:pt>
                <c:pt idx="1755">
                  <c:v>130.30428738003462</c:v>
                </c:pt>
                <c:pt idx="1756">
                  <c:v>131.21430920560942</c:v>
                </c:pt>
                <c:pt idx="1757">
                  <c:v>132.3493138398068</c:v>
                </c:pt>
                <c:pt idx="1758">
                  <c:v>132.77536101892599</c:v>
                </c:pt>
                <c:pt idx="1759">
                  <c:v>132.77536101892599</c:v>
                </c:pt>
                <c:pt idx="1760">
                  <c:v>132.77536101892599</c:v>
                </c:pt>
                <c:pt idx="1761">
                  <c:v>134.86336592220582</c:v>
                </c:pt>
                <c:pt idx="1762">
                  <c:v>133.89485604090106</c:v>
                </c:pt>
                <c:pt idx="1763">
                  <c:v>132.08565043202734</c:v>
                </c:pt>
                <c:pt idx="1764">
                  <c:v>132.08565043202734</c:v>
                </c:pt>
                <c:pt idx="1765">
                  <c:v>133.9144766346763</c:v>
                </c:pt>
                <c:pt idx="1766">
                  <c:v>134.80506472927371</c:v>
                </c:pt>
                <c:pt idx="1767">
                  <c:v>138.85027057733186</c:v>
                </c:pt>
                <c:pt idx="1768">
                  <c:v>139.18400753430856</c:v>
                </c:pt>
                <c:pt idx="1769">
                  <c:v>139.54297096899626</c:v>
                </c:pt>
                <c:pt idx="1770">
                  <c:v>137.99350464914693</c:v>
                </c:pt>
                <c:pt idx="1771">
                  <c:v>137.21522109606295</c:v>
                </c:pt>
                <c:pt idx="1772">
                  <c:v>136.95361317905991</c:v>
                </c:pt>
                <c:pt idx="1773">
                  <c:v>138.09665291356526</c:v>
                </c:pt>
                <c:pt idx="1774">
                  <c:v>136.81346608066545</c:v>
                </c:pt>
                <c:pt idx="1775">
                  <c:v>136.6176338685089</c:v>
                </c:pt>
                <c:pt idx="1776">
                  <c:v>136.4597348043178</c:v>
                </c:pt>
                <c:pt idx="1777">
                  <c:v>137.26511346309141</c:v>
                </c:pt>
                <c:pt idx="1778">
                  <c:v>136.76263939964775</c:v>
                </c:pt>
                <c:pt idx="1779">
                  <c:v>136.17850629353958</c:v>
                </c:pt>
                <c:pt idx="1780">
                  <c:v>134.95324692797615</c:v>
                </c:pt>
                <c:pt idx="1781">
                  <c:v>135.30006428080301</c:v>
                </c:pt>
                <c:pt idx="1782">
                  <c:v>133.67155499745922</c:v>
                </c:pt>
                <c:pt idx="1783">
                  <c:v>133.09994169880764</c:v>
                </c:pt>
                <c:pt idx="1784">
                  <c:v>131.01174993272994</c:v>
                </c:pt>
                <c:pt idx="1785">
                  <c:v>132.16413280712825</c:v>
                </c:pt>
                <c:pt idx="1786">
                  <c:v>133.36005471342779</c:v>
                </c:pt>
                <c:pt idx="1787">
                  <c:v>133.32959607737672</c:v>
                </c:pt>
                <c:pt idx="1788">
                  <c:v>133.33221215654677</c:v>
                </c:pt>
                <c:pt idx="1789">
                  <c:v>133.46694023380331</c:v>
                </c:pt>
                <c:pt idx="1790">
                  <c:v>134.04546745597568</c:v>
                </c:pt>
                <c:pt idx="1791">
                  <c:v>134.22560319311205</c:v>
                </c:pt>
                <c:pt idx="1792">
                  <c:v>133.96661135527907</c:v>
                </c:pt>
                <c:pt idx="1793">
                  <c:v>134.07218883606956</c:v>
                </c:pt>
                <c:pt idx="1794">
                  <c:v>135.09881304750854</c:v>
                </c:pt>
                <c:pt idx="1795">
                  <c:v>138.27193021795733</c:v>
                </c:pt>
                <c:pt idx="1796">
                  <c:v>138.16280234400753</c:v>
                </c:pt>
                <c:pt idx="1797">
                  <c:v>137.21615541005229</c:v>
                </c:pt>
                <c:pt idx="1798">
                  <c:v>135.6124988788238</c:v>
                </c:pt>
                <c:pt idx="1799">
                  <c:v>135.83486560827635</c:v>
                </c:pt>
                <c:pt idx="1800">
                  <c:v>135.58278769396415</c:v>
                </c:pt>
                <c:pt idx="1801">
                  <c:v>135.88475797530478</c:v>
                </c:pt>
                <c:pt idx="1802">
                  <c:v>136.73928154991535</c:v>
                </c:pt>
                <c:pt idx="1803">
                  <c:v>136.73778664753249</c:v>
                </c:pt>
                <c:pt idx="1804">
                  <c:v>133.62147576763292</c:v>
                </c:pt>
                <c:pt idx="1805">
                  <c:v>135.75301970281396</c:v>
                </c:pt>
                <c:pt idx="1806">
                  <c:v>136.12207372858609</c:v>
                </c:pt>
                <c:pt idx="1807">
                  <c:v>137.44151194427062</c:v>
                </c:pt>
                <c:pt idx="1808">
                  <c:v>137.12328459951624</c:v>
                </c:pt>
                <c:pt idx="1809">
                  <c:v>136.38723203874844</c:v>
                </c:pt>
                <c:pt idx="1810">
                  <c:v>138.13944449427512</c:v>
                </c:pt>
                <c:pt idx="1811">
                  <c:v>138.55166382635275</c:v>
                </c:pt>
                <c:pt idx="1812">
                  <c:v>138.50177145932432</c:v>
                </c:pt>
                <c:pt idx="1813">
                  <c:v>139.07487966035879</c:v>
                </c:pt>
                <c:pt idx="1814">
                  <c:v>139.43608544862082</c:v>
                </c:pt>
                <c:pt idx="1815">
                  <c:v>139.28453971955693</c:v>
                </c:pt>
                <c:pt idx="1816">
                  <c:v>140.47392142793137</c:v>
                </c:pt>
                <c:pt idx="1817">
                  <c:v>139.54913744132571</c:v>
                </c:pt>
                <c:pt idx="1818">
                  <c:v>139.94304421921311</c:v>
                </c:pt>
                <c:pt idx="1819">
                  <c:v>138.59520285825397</c:v>
                </c:pt>
                <c:pt idx="1820">
                  <c:v>138.92613687326281</c:v>
                </c:pt>
                <c:pt idx="1821">
                  <c:v>138.32014081980509</c:v>
                </c:pt>
                <c:pt idx="1822">
                  <c:v>138.65313032559035</c:v>
                </c:pt>
                <c:pt idx="1823">
                  <c:v>137.98976739318985</c:v>
                </c:pt>
                <c:pt idx="1824">
                  <c:v>139.34900738481841</c:v>
                </c:pt>
                <c:pt idx="1825">
                  <c:v>139.21614793554042</c:v>
                </c:pt>
                <c:pt idx="1826">
                  <c:v>139.96827069692409</c:v>
                </c:pt>
                <c:pt idx="1827">
                  <c:v>138.94351511346369</c:v>
                </c:pt>
                <c:pt idx="1828">
                  <c:v>139.64499805662749</c:v>
                </c:pt>
                <c:pt idx="1829">
                  <c:v>139.64499805662749</c:v>
                </c:pt>
                <c:pt idx="1830">
                  <c:v>139.64499805662749</c:v>
                </c:pt>
                <c:pt idx="1831">
                  <c:v>141.40730110323852</c:v>
                </c:pt>
                <c:pt idx="1832">
                  <c:v>142.63031811522765</c:v>
                </c:pt>
                <c:pt idx="1833">
                  <c:v>143.8081143301348</c:v>
                </c:pt>
                <c:pt idx="1834">
                  <c:v>143.39215774209998</c:v>
                </c:pt>
                <c:pt idx="1835">
                  <c:v>142.825029150597</c:v>
                </c:pt>
                <c:pt idx="1836">
                  <c:v>143.02179567674287</c:v>
                </c:pt>
                <c:pt idx="1837">
                  <c:v>143.94265554459349</c:v>
                </c:pt>
                <c:pt idx="1838">
                  <c:v>144.92723562651418</c:v>
                </c:pt>
                <c:pt idx="1839">
                  <c:v>145.58293718420242</c:v>
                </c:pt>
                <c:pt idx="1840">
                  <c:v>145.21537806081318</c:v>
                </c:pt>
                <c:pt idx="1841">
                  <c:v>142.43224354949677</c:v>
                </c:pt>
                <c:pt idx="1842">
                  <c:v>142.99881155260618</c:v>
                </c:pt>
                <c:pt idx="1843">
                  <c:v>144.15007325021733</c:v>
                </c:pt>
                <c:pt idx="1844">
                  <c:v>144.15455795736597</c:v>
                </c:pt>
                <c:pt idx="1845">
                  <c:v>144.82483481328728</c:v>
                </c:pt>
                <c:pt idx="1846">
                  <c:v>144.34870840434181</c:v>
                </c:pt>
                <c:pt idx="1847">
                  <c:v>144.67179418184054</c:v>
                </c:pt>
                <c:pt idx="1848">
                  <c:v>144.65404221604388</c:v>
                </c:pt>
                <c:pt idx="1849">
                  <c:v>144.90144856040959</c:v>
                </c:pt>
                <c:pt idx="1850">
                  <c:v>144.90144856040959</c:v>
                </c:pt>
                <c:pt idx="1851">
                  <c:v>143.91574730170177</c:v>
                </c:pt>
                <c:pt idx="1852">
                  <c:v>145.90751786408404</c:v>
                </c:pt>
                <c:pt idx="1853">
                  <c:v>146.77624301133193</c:v>
                </c:pt>
                <c:pt idx="1854">
                  <c:v>148.01682512631979</c:v>
                </c:pt>
                <c:pt idx="1855">
                  <c:v>147.82080605136539</c:v>
                </c:pt>
                <c:pt idx="1856">
                  <c:v>144.25994857535858</c:v>
                </c:pt>
                <c:pt idx="1857">
                  <c:v>145.12773940861715</c:v>
                </c:pt>
                <c:pt idx="1858">
                  <c:v>144.44961431518576</c:v>
                </c:pt>
                <c:pt idx="1859">
                  <c:v>146.12483929799438</c:v>
                </c:pt>
                <c:pt idx="1860">
                  <c:v>145.79091547821983</c:v>
                </c:pt>
                <c:pt idx="1861">
                  <c:v>145.96096062427179</c:v>
                </c:pt>
                <c:pt idx="1862">
                  <c:v>144.45297784554725</c:v>
                </c:pt>
                <c:pt idx="1863">
                  <c:v>145.97086435255835</c:v>
                </c:pt>
                <c:pt idx="1864">
                  <c:v>145.95329924955959</c:v>
                </c:pt>
                <c:pt idx="1865">
                  <c:v>146.63291924537387</c:v>
                </c:pt>
                <c:pt idx="1866">
                  <c:v>146.21733638293477</c:v>
                </c:pt>
                <c:pt idx="1867">
                  <c:v>146.43241546327084</c:v>
                </c:pt>
                <c:pt idx="1868">
                  <c:v>146.40756271115558</c:v>
                </c:pt>
                <c:pt idx="1869">
                  <c:v>146.50361018925526</c:v>
                </c:pt>
                <c:pt idx="1870">
                  <c:v>146.50361018925526</c:v>
                </c:pt>
                <c:pt idx="1871">
                  <c:v>147.71074386342633</c:v>
                </c:pt>
                <c:pt idx="1872">
                  <c:v>148.23919185577245</c:v>
                </c:pt>
                <c:pt idx="1873">
                  <c:v>147.44801476963616</c:v>
                </c:pt>
                <c:pt idx="1874">
                  <c:v>147.56592519508538</c:v>
                </c:pt>
                <c:pt idx="1875">
                  <c:v>147.80473585074955</c:v>
                </c:pt>
                <c:pt idx="1876">
                  <c:v>148.08222710557058</c:v>
                </c:pt>
                <c:pt idx="1877">
                  <c:v>147.67860346219447</c:v>
                </c:pt>
                <c:pt idx="1878">
                  <c:v>147.65617992645136</c:v>
                </c:pt>
                <c:pt idx="1879">
                  <c:v>148.54433880467661</c:v>
                </c:pt>
                <c:pt idx="1880">
                  <c:v>148.77231141806496</c:v>
                </c:pt>
                <c:pt idx="1881">
                  <c:v>149.08736209525574</c:v>
                </c:pt>
                <c:pt idx="1882">
                  <c:v>149.27945705145513</c:v>
                </c:pt>
                <c:pt idx="1883">
                  <c:v>148.69083923819829</c:v>
                </c:pt>
                <c:pt idx="1884">
                  <c:v>146.16146440637479</c:v>
                </c:pt>
                <c:pt idx="1885">
                  <c:v>147.07036505516243</c:v>
                </c:pt>
                <c:pt idx="1886">
                  <c:v>147.79763506443084</c:v>
                </c:pt>
                <c:pt idx="1887">
                  <c:v>147.52462851675838</c:v>
                </c:pt>
                <c:pt idx="1888">
                  <c:v>148.06073788381673</c:v>
                </c:pt>
                <c:pt idx="1889">
                  <c:v>148.66991060483804</c:v>
                </c:pt>
                <c:pt idx="1890">
                  <c:v>147.48706909438866</c:v>
                </c:pt>
                <c:pt idx="1891">
                  <c:v>147.74849014859382</c:v>
                </c:pt>
                <c:pt idx="1892">
                  <c:v>146.73120907704779</c:v>
                </c:pt>
                <c:pt idx="1893">
                  <c:v>148.50341585194539</c:v>
                </c:pt>
                <c:pt idx="1894">
                  <c:v>148.63141686847902</c:v>
                </c:pt>
                <c:pt idx="1895">
                  <c:v>149.6563593147373</c:v>
                </c:pt>
                <c:pt idx="1896">
                  <c:v>148.4438066194283</c:v>
                </c:pt>
                <c:pt idx="1897">
                  <c:v>149.34616707029087</c:v>
                </c:pt>
                <c:pt idx="1898">
                  <c:v>147.03504798636706</c:v>
                </c:pt>
                <c:pt idx="1899">
                  <c:v>148.86686399378181</c:v>
                </c:pt>
                <c:pt idx="1900">
                  <c:v>148.88685831315274</c:v>
                </c:pt>
                <c:pt idx="1901">
                  <c:v>148.91862498878882</c:v>
                </c:pt>
                <c:pt idx="1902">
                  <c:v>148.13791221933266</c:v>
                </c:pt>
                <c:pt idx="1903">
                  <c:v>146.52995784375341</c:v>
                </c:pt>
                <c:pt idx="1904">
                  <c:v>146.42026938141001</c:v>
                </c:pt>
                <c:pt idx="1905">
                  <c:v>143.02123508834936</c:v>
                </c:pt>
                <c:pt idx="1906">
                  <c:v>143.86118336472691</c:v>
                </c:pt>
                <c:pt idx="1907">
                  <c:v>146.32048464735317</c:v>
                </c:pt>
                <c:pt idx="1908">
                  <c:v>146.04037731336209</c:v>
                </c:pt>
                <c:pt idx="1909">
                  <c:v>147.27105570006341</c:v>
                </c:pt>
                <c:pt idx="1910">
                  <c:v>147.30300923849737</c:v>
                </c:pt>
                <c:pt idx="1911">
                  <c:v>146.72859299787788</c:v>
                </c:pt>
                <c:pt idx="1912">
                  <c:v>147.23293568930012</c:v>
                </c:pt>
                <c:pt idx="1913">
                  <c:v>148.38513170090059</c:v>
                </c:pt>
                <c:pt idx="1914">
                  <c:v>147.51117439531265</c:v>
                </c:pt>
                <c:pt idx="1915">
                  <c:v>148.64113373396785</c:v>
                </c:pt>
                <c:pt idx="1916">
                  <c:v>149.14136544383717</c:v>
                </c:pt>
                <c:pt idx="1917">
                  <c:v>149.53265614255454</c:v>
                </c:pt>
                <c:pt idx="1918">
                  <c:v>149.84808054534102</c:v>
                </c:pt>
                <c:pt idx="1919">
                  <c:v>149.8127634765456</c:v>
                </c:pt>
                <c:pt idx="1920">
                  <c:v>149.96842018716239</c:v>
                </c:pt>
                <c:pt idx="1921">
                  <c:v>150.5914207552253</c:v>
                </c:pt>
                <c:pt idx="1922">
                  <c:v>151.7989281549921</c:v>
                </c:pt>
                <c:pt idx="1923">
                  <c:v>151.85237091517988</c:v>
                </c:pt>
                <c:pt idx="1924">
                  <c:v>152.31934104703026</c:v>
                </c:pt>
                <c:pt idx="1925">
                  <c:v>151.12192423834787</c:v>
                </c:pt>
                <c:pt idx="1926">
                  <c:v>151.54703710347781</c:v>
                </c:pt>
                <c:pt idx="1927">
                  <c:v>151.5158310162353</c:v>
                </c:pt>
                <c:pt idx="1928">
                  <c:v>149.65542500074812</c:v>
                </c:pt>
                <c:pt idx="1929">
                  <c:v>150.33280264298807</c:v>
                </c:pt>
                <c:pt idx="1930">
                  <c:v>150.68597333094215</c:v>
                </c:pt>
                <c:pt idx="1931">
                  <c:v>151.15443836517542</c:v>
                </c:pt>
                <c:pt idx="1932">
                  <c:v>151.69204263461663</c:v>
                </c:pt>
                <c:pt idx="1933">
                  <c:v>151.33102370915245</c:v>
                </c:pt>
                <c:pt idx="1934">
                  <c:v>151.86021915268998</c:v>
                </c:pt>
                <c:pt idx="1935">
                  <c:v>151.86021915268998</c:v>
                </c:pt>
                <c:pt idx="1936">
                  <c:v>151.45248452776099</c:v>
                </c:pt>
                <c:pt idx="1937">
                  <c:v>152.14051334947891</c:v>
                </c:pt>
                <c:pt idx="1938">
                  <c:v>152.57272700092747</c:v>
                </c:pt>
                <c:pt idx="1939">
                  <c:v>152.09174215923764</c:v>
                </c:pt>
                <c:pt idx="1940">
                  <c:v>152.97765868388859</c:v>
                </c:pt>
                <c:pt idx="1941">
                  <c:v>152.16256315962633</c:v>
                </c:pt>
                <c:pt idx="1942">
                  <c:v>150.95673752504024</c:v>
                </c:pt>
                <c:pt idx="1943">
                  <c:v>149.73558914102972</c:v>
                </c:pt>
                <c:pt idx="1944">
                  <c:v>149.74923012527344</c:v>
                </c:pt>
                <c:pt idx="1945">
                  <c:v>150.45332914760729</c:v>
                </c:pt>
                <c:pt idx="1946">
                  <c:v>149.75857326516638</c:v>
                </c:pt>
                <c:pt idx="1947">
                  <c:v>149.13071426435914</c:v>
                </c:pt>
                <c:pt idx="1948">
                  <c:v>149.58684635393368</c:v>
                </c:pt>
                <c:pt idx="1949">
                  <c:v>148.54901037462312</c:v>
                </c:pt>
                <c:pt idx="1950">
                  <c:v>147.20378509283401</c:v>
                </c:pt>
                <c:pt idx="1951">
                  <c:v>148.75885729661908</c:v>
                </c:pt>
                <c:pt idx="1952">
                  <c:v>150.70839686668515</c:v>
                </c:pt>
                <c:pt idx="1953">
                  <c:v>150.71269471103594</c:v>
                </c:pt>
                <c:pt idx="1954">
                  <c:v>150.00915627709568</c:v>
                </c:pt>
                <c:pt idx="1955">
                  <c:v>150.2165739827195</c:v>
                </c:pt>
                <c:pt idx="1956">
                  <c:v>149.0200914880264</c:v>
                </c:pt>
                <c:pt idx="1957">
                  <c:v>150.40231560379166</c:v>
                </c:pt>
                <c:pt idx="1958">
                  <c:v>149.99644960684125</c:v>
                </c:pt>
                <c:pt idx="1959">
                  <c:v>148.88797948993988</c:v>
                </c:pt>
                <c:pt idx="1960">
                  <c:v>148.22704577391153</c:v>
                </c:pt>
                <c:pt idx="1961">
                  <c:v>149.44520435315633</c:v>
                </c:pt>
                <c:pt idx="1962">
                  <c:v>147.64646306096267</c:v>
                </c:pt>
                <c:pt idx="1963">
                  <c:v>149.29048195652882</c:v>
                </c:pt>
                <c:pt idx="1964">
                  <c:v>149.58180105839145</c:v>
                </c:pt>
                <c:pt idx="1965">
                  <c:v>150.37316500732558</c:v>
                </c:pt>
                <c:pt idx="1966">
                  <c:v>150.0558719765605</c:v>
                </c:pt>
                <c:pt idx="1967">
                  <c:v>150.44996561724574</c:v>
                </c:pt>
                <c:pt idx="1968">
                  <c:v>151.8785317068801</c:v>
                </c:pt>
                <c:pt idx="1969">
                  <c:v>152.47331599246624</c:v>
                </c:pt>
                <c:pt idx="1970">
                  <c:v>151.96318055431036</c:v>
                </c:pt>
                <c:pt idx="1971">
                  <c:v>152.29635692289349</c:v>
                </c:pt>
                <c:pt idx="1972">
                  <c:v>152.28122103626688</c:v>
                </c:pt>
                <c:pt idx="1973">
                  <c:v>151.70362812808378</c:v>
                </c:pt>
                <c:pt idx="1974">
                  <c:v>151.94692349089661</c:v>
                </c:pt>
                <c:pt idx="1975">
                  <c:v>152.28066044787332</c:v>
                </c:pt>
                <c:pt idx="1976">
                  <c:v>153.45939097676978</c:v>
                </c:pt>
                <c:pt idx="1977">
                  <c:v>153.04810595868145</c:v>
                </c:pt>
                <c:pt idx="1978">
                  <c:v>153.03857595599064</c:v>
                </c:pt>
                <c:pt idx="1979">
                  <c:v>152.72857057434206</c:v>
                </c:pt>
                <c:pt idx="1980">
                  <c:v>153.73912458516514</c:v>
                </c:pt>
                <c:pt idx="1981">
                  <c:v>153.42893234071872</c:v>
                </c:pt>
                <c:pt idx="1982">
                  <c:v>152.95579573653896</c:v>
                </c:pt>
                <c:pt idx="1983">
                  <c:v>153.97046072891496</c:v>
                </c:pt>
                <c:pt idx="1984">
                  <c:v>154.528246180525</c:v>
                </c:pt>
                <c:pt idx="1985">
                  <c:v>154.41183065745861</c:v>
                </c:pt>
                <c:pt idx="1986">
                  <c:v>153.76696714204618</c:v>
                </c:pt>
                <c:pt idx="1987">
                  <c:v>154.95784375280348</c:v>
                </c:pt>
                <c:pt idx="1988">
                  <c:v>156.02314856339936</c:v>
                </c:pt>
                <c:pt idx="1989">
                  <c:v>155.37529524322116</c:v>
                </c:pt>
                <c:pt idx="1990">
                  <c:v>155.53169940502937</c:v>
                </c:pt>
                <c:pt idx="1991">
                  <c:v>155.00100905910898</c:v>
                </c:pt>
                <c:pt idx="1992">
                  <c:v>154.25953747720328</c:v>
                </c:pt>
                <c:pt idx="1993">
                  <c:v>153.89141776542047</c:v>
                </c:pt>
                <c:pt idx="1994">
                  <c:v>153.23646365892361</c:v>
                </c:pt>
                <c:pt idx="1995">
                  <c:v>153.6896059437324</c:v>
                </c:pt>
                <c:pt idx="1996">
                  <c:v>153.59897748677062</c:v>
                </c:pt>
                <c:pt idx="1997">
                  <c:v>153.87796364397457</c:v>
                </c:pt>
                <c:pt idx="1998">
                  <c:v>154.54936167668305</c:v>
                </c:pt>
                <c:pt idx="1999">
                  <c:v>149.101563667893</c:v>
                </c:pt>
                <c:pt idx="2000">
                  <c:v>150.48304033246683</c:v>
                </c:pt>
                <c:pt idx="2001">
                  <c:v>149.3048703919639</c:v>
                </c:pt>
                <c:pt idx="2002">
                  <c:v>151.65317517266175</c:v>
                </c:pt>
                <c:pt idx="2003">
                  <c:v>150.79958591204047</c:v>
                </c:pt>
                <c:pt idx="2004">
                  <c:v>150.63010135438211</c:v>
                </c:pt>
                <c:pt idx="2005">
                  <c:v>152.79285137680563</c:v>
                </c:pt>
                <c:pt idx="2006">
                  <c:v>155.06211319400899</c:v>
                </c:pt>
                <c:pt idx="2007">
                  <c:v>155.02100337847992</c:v>
                </c:pt>
                <c:pt idx="2008">
                  <c:v>154.65512602027141</c:v>
                </c:pt>
                <c:pt idx="2009">
                  <c:v>153.89478129578191</c:v>
                </c:pt>
                <c:pt idx="2010">
                  <c:v>152.50041109815584</c:v>
                </c:pt>
                <c:pt idx="2011">
                  <c:v>152.16293688522194</c:v>
                </c:pt>
                <c:pt idx="2012">
                  <c:v>151.19424014111931</c:v>
                </c:pt>
                <c:pt idx="2013">
                  <c:v>152.99559751248296</c:v>
                </c:pt>
                <c:pt idx="2014">
                  <c:v>153.32410231111962</c:v>
                </c:pt>
                <c:pt idx="2015">
                  <c:v>151.79855442939629</c:v>
                </c:pt>
                <c:pt idx="2016">
                  <c:v>153.84171226118988</c:v>
                </c:pt>
                <c:pt idx="2017">
                  <c:v>154.91636021167869</c:v>
                </c:pt>
                <c:pt idx="2018">
                  <c:v>155.77873202379936</c:v>
                </c:pt>
                <c:pt idx="2019">
                  <c:v>155.76565162794918</c:v>
                </c:pt>
                <c:pt idx="2020">
                  <c:v>155.76565162794918</c:v>
                </c:pt>
                <c:pt idx="2021">
                  <c:v>155.76565162794918</c:v>
                </c:pt>
                <c:pt idx="2022">
                  <c:v>156.89542410380653</c:v>
                </c:pt>
                <c:pt idx="2023">
                  <c:v>156.64876521063223</c:v>
                </c:pt>
                <c:pt idx="2024">
                  <c:v>156.28924118755094</c:v>
                </c:pt>
                <c:pt idx="2025">
                  <c:v>156.28924118755094</c:v>
                </c:pt>
                <c:pt idx="2026">
                  <c:v>158.820484647353</c:v>
                </c:pt>
                <c:pt idx="2027">
                  <c:v>158.87000328878571</c:v>
                </c:pt>
                <c:pt idx="2028">
                  <c:v>157.33305677639297</c:v>
                </c:pt>
                <c:pt idx="2029">
                  <c:v>157.84599515651675</c:v>
                </c:pt>
                <c:pt idx="2030">
                  <c:v>156.74200974676401</c:v>
                </c:pt>
                <c:pt idx="2031">
                  <c:v>157.56551409692995</c:v>
                </c:pt>
                <c:pt idx="2032">
                  <c:v>158.63941459622737</c:v>
                </c:pt>
                <c:pt idx="2033">
                  <c:v>158.76162286602732</c:v>
                </c:pt>
                <c:pt idx="2034">
                  <c:v>158.1432938679109</c:v>
                </c:pt>
                <c:pt idx="2035">
                  <c:v>159.48048404939203</c:v>
                </c:pt>
                <c:pt idx="2036">
                  <c:v>158.38285197476651</c:v>
                </c:pt>
                <c:pt idx="2037">
                  <c:v>158.78236463658973</c:v>
                </c:pt>
                <c:pt idx="2038">
                  <c:v>158.83094896403315</c:v>
                </c:pt>
                <c:pt idx="2039">
                  <c:v>156.70519777558576</c:v>
                </c:pt>
                <c:pt idx="2040">
                  <c:v>152.31523006547721</c:v>
                </c:pt>
                <c:pt idx="2041">
                  <c:v>153.8129353903195</c:v>
                </c:pt>
                <c:pt idx="2042">
                  <c:v>155.7908781056602</c:v>
                </c:pt>
                <c:pt idx="2043">
                  <c:v>157.22093909767739</c:v>
                </c:pt>
                <c:pt idx="2044">
                  <c:v>155.42780368941956</c:v>
                </c:pt>
                <c:pt idx="2045">
                  <c:v>155.77107064908711</c:v>
                </c:pt>
                <c:pt idx="2046">
                  <c:v>157.28223009537524</c:v>
                </c:pt>
                <c:pt idx="2047">
                  <c:v>158.20215564923657</c:v>
                </c:pt>
                <c:pt idx="2048">
                  <c:v>156.9303674470062</c:v>
                </c:pt>
                <c:pt idx="2049">
                  <c:v>156.40546984781943</c:v>
                </c:pt>
                <c:pt idx="2050">
                  <c:v>157.45582563458657</c:v>
                </c:pt>
                <c:pt idx="2051">
                  <c:v>157.33455167877588</c:v>
                </c:pt>
                <c:pt idx="2052">
                  <c:v>159.16113552785055</c:v>
                </c:pt>
                <c:pt idx="2053">
                  <c:v>159.70303764164251</c:v>
                </c:pt>
                <c:pt idx="2054">
                  <c:v>159.30969145214866</c:v>
                </c:pt>
                <c:pt idx="2055">
                  <c:v>156.53571321792737</c:v>
                </c:pt>
                <c:pt idx="2056">
                  <c:v>158.13525876760292</c:v>
                </c:pt>
                <c:pt idx="2057">
                  <c:v>158.03042873800388</c:v>
                </c:pt>
                <c:pt idx="2058">
                  <c:v>156.75322151463556</c:v>
                </c:pt>
                <c:pt idx="2059">
                  <c:v>156.10480760606376</c:v>
                </c:pt>
                <c:pt idx="2060">
                  <c:v>155.23589559601803</c:v>
                </c:pt>
                <c:pt idx="2061">
                  <c:v>155.24523873591099</c:v>
                </c:pt>
                <c:pt idx="2062">
                  <c:v>155.14451968786486</c:v>
                </c:pt>
                <c:pt idx="2063">
                  <c:v>149.75091189045398</c:v>
                </c:pt>
                <c:pt idx="2064">
                  <c:v>155.3883756390712</c:v>
                </c:pt>
                <c:pt idx="2065">
                  <c:v>155.04081083505292</c:v>
                </c:pt>
                <c:pt idx="2066">
                  <c:v>152.13957903548939</c:v>
                </c:pt>
                <c:pt idx="2067">
                  <c:v>154.1868478488359</c:v>
                </c:pt>
                <c:pt idx="2068">
                  <c:v>150.10763297156737</c:v>
                </c:pt>
                <c:pt idx="2069">
                  <c:v>144.90518581636658</c:v>
                </c:pt>
                <c:pt idx="2070">
                  <c:v>144.08280264298779</c:v>
                </c:pt>
                <c:pt idx="2071">
                  <c:v>144.2636858313156</c:v>
                </c:pt>
                <c:pt idx="2072">
                  <c:v>149.19480820402467</c:v>
                </c:pt>
                <c:pt idx="2073">
                  <c:v>147.98206864591782</c:v>
                </c:pt>
                <c:pt idx="2074">
                  <c:v>149.2768409722849</c:v>
                </c:pt>
                <c:pt idx="2075">
                  <c:v>150.24871438395112</c:v>
                </c:pt>
                <c:pt idx="2076">
                  <c:v>149.65934911950288</c:v>
                </c:pt>
                <c:pt idx="2077">
                  <c:v>152.4649071665624</c:v>
                </c:pt>
                <c:pt idx="2078">
                  <c:v>154.33278769396395</c:v>
                </c:pt>
                <c:pt idx="2079">
                  <c:v>154.90215863904126</c:v>
                </c:pt>
                <c:pt idx="2080">
                  <c:v>155.38314348073109</c:v>
                </c:pt>
                <c:pt idx="2081">
                  <c:v>156.10966603880806</c:v>
                </c:pt>
                <c:pt idx="2082">
                  <c:v>155.69763356952831</c:v>
                </c:pt>
                <c:pt idx="2083">
                  <c:v>155.79704457798945</c:v>
                </c:pt>
                <c:pt idx="2084">
                  <c:v>156.15171016832639</c:v>
                </c:pt>
                <c:pt idx="2085">
                  <c:v>156.120317218286</c:v>
                </c:pt>
                <c:pt idx="2086">
                  <c:v>157.76545729063929</c:v>
                </c:pt>
                <c:pt idx="2087">
                  <c:v>158.19169133255633</c:v>
                </c:pt>
                <c:pt idx="2088">
                  <c:v>157.05201512841245</c:v>
                </c:pt>
                <c:pt idx="2089">
                  <c:v>157.49076897778608</c:v>
                </c:pt>
                <c:pt idx="2090">
                  <c:v>158.00800520226065</c:v>
                </c:pt>
                <c:pt idx="2091">
                  <c:v>158.96324782491743</c:v>
                </c:pt>
                <c:pt idx="2092">
                  <c:v>158.19000956737563</c:v>
                </c:pt>
                <c:pt idx="2093">
                  <c:v>157.70696923490934</c:v>
                </c:pt>
                <c:pt idx="2094">
                  <c:v>159.91400574042555</c:v>
                </c:pt>
                <c:pt idx="2095">
                  <c:v>158.94885938948227</c:v>
                </c:pt>
                <c:pt idx="2096">
                  <c:v>158.11302209465765</c:v>
                </c:pt>
                <c:pt idx="2097">
                  <c:v>158.17393936675975</c:v>
                </c:pt>
                <c:pt idx="2098">
                  <c:v>158.95054115466303</c:v>
                </c:pt>
                <c:pt idx="2099">
                  <c:v>158.95054115466303</c:v>
                </c:pt>
                <c:pt idx="2100">
                  <c:v>158.95054115466303</c:v>
                </c:pt>
                <c:pt idx="2101">
                  <c:v>158.48487906239762</c:v>
                </c:pt>
                <c:pt idx="2102">
                  <c:v>159.10526355129048</c:v>
                </c:pt>
                <c:pt idx="2103">
                  <c:v>159.38705265046232</c:v>
                </c:pt>
                <c:pt idx="2104">
                  <c:v>157.22579753042169</c:v>
                </c:pt>
                <c:pt idx="2105">
                  <c:v>154.43182497682949</c:v>
                </c:pt>
                <c:pt idx="2106">
                  <c:v>154.40940144108635</c:v>
                </c:pt>
                <c:pt idx="2107">
                  <c:v>155.008857296619</c:v>
                </c:pt>
                <c:pt idx="2108">
                  <c:v>156.81245702155698</c:v>
                </c:pt>
                <c:pt idx="2109">
                  <c:v>157.53617663766605</c:v>
                </c:pt>
                <c:pt idx="2110">
                  <c:v>157.53617663766605</c:v>
                </c:pt>
                <c:pt idx="2111">
                  <c:v>157.59840194935319</c:v>
                </c:pt>
                <c:pt idx="2112">
                  <c:v>156.06556641851333</c:v>
                </c:pt>
                <c:pt idx="2113">
                  <c:v>156.06836936048126</c:v>
                </c:pt>
                <c:pt idx="2114">
                  <c:v>153.72641791491066</c:v>
                </c:pt>
                <c:pt idx="2115">
                  <c:v>150.13136454689555</c:v>
                </c:pt>
                <c:pt idx="2116">
                  <c:v>150.67158489550678</c:v>
                </c:pt>
                <c:pt idx="2117">
                  <c:v>152.79677549556061</c:v>
                </c:pt>
                <c:pt idx="2118">
                  <c:v>150.66055999043309</c:v>
                </c:pt>
                <c:pt idx="2119">
                  <c:v>154.39949771279981</c:v>
                </c:pt>
                <c:pt idx="2120">
                  <c:v>155.20132597841405</c:v>
                </c:pt>
                <c:pt idx="2121">
                  <c:v>156.31372021407049</c:v>
                </c:pt>
                <c:pt idx="2122">
                  <c:v>154.83002959906764</c:v>
                </c:pt>
                <c:pt idx="2123">
                  <c:v>152.41594911352334</c:v>
                </c:pt>
                <c:pt idx="2124">
                  <c:v>154.11023410171364</c:v>
                </c:pt>
                <c:pt idx="2125">
                  <c:v>156.61755912338975</c:v>
                </c:pt>
                <c:pt idx="2126">
                  <c:v>155.73089514754739</c:v>
                </c:pt>
                <c:pt idx="2127">
                  <c:v>156.49684575597263</c:v>
                </c:pt>
                <c:pt idx="2128">
                  <c:v>157.66847549855046</c:v>
                </c:pt>
                <c:pt idx="2129">
                  <c:v>158.18253505546139</c:v>
                </c:pt>
                <c:pt idx="2130">
                  <c:v>158.66389362274694</c:v>
                </c:pt>
                <c:pt idx="2131">
                  <c:v>158.62614733757934</c:v>
                </c:pt>
                <c:pt idx="2132">
                  <c:v>157.36407600083766</c:v>
                </c:pt>
                <c:pt idx="2133">
                  <c:v>157.36407600083766</c:v>
                </c:pt>
                <c:pt idx="2134">
                  <c:v>157.36407600083766</c:v>
                </c:pt>
                <c:pt idx="2135">
                  <c:v>158.96044488294962</c:v>
                </c:pt>
                <c:pt idx="2136">
                  <c:v>158.67174186025701</c:v>
                </c:pt>
                <c:pt idx="2137">
                  <c:v>158.47011690136682</c:v>
                </c:pt>
                <c:pt idx="2138">
                  <c:v>156.22365234550236</c:v>
                </c:pt>
                <c:pt idx="2139">
                  <c:v>152.9724265255484</c:v>
                </c:pt>
                <c:pt idx="2140">
                  <c:v>150.38082638203775</c:v>
                </c:pt>
                <c:pt idx="2141">
                  <c:v>149.92432056686749</c:v>
                </c:pt>
                <c:pt idx="2142">
                  <c:v>151.72380931025256</c:v>
                </c:pt>
                <c:pt idx="2143">
                  <c:v>147.07223368314101</c:v>
                </c:pt>
                <c:pt idx="2144">
                  <c:v>146.83192812509392</c:v>
                </c:pt>
                <c:pt idx="2145">
                  <c:v>148.75044847071536</c:v>
                </c:pt>
                <c:pt idx="2146">
                  <c:v>149.17929859180245</c:v>
                </c:pt>
                <c:pt idx="2147">
                  <c:v>148.01813316590477</c:v>
                </c:pt>
                <c:pt idx="2148">
                  <c:v>146.60582413968419</c:v>
                </c:pt>
                <c:pt idx="2149">
                  <c:v>150.40399736897231</c:v>
                </c:pt>
                <c:pt idx="2150">
                  <c:v>151.50760905312933</c:v>
                </c:pt>
                <c:pt idx="2151">
                  <c:v>152.6809205608879</c:v>
                </c:pt>
                <c:pt idx="2152">
                  <c:v>152.08651000089742</c:v>
                </c:pt>
                <c:pt idx="2153">
                  <c:v>149.14117858103913</c:v>
                </c:pt>
                <c:pt idx="2154">
                  <c:v>149.10829072861588</c:v>
                </c:pt>
                <c:pt idx="2155">
                  <c:v>150.15210631745794</c:v>
                </c:pt>
                <c:pt idx="2156">
                  <c:v>146.22742697401907</c:v>
                </c:pt>
                <c:pt idx="2157">
                  <c:v>148.00224982808669</c:v>
                </c:pt>
                <c:pt idx="2158">
                  <c:v>149.86527192274391</c:v>
                </c:pt>
                <c:pt idx="2159">
                  <c:v>150.02802941967937</c:v>
                </c:pt>
                <c:pt idx="2160">
                  <c:v>149.93870900230263</c:v>
                </c:pt>
                <c:pt idx="2161">
                  <c:v>150.17471671599893</c:v>
                </c:pt>
                <c:pt idx="2162">
                  <c:v>149.06381738272538</c:v>
                </c:pt>
                <c:pt idx="2163">
                  <c:v>146.76185457589665</c:v>
                </c:pt>
                <c:pt idx="2164">
                  <c:v>149.2671241067963</c:v>
                </c:pt>
                <c:pt idx="2165">
                  <c:v>150.61683409573402</c:v>
                </c:pt>
                <c:pt idx="2166">
                  <c:v>152.21245552665459</c:v>
                </c:pt>
                <c:pt idx="2167">
                  <c:v>151.85143660119041</c:v>
                </c:pt>
                <c:pt idx="2168">
                  <c:v>152.34045654318822</c:v>
                </c:pt>
                <c:pt idx="2169">
                  <c:v>152.59739289024478</c:v>
                </c:pt>
                <c:pt idx="2170">
                  <c:v>153.09089753939119</c:v>
                </c:pt>
                <c:pt idx="2171">
                  <c:v>152.80462373307074</c:v>
                </c:pt>
                <c:pt idx="2172">
                  <c:v>153.61579513857797</c:v>
                </c:pt>
                <c:pt idx="2173">
                  <c:v>153.90711424044062</c:v>
                </c:pt>
                <c:pt idx="2174">
                  <c:v>155.64101414177705</c:v>
                </c:pt>
                <c:pt idx="2175">
                  <c:v>155.3786587735826</c:v>
                </c:pt>
                <c:pt idx="2176">
                  <c:v>155.04417436541442</c:v>
                </c:pt>
                <c:pt idx="2177">
                  <c:v>155.85945675247459</c:v>
                </c:pt>
                <c:pt idx="2178">
                  <c:v>156.2670045146057</c:v>
                </c:pt>
                <c:pt idx="2179">
                  <c:v>156.00838640236842</c:v>
                </c:pt>
                <c:pt idx="2180">
                  <c:v>156.81731545430134</c:v>
                </c:pt>
                <c:pt idx="2181">
                  <c:v>156.68688522139553</c:v>
                </c:pt>
                <c:pt idx="2182">
                  <c:v>157.49469309654134</c:v>
                </c:pt>
                <c:pt idx="2183">
                  <c:v>157.24728675217563</c:v>
                </c:pt>
                <c:pt idx="2184">
                  <c:v>157.95643107005168</c:v>
                </c:pt>
                <c:pt idx="2185">
                  <c:v>158.15431877298465</c:v>
                </c:pt>
                <c:pt idx="2186">
                  <c:v>158.58391634526316</c:v>
                </c:pt>
                <c:pt idx="2187">
                  <c:v>157.82674828833726</c:v>
                </c:pt>
                <c:pt idx="2188">
                  <c:v>158.75807247286801</c:v>
                </c:pt>
                <c:pt idx="2189">
                  <c:v>158.59288575956037</c:v>
                </c:pt>
                <c:pt idx="2190">
                  <c:v>157.7815274912553</c:v>
                </c:pt>
                <c:pt idx="2191">
                  <c:v>156.70874816874507</c:v>
                </c:pt>
                <c:pt idx="2192">
                  <c:v>156.42023200885032</c:v>
                </c:pt>
                <c:pt idx="2193">
                  <c:v>156.64857834783436</c:v>
                </c:pt>
                <c:pt idx="2194">
                  <c:v>155.6169088408532</c:v>
                </c:pt>
                <c:pt idx="2195">
                  <c:v>155.6169088408532</c:v>
                </c:pt>
                <c:pt idx="2196">
                  <c:v>154.42939576045731</c:v>
                </c:pt>
                <c:pt idx="2197">
                  <c:v>152.98793613777067</c:v>
                </c:pt>
                <c:pt idx="2198">
                  <c:v>150.02092863336068</c:v>
                </c:pt>
                <c:pt idx="2199">
                  <c:v>152.78089215774256</c:v>
                </c:pt>
                <c:pt idx="2200">
                  <c:v>152.59683230185115</c:v>
                </c:pt>
                <c:pt idx="2201">
                  <c:v>153.05315125422356</c:v>
                </c:pt>
                <c:pt idx="2202">
                  <c:v>151.95346368882156</c:v>
                </c:pt>
                <c:pt idx="2203">
                  <c:v>152.5088199240594</c:v>
                </c:pt>
                <c:pt idx="2204">
                  <c:v>154.45387478697683</c:v>
                </c:pt>
                <c:pt idx="2205">
                  <c:v>157.00436511495843</c:v>
                </c:pt>
                <c:pt idx="2206">
                  <c:v>155.01408945495902</c:v>
                </c:pt>
                <c:pt idx="2207">
                  <c:v>152.74837803091498</c:v>
                </c:pt>
                <c:pt idx="2208">
                  <c:v>152.90216611355319</c:v>
                </c:pt>
                <c:pt idx="2209">
                  <c:v>151.99718958352059</c:v>
                </c:pt>
                <c:pt idx="2210">
                  <c:v>151.99718958352059</c:v>
                </c:pt>
                <c:pt idx="2211">
                  <c:v>150.88498221066203</c:v>
                </c:pt>
                <c:pt idx="2212">
                  <c:v>151.88619308159218</c:v>
                </c:pt>
                <c:pt idx="2213">
                  <c:v>150.04391275749734</c:v>
                </c:pt>
                <c:pt idx="2214">
                  <c:v>147.12941369928583</c:v>
                </c:pt>
                <c:pt idx="2215">
                  <c:v>146.85323048404979</c:v>
                </c:pt>
                <c:pt idx="2216">
                  <c:v>145.66777289443039</c:v>
                </c:pt>
                <c:pt idx="2217">
                  <c:v>146.04205907854256</c:v>
                </c:pt>
                <c:pt idx="2218">
                  <c:v>143.29368104762798</c:v>
                </c:pt>
                <c:pt idx="2219">
                  <c:v>143.99665889317467</c:v>
                </c:pt>
                <c:pt idx="2220">
                  <c:v>144.39149998505138</c:v>
                </c:pt>
                <c:pt idx="2221">
                  <c:v>148.19509223547743</c:v>
                </c:pt>
                <c:pt idx="2222">
                  <c:v>147.25610667623445</c:v>
                </c:pt>
                <c:pt idx="2223">
                  <c:v>146.44736448709941</c:v>
                </c:pt>
                <c:pt idx="2224">
                  <c:v>145.9828235716212</c:v>
                </c:pt>
                <c:pt idx="2225">
                  <c:v>145.12867372260632</c:v>
                </c:pt>
                <c:pt idx="2226">
                  <c:v>143.50464914641114</c:v>
                </c:pt>
                <c:pt idx="2227">
                  <c:v>142.08841600143552</c:v>
                </c:pt>
                <c:pt idx="2228">
                  <c:v>142.92630878703662</c:v>
                </c:pt>
                <c:pt idx="2229">
                  <c:v>143.22958710796229</c:v>
                </c:pt>
                <c:pt idx="2230">
                  <c:v>144.8990193440373</c:v>
                </c:pt>
                <c:pt idx="2231">
                  <c:v>145.21799413998315</c:v>
                </c:pt>
                <c:pt idx="2232">
                  <c:v>144.64918378329943</c:v>
                </c:pt>
                <c:pt idx="2233">
                  <c:v>145.18865668071925</c:v>
                </c:pt>
                <c:pt idx="2234">
                  <c:v>145.41625556851187</c:v>
                </c:pt>
                <c:pt idx="2235">
                  <c:v>146.33711543636252</c:v>
                </c:pt>
                <c:pt idx="2236">
                  <c:v>146.96179776960614</c:v>
                </c:pt>
                <c:pt idx="2237">
                  <c:v>148.06260651179531</c:v>
                </c:pt>
                <c:pt idx="2238">
                  <c:v>148.35411247645581</c:v>
                </c:pt>
                <c:pt idx="2239">
                  <c:v>147.68271444374736</c:v>
                </c:pt>
                <c:pt idx="2240">
                  <c:v>148.47669447185152</c:v>
                </c:pt>
                <c:pt idx="2241">
                  <c:v>150.47892935091392</c:v>
                </c:pt>
                <c:pt idx="2242">
                  <c:v>149.76100248153847</c:v>
                </c:pt>
                <c:pt idx="2243">
                  <c:v>150.4187595300032</c:v>
                </c:pt>
                <c:pt idx="2244">
                  <c:v>153.29065387030278</c:v>
                </c:pt>
                <c:pt idx="2245">
                  <c:v>152.95523514814533</c:v>
                </c:pt>
                <c:pt idx="2246">
                  <c:v>153.23440816814716</c:v>
                </c:pt>
                <c:pt idx="2247">
                  <c:v>152.99541064968511</c:v>
                </c:pt>
                <c:pt idx="2248">
                  <c:v>155.51432116482846</c:v>
                </c:pt>
                <c:pt idx="2249">
                  <c:v>154.83002959906773</c:v>
                </c:pt>
                <c:pt idx="2250">
                  <c:v>156.02221424941004</c:v>
                </c:pt>
                <c:pt idx="2251">
                  <c:v>155.55991568750613</c:v>
                </c:pt>
                <c:pt idx="2252">
                  <c:v>154.79284390229373</c:v>
                </c:pt>
                <c:pt idx="2253">
                  <c:v>154.84180195533284</c:v>
                </c:pt>
                <c:pt idx="2254">
                  <c:v>155.71202200496361</c:v>
                </c:pt>
                <c:pt idx="2255">
                  <c:v>155.72827906837742</c:v>
                </c:pt>
                <c:pt idx="2256">
                  <c:v>157.08396866684663</c:v>
                </c:pt>
                <c:pt idx="2257">
                  <c:v>157.39602953927167</c:v>
                </c:pt>
                <c:pt idx="2258">
                  <c:v>157.65165784674321</c:v>
                </c:pt>
                <c:pt idx="2259">
                  <c:v>158.02258050049394</c:v>
                </c:pt>
                <c:pt idx="2260">
                  <c:v>157.49170329177568</c:v>
                </c:pt>
                <c:pt idx="2261">
                  <c:v>158.02201991210035</c:v>
                </c:pt>
                <c:pt idx="2262">
                  <c:v>159.07331001285675</c:v>
                </c:pt>
                <c:pt idx="2263">
                  <c:v>159.17870063084939</c:v>
                </c:pt>
                <c:pt idx="2264">
                  <c:v>159.09311746942981</c:v>
                </c:pt>
                <c:pt idx="2265">
                  <c:v>159.26222830149248</c:v>
                </c:pt>
                <c:pt idx="2266">
                  <c:v>158.15786916614402</c:v>
                </c:pt>
                <c:pt idx="2267">
                  <c:v>157.35865697969979</c:v>
                </c:pt>
                <c:pt idx="2268">
                  <c:v>156.94475588244146</c:v>
                </c:pt>
                <c:pt idx="2269">
                  <c:v>157.14264358537449</c:v>
                </c:pt>
                <c:pt idx="2270">
                  <c:v>156.47442222022963</c:v>
                </c:pt>
                <c:pt idx="2271">
                  <c:v>157.82357162077375</c:v>
                </c:pt>
                <c:pt idx="2272">
                  <c:v>157.63764313690376</c:v>
                </c:pt>
                <c:pt idx="2273">
                  <c:v>156.25242921637275</c:v>
                </c:pt>
                <c:pt idx="2274">
                  <c:v>154.21057942416419</c:v>
                </c:pt>
                <c:pt idx="2275">
                  <c:v>154.80218704218674</c:v>
                </c:pt>
                <c:pt idx="2276">
                  <c:v>154.84217568092865</c:v>
                </c:pt>
                <c:pt idx="2277">
                  <c:v>157.47656740514904</c:v>
                </c:pt>
                <c:pt idx="2278">
                  <c:v>156.95578078751521</c:v>
                </c:pt>
                <c:pt idx="2279">
                  <c:v>157.1252653451736</c:v>
                </c:pt>
                <c:pt idx="2280">
                  <c:v>157.1252653451736</c:v>
                </c:pt>
                <c:pt idx="2281">
                  <c:v>157.1252653451736</c:v>
                </c:pt>
                <c:pt idx="2282">
                  <c:v>157.6206386222986</c:v>
                </c:pt>
                <c:pt idx="2283">
                  <c:v>158.05509462732147</c:v>
                </c:pt>
                <c:pt idx="2284">
                  <c:v>156.81357819834426</c:v>
                </c:pt>
                <c:pt idx="2285">
                  <c:v>156.81357819834426</c:v>
                </c:pt>
                <c:pt idx="2286">
                  <c:v>158.97931802553356</c:v>
                </c:pt>
                <c:pt idx="2287">
                  <c:v>159.85514395910013</c:v>
                </c:pt>
                <c:pt idx="2288">
                  <c:v>160.81898227045841</c:v>
                </c:pt>
                <c:pt idx="2289">
                  <c:v>162.04704457798971</c:v>
                </c:pt>
                <c:pt idx="2290">
                  <c:v>162.46561724519455</c:v>
                </c:pt>
                <c:pt idx="2291">
                  <c:v>161.80879451071911</c:v>
                </c:pt>
                <c:pt idx="2292">
                  <c:v>162.52261039854167</c:v>
                </c:pt>
                <c:pt idx="2293">
                  <c:v>164.16868478488425</c:v>
                </c:pt>
                <c:pt idx="2294">
                  <c:v>165.1958695847168</c:v>
                </c:pt>
                <c:pt idx="2295">
                  <c:v>165.63761323885618</c:v>
                </c:pt>
                <c:pt idx="2296">
                  <c:v>165.31490118695319</c:v>
                </c:pt>
                <c:pt idx="2297">
                  <c:v>164.88007145633458</c:v>
                </c:pt>
                <c:pt idx="2298">
                  <c:v>163.05928035399353</c:v>
                </c:pt>
                <c:pt idx="2299">
                  <c:v>163.6462164020696</c:v>
                </c:pt>
                <c:pt idx="2300">
                  <c:v>164.02573474452186</c:v>
                </c:pt>
                <c:pt idx="2301">
                  <c:v>163.61912129638003</c:v>
                </c:pt>
                <c:pt idx="2302">
                  <c:v>163.32854964570879</c:v>
                </c:pt>
                <c:pt idx="2303">
                  <c:v>163.78057075373044</c:v>
                </c:pt>
                <c:pt idx="2304">
                  <c:v>163.9969578736515</c:v>
                </c:pt>
                <c:pt idx="2305">
                  <c:v>164.23520794092209</c:v>
                </c:pt>
                <c:pt idx="2306">
                  <c:v>163.87194666188361</c:v>
                </c:pt>
                <c:pt idx="2307">
                  <c:v>163.76132388555092</c:v>
                </c:pt>
                <c:pt idx="2308">
                  <c:v>165.70320208090476</c:v>
                </c:pt>
                <c:pt idx="2309">
                  <c:v>167.12111699106114</c:v>
                </c:pt>
                <c:pt idx="2310">
                  <c:v>165.74188268006162</c:v>
                </c:pt>
                <c:pt idx="2311">
                  <c:v>165.9720976470243</c:v>
                </c:pt>
                <c:pt idx="2312">
                  <c:v>166.47102131730861</c:v>
                </c:pt>
                <c:pt idx="2313">
                  <c:v>166.92528477890463</c:v>
                </c:pt>
                <c:pt idx="2314">
                  <c:v>166.10869435225948</c:v>
                </c:pt>
                <c:pt idx="2315">
                  <c:v>167.37543725894764</c:v>
                </c:pt>
                <c:pt idx="2316">
                  <c:v>167.34871587885382</c:v>
                </c:pt>
                <c:pt idx="2317">
                  <c:v>168.30078183394693</c:v>
                </c:pt>
                <c:pt idx="2318">
                  <c:v>168.8152151164536</c:v>
                </c:pt>
                <c:pt idx="2319">
                  <c:v>168.54370347116401</c:v>
                </c:pt>
                <c:pt idx="2320">
                  <c:v>168.72458665949182</c:v>
                </c:pt>
                <c:pt idx="2321">
                  <c:v>167.74542559870909</c:v>
                </c:pt>
                <c:pt idx="2322">
                  <c:v>166.70516040302635</c:v>
                </c:pt>
                <c:pt idx="2323">
                  <c:v>166.79952611594527</c:v>
                </c:pt>
                <c:pt idx="2324">
                  <c:v>166.16045534726649</c:v>
                </c:pt>
                <c:pt idx="2325">
                  <c:v>167.39599216671215</c:v>
                </c:pt>
                <c:pt idx="2326">
                  <c:v>166.36114599216737</c:v>
                </c:pt>
                <c:pt idx="2327">
                  <c:v>167.00358029120764</c:v>
                </c:pt>
                <c:pt idx="2328">
                  <c:v>167.84240739079806</c:v>
                </c:pt>
                <c:pt idx="2329">
                  <c:v>168.00946273208424</c:v>
                </c:pt>
                <c:pt idx="2330">
                  <c:v>167.86744700571117</c:v>
                </c:pt>
                <c:pt idx="2331">
                  <c:v>167.53464436272375</c:v>
                </c:pt>
                <c:pt idx="2332">
                  <c:v>167.57818339462497</c:v>
                </c:pt>
                <c:pt idx="2333">
                  <c:v>166.64312195413706</c:v>
                </c:pt>
                <c:pt idx="2334">
                  <c:v>163.84541214458758</c:v>
                </c:pt>
                <c:pt idx="2335">
                  <c:v>159.61988369659522</c:v>
                </c:pt>
                <c:pt idx="2336">
                  <c:v>161.57446856220352</c:v>
                </c:pt>
                <c:pt idx="2337">
                  <c:v>155.72510240081385</c:v>
                </c:pt>
                <c:pt idx="2338">
                  <c:v>157.24579184979285</c:v>
                </c:pt>
                <c:pt idx="2339">
                  <c:v>155.54870391963465</c:v>
                </c:pt>
                <c:pt idx="2340">
                  <c:v>156.7821852483039</c:v>
                </c:pt>
                <c:pt idx="2341">
                  <c:v>159.49001405208304</c:v>
                </c:pt>
                <c:pt idx="2342">
                  <c:v>160.01397733728055</c:v>
                </c:pt>
                <c:pt idx="2343">
                  <c:v>158.9217642837929</c:v>
                </c:pt>
                <c:pt idx="2344">
                  <c:v>156.93391784016566</c:v>
                </c:pt>
                <c:pt idx="2345">
                  <c:v>158.15151583101684</c:v>
                </c:pt>
                <c:pt idx="2346">
                  <c:v>158.20551917959816</c:v>
                </c:pt>
                <c:pt idx="2347">
                  <c:v>159.92129338954226</c:v>
                </c:pt>
                <c:pt idx="2348">
                  <c:v>161.40984243728943</c:v>
                </c:pt>
                <c:pt idx="2349">
                  <c:v>161.64211289502853</c:v>
                </c:pt>
                <c:pt idx="2350">
                  <c:v>162.33518701228869</c:v>
                </c:pt>
                <c:pt idx="2351">
                  <c:v>161.55223188925819</c:v>
                </c:pt>
                <c:pt idx="2352">
                  <c:v>161.78487607259305</c:v>
                </c:pt>
                <c:pt idx="2353">
                  <c:v>163.55465363111844</c:v>
                </c:pt>
                <c:pt idx="2354">
                  <c:v>163.55465363111844</c:v>
                </c:pt>
                <c:pt idx="2355">
                  <c:v>163.55465363111844</c:v>
                </c:pt>
                <c:pt idx="2356">
                  <c:v>164.55137979489993</c:v>
                </c:pt>
                <c:pt idx="2357">
                  <c:v>165.30088647711361</c:v>
                </c:pt>
                <c:pt idx="2358">
                  <c:v>165.87306036415876</c:v>
                </c:pt>
                <c:pt idx="2359">
                  <c:v>166.5997697850336</c:v>
                </c:pt>
                <c:pt idx="2360">
                  <c:v>166.79335964361584</c:v>
                </c:pt>
                <c:pt idx="2361">
                  <c:v>167.33357999222707</c:v>
                </c:pt>
                <c:pt idx="2362">
                  <c:v>167.02189284539776</c:v>
                </c:pt>
                <c:pt idx="2363">
                  <c:v>167.12055640266749</c:v>
                </c:pt>
                <c:pt idx="2364">
                  <c:v>167.47727748378091</c:v>
                </c:pt>
                <c:pt idx="2365">
                  <c:v>167.38571471282987</c:v>
                </c:pt>
                <c:pt idx="2366">
                  <c:v>166.99760068167609</c:v>
                </c:pt>
                <c:pt idx="2367">
                  <c:v>166.29593087571445</c:v>
                </c:pt>
                <c:pt idx="2368">
                  <c:v>166.11074984303588</c:v>
                </c:pt>
                <c:pt idx="2369">
                  <c:v>167.05758363978896</c:v>
                </c:pt>
                <c:pt idx="2370">
                  <c:v>167.05758363978896</c:v>
                </c:pt>
                <c:pt idx="2371">
                  <c:v>165.179612521303</c:v>
                </c:pt>
                <c:pt idx="2372">
                  <c:v>165.51559183185401</c:v>
                </c:pt>
                <c:pt idx="2373">
                  <c:v>164.02255807695821</c:v>
                </c:pt>
                <c:pt idx="2374">
                  <c:v>165.62976500134602</c:v>
                </c:pt>
                <c:pt idx="2375">
                  <c:v>165.62976500134602</c:v>
                </c:pt>
                <c:pt idx="2376">
                  <c:v>165.18932938679166</c:v>
                </c:pt>
                <c:pt idx="2377">
                  <c:v>164.77187789637398</c:v>
                </c:pt>
                <c:pt idx="2378">
                  <c:v>164.81018476993515</c:v>
                </c:pt>
                <c:pt idx="2379">
                  <c:v>165.15606780877272</c:v>
                </c:pt>
                <c:pt idx="2380">
                  <c:v>165.66003677459926</c:v>
                </c:pt>
                <c:pt idx="2381">
                  <c:v>165.18316291446232</c:v>
                </c:pt>
                <c:pt idx="2382">
                  <c:v>164.61285765539577</c:v>
                </c:pt>
                <c:pt idx="2383">
                  <c:v>165.30219451669873</c:v>
                </c:pt>
                <c:pt idx="2384">
                  <c:v>165.56847400364822</c:v>
                </c:pt>
                <c:pt idx="2385">
                  <c:v>165.79924955900447</c:v>
                </c:pt>
                <c:pt idx="2386">
                  <c:v>165.57370616198827</c:v>
                </c:pt>
                <c:pt idx="2387">
                  <c:v>162.77169850808809</c:v>
                </c:pt>
                <c:pt idx="2388">
                  <c:v>161.73031213561822</c:v>
                </c:pt>
                <c:pt idx="2389">
                  <c:v>162.67882769755201</c:v>
                </c:pt>
                <c:pt idx="2390">
                  <c:v>162.67882769755201</c:v>
                </c:pt>
                <c:pt idx="2391">
                  <c:v>160.80664932579967</c:v>
                </c:pt>
                <c:pt idx="2392">
                  <c:v>159.31996890603108</c:v>
                </c:pt>
                <c:pt idx="2393">
                  <c:v>160.3970460728921</c:v>
                </c:pt>
                <c:pt idx="2394">
                  <c:v>162.93520345621496</c:v>
                </c:pt>
                <c:pt idx="2395">
                  <c:v>162.75936556342936</c:v>
                </c:pt>
                <c:pt idx="2396">
                  <c:v>163.39899692050176</c:v>
                </c:pt>
                <c:pt idx="2397">
                  <c:v>163.25455197775653</c:v>
                </c:pt>
                <c:pt idx="2398">
                  <c:v>162.90138128980246</c:v>
                </c:pt>
                <c:pt idx="2399">
                  <c:v>162.2116707029038</c:v>
                </c:pt>
                <c:pt idx="2400">
                  <c:v>162.49009627171415</c:v>
                </c:pt>
                <c:pt idx="2401">
                  <c:v>162.92361796274773</c:v>
                </c:pt>
                <c:pt idx="2402">
                  <c:v>163.03835172063336</c:v>
                </c:pt>
                <c:pt idx="2403">
                  <c:v>163.37302299159936</c:v>
                </c:pt>
                <c:pt idx="2404">
                  <c:v>163.61631835441216</c:v>
                </c:pt>
                <c:pt idx="2405">
                  <c:v>162.42338625287843</c:v>
                </c:pt>
                <c:pt idx="2406">
                  <c:v>161.93959846922067</c:v>
                </c:pt>
                <c:pt idx="2407">
                  <c:v>161.54718659371613</c:v>
                </c:pt>
                <c:pt idx="2408">
                  <c:v>160.27147427273067</c:v>
                </c:pt>
                <c:pt idx="2409">
                  <c:v>159.19589200825254</c:v>
                </c:pt>
                <c:pt idx="2410">
                  <c:v>158.92867820731374</c:v>
                </c:pt>
                <c:pt idx="2411">
                  <c:v>159.16935749095649</c:v>
                </c:pt>
                <c:pt idx="2412">
                  <c:v>160.32005860017406</c:v>
                </c:pt>
                <c:pt idx="2413">
                  <c:v>159.65464017699711</c:v>
                </c:pt>
                <c:pt idx="2414">
                  <c:v>160.90400484348436</c:v>
                </c:pt>
                <c:pt idx="2415">
                  <c:v>160.958942506055</c:v>
                </c:pt>
                <c:pt idx="2416">
                  <c:v>160.8670060095082</c:v>
                </c:pt>
                <c:pt idx="2417">
                  <c:v>159.29623733070292</c:v>
                </c:pt>
                <c:pt idx="2418">
                  <c:v>155.78527222172451</c:v>
                </c:pt>
                <c:pt idx="2419">
                  <c:v>155.46442879780011</c:v>
                </c:pt>
                <c:pt idx="2420">
                  <c:v>155.80676144347839</c:v>
                </c:pt>
                <c:pt idx="2421">
                  <c:v>156.09677250575601</c:v>
                </c:pt>
                <c:pt idx="2422">
                  <c:v>159.04789667234795</c:v>
                </c:pt>
                <c:pt idx="2423">
                  <c:v>159.65949860974143</c:v>
                </c:pt>
                <c:pt idx="2424">
                  <c:v>159.47132777229712</c:v>
                </c:pt>
                <c:pt idx="2425">
                  <c:v>158.75396149131529</c:v>
                </c:pt>
                <c:pt idx="2426">
                  <c:v>159.87700690644971</c:v>
                </c:pt>
                <c:pt idx="2427">
                  <c:v>163.20821000388747</c:v>
                </c:pt>
                <c:pt idx="2428">
                  <c:v>164.26155559542033</c:v>
                </c:pt>
                <c:pt idx="2429">
                  <c:v>164.443933686131</c:v>
                </c:pt>
                <c:pt idx="2430">
                  <c:v>164.63939217269183</c:v>
                </c:pt>
                <c:pt idx="2431">
                  <c:v>164.90847460160927</c:v>
                </c:pt>
                <c:pt idx="2432">
                  <c:v>164.67601728107229</c:v>
                </c:pt>
                <c:pt idx="2433">
                  <c:v>165.1428005501248</c:v>
                </c:pt>
                <c:pt idx="2434">
                  <c:v>165.0041483541132</c:v>
                </c:pt>
                <c:pt idx="2435">
                  <c:v>165.11645289562665</c:v>
                </c:pt>
                <c:pt idx="2436">
                  <c:v>164.42393936676007</c:v>
                </c:pt>
                <c:pt idx="2437">
                  <c:v>162.20662540736163</c:v>
                </c:pt>
                <c:pt idx="2438">
                  <c:v>161.85438903339684</c:v>
                </c:pt>
                <c:pt idx="2439">
                  <c:v>162.63155140969366</c:v>
                </c:pt>
                <c:pt idx="2440">
                  <c:v>162.34901485933037</c:v>
                </c:pt>
                <c:pt idx="2441">
                  <c:v>161.81608215983567</c:v>
                </c:pt>
                <c:pt idx="2442">
                  <c:v>163.02695308996391</c:v>
                </c:pt>
                <c:pt idx="2443">
                  <c:v>164.28453971955702</c:v>
                </c:pt>
                <c:pt idx="2444">
                  <c:v>162.31762190929001</c:v>
                </c:pt>
                <c:pt idx="2445">
                  <c:v>161.95678984662371</c:v>
                </c:pt>
                <c:pt idx="2446">
                  <c:v>159.67556881035736</c:v>
                </c:pt>
                <c:pt idx="2447">
                  <c:v>158.98286841869296</c:v>
                </c:pt>
                <c:pt idx="2448">
                  <c:v>157.9964197087937</c:v>
                </c:pt>
                <c:pt idx="2449">
                  <c:v>156.77190779442171</c:v>
                </c:pt>
                <c:pt idx="2450">
                  <c:v>156.43405985589209</c:v>
                </c:pt>
                <c:pt idx="2451">
                  <c:v>156.83693604807675</c:v>
                </c:pt>
                <c:pt idx="2452">
                  <c:v>157.99959637635729</c:v>
                </c:pt>
                <c:pt idx="2453">
                  <c:v>158.35631745747068</c:v>
                </c:pt>
                <c:pt idx="2454">
                  <c:v>158.37182706969298</c:v>
                </c:pt>
                <c:pt idx="2455">
                  <c:v>158.37182706969298</c:v>
                </c:pt>
                <c:pt idx="2456">
                  <c:v>161.11067509791678</c:v>
                </c:pt>
                <c:pt idx="2457">
                  <c:v>161.38835321553569</c:v>
                </c:pt>
                <c:pt idx="2458">
                  <c:v>160.99425957485042</c:v>
                </c:pt>
                <c:pt idx="2459">
                  <c:v>161.37807576165343</c:v>
                </c:pt>
                <c:pt idx="2460">
                  <c:v>161.1596331509559</c:v>
                </c:pt>
                <c:pt idx="2461">
                  <c:v>160.84570365055228</c:v>
                </c:pt>
                <c:pt idx="2462">
                  <c:v>160.56484886536973</c:v>
                </c:pt>
                <c:pt idx="2463">
                  <c:v>160.80683618859754</c:v>
                </c:pt>
                <c:pt idx="2464">
                  <c:v>161.56624659909772</c:v>
                </c:pt>
                <c:pt idx="2465">
                  <c:v>161.98239004993042</c:v>
                </c:pt>
                <c:pt idx="2466">
                  <c:v>162.56671001883643</c:v>
                </c:pt>
                <c:pt idx="2467">
                  <c:v>162.56390707686853</c:v>
                </c:pt>
                <c:pt idx="2468">
                  <c:v>165.68264717314028</c:v>
                </c:pt>
                <c:pt idx="2469">
                  <c:v>166.25781086495118</c:v>
                </c:pt>
                <c:pt idx="2470">
                  <c:v>164.77019613119327</c:v>
                </c:pt>
                <c:pt idx="2471">
                  <c:v>164.87241008162235</c:v>
                </c:pt>
                <c:pt idx="2472">
                  <c:v>166.55174604598386</c:v>
                </c:pt>
                <c:pt idx="2473">
                  <c:v>165.51353634107758</c:v>
                </c:pt>
                <c:pt idx="2474">
                  <c:v>165.56810027805253</c:v>
                </c:pt>
                <c:pt idx="2475">
                  <c:v>164.24436421801724</c:v>
                </c:pt>
                <c:pt idx="2476">
                  <c:v>164.15859419379981</c:v>
                </c:pt>
                <c:pt idx="2477">
                  <c:v>163.41824378868128</c:v>
                </c:pt>
                <c:pt idx="2478">
                  <c:v>163.57670344126595</c:v>
                </c:pt>
                <c:pt idx="2479">
                  <c:v>163.93024785481575</c:v>
                </c:pt>
                <c:pt idx="2480">
                  <c:v>161.75011959219128</c:v>
                </c:pt>
                <c:pt idx="2481">
                  <c:v>160.61287260441958</c:v>
                </c:pt>
                <c:pt idx="2482">
                  <c:v>159.30969145214883</c:v>
                </c:pt>
                <c:pt idx="2483">
                  <c:v>160.18439620892821</c:v>
                </c:pt>
                <c:pt idx="2484">
                  <c:v>161.1297351032984</c:v>
                </c:pt>
                <c:pt idx="2485">
                  <c:v>160.86794032349752</c:v>
                </c:pt>
                <c:pt idx="2486">
                  <c:v>163.87045175950078</c:v>
                </c:pt>
                <c:pt idx="2487">
                  <c:v>163.61127305886995</c:v>
                </c:pt>
                <c:pt idx="2488">
                  <c:v>164.08384907465611</c:v>
                </c:pt>
                <c:pt idx="2489">
                  <c:v>162.77244595927954</c:v>
                </c:pt>
                <c:pt idx="2490">
                  <c:v>163.39824946931034</c:v>
                </c:pt>
                <c:pt idx="2491">
                  <c:v>164.43122701587652</c:v>
                </c:pt>
                <c:pt idx="2492">
                  <c:v>162.48299548539543</c:v>
                </c:pt>
                <c:pt idx="2493">
                  <c:v>160.66930516937308</c:v>
                </c:pt>
                <c:pt idx="2494">
                  <c:v>158.64632851974829</c:v>
                </c:pt>
                <c:pt idx="2495">
                  <c:v>158.1642225012713</c:v>
                </c:pt>
                <c:pt idx="2496">
                  <c:v>158.35370137830063</c:v>
                </c:pt>
                <c:pt idx="2497">
                  <c:v>158.64558106855688</c:v>
                </c:pt>
                <c:pt idx="2498">
                  <c:v>157.42574072413134</c:v>
                </c:pt>
                <c:pt idx="2499">
                  <c:v>156.37837474212998</c:v>
                </c:pt>
                <c:pt idx="2500">
                  <c:v>157.2332720423363</c:v>
                </c:pt>
                <c:pt idx="2501">
                  <c:v>157.22075223487971</c:v>
                </c:pt>
                <c:pt idx="2502">
                  <c:v>157.74527610847079</c:v>
                </c:pt>
                <c:pt idx="2503">
                  <c:v>160.40881842915726</c:v>
                </c:pt>
                <c:pt idx="2504">
                  <c:v>160.17897718779034</c:v>
                </c:pt>
                <c:pt idx="2505">
                  <c:v>159.88373396717262</c:v>
                </c:pt>
                <c:pt idx="2506">
                  <c:v>159.75872275540476</c:v>
                </c:pt>
                <c:pt idx="2507">
                  <c:v>159.70378509283412</c:v>
                </c:pt>
                <c:pt idx="2508">
                  <c:v>161.14412353873362</c:v>
                </c:pt>
                <c:pt idx="2509">
                  <c:v>159.17178670732872</c:v>
                </c:pt>
                <c:pt idx="2510">
                  <c:v>160.45534726582423</c:v>
                </c:pt>
                <c:pt idx="2511">
                  <c:v>161.52868717672806</c:v>
                </c:pt>
                <c:pt idx="2512">
                  <c:v>162.58109845427163</c:v>
                </c:pt>
                <c:pt idx="2513">
                  <c:v>161.04303076509171</c:v>
                </c:pt>
                <c:pt idx="2514">
                  <c:v>163.03928603462262</c:v>
                </c:pt>
                <c:pt idx="2515">
                  <c:v>162.93613777020425</c:v>
                </c:pt>
                <c:pt idx="2516">
                  <c:v>162.36359015756335</c:v>
                </c:pt>
                <c:pt idx="2517">
                  <c:v>162.30360719945051</c:v>
                </c:pt>
                <c:pt idx="2518">
                  <c:v>162.74927497234495</c:v>
                </c:pt>
                <c:pt idx="2519">
                  <c:v>162.80365204652199</c:v>
                </c:pt>
                <c:pt idx="2520">
                  <c:v>162.27333542619732</c:v>
                </c:pt>
                <c:pt idx="2521">
                  <c:v>162.10104792657106</c:v>
                </c:pt>
                <c:pt idx="2522">
                  <c:v>161.6228660268491</c:v>
                </c:pt>
                <c:pt idx="2523">
                  <c:v>161.91455885430744</c:v>
                </c:pt>
                <c:pt idx="2524">
                  <c:v>163.53933088169407</c:v>
                </c:pt>
                <c:pt idx="2525">
                  <c:v>163.17326666068772</c:v>
                </c:pt>
                <c:pt idx="2526">
                  <c:v>162.9069871737382</c:v>
                </c:pt>
                <c:pt idx="2527">
                  <c:v>163.60641462612557</c:v>
                </c:pt>
                <c:pt idx="2528">
                  <c:v>163.5503557867678</c:v>
                </c:pt>
                <c:pt idx="2529">
                  <c:v>164.40600053816553</c:v>
                </c:pt>
                <c:pt idx="2530">
                  <c:v>164.28341854276982</c:v>
                </c:pt>
                <c:pt idx="2531">
                  <c:v>164.13280712769526</c:v>
                </c:pt>
                <c:pt idx="2532">
                  <c:v>164.27781265883411</c:v>
                </c:pt>
                <c:pt idx="2533">
                  <c:v>166.89445241725787</c:v>
                </c:pt>
                <c:pt idx="2534">
                  <c:v>165.5367073280122</c:v>
                </c:pt>
                <c:pt idx="2535">
                  <c:v>166.25967949292982</c:v>
                </c:pt>
                <c:pt idx="2536">
                  <c:v>166.8234445540713</c:v>
                </c:pt>
                <c:pt idx="2537">
                  <c:v>168.66329566179394</c:v>
                </c:pt>
                <c:pt idx="2538">
                  <c:v>168.3222710557007</c:v>
                </c:pt>
                <c:pt idx="2539">
                  <c:v>168.45270128860651</c:v>
                </c:pt>
                <c:pt idx="2540">
                  <c:v>168.45270128860651</c:v>
                </c:pt>
                <c:pt idx="2541">
                  <c:v>168.45270128860651</c:v>
                </c:pt>
                <c:pt idx="2542">
                  <c:v>169.08990342930667</c:v>
                </c:pt>
                <c:pt idx="2543">
                  <c:v>169.06804048195713</c:v>
                </c:pt>
                <c:pt idx="2544">
                  <c:v>169.22724758573324</c:v>
                </c:pt>
                <c:pt idx="2545">
                  <c:v>169.22724758573324</c:v>
                </c:pt>
                <c:pt idx="2546">
                  <c:v>168.78288785242384</c:v>
                </c:pt>
                <c:pt idx="2547">
                  <c:v>167.81475169671478</c:v>
                </c:pt>
                <c:pt idx="2548">
                  <c:v>168.65021526594373</c:v>
                </c:pt>
                <c:pt idx="2549">
                  <c:v>167.82316052261848</c:v>
                </c:pt>
                <c:pt idx="2550">
                  <c:v>168.13466080664995</c:v>
                </c:pt>
                <c:pt idx="2551">
                  <c:v>167.81475169671481</c:v>
                </c:pt>
                <c:pt idx="2552">
                  <c:v>167.20221544533206</c:v>
                </c:pt>
                <c:pt idx="2553">
                  <c:v>165.63649206206898</c:v>
                </c:pt>
                <c:pt idx="2554">
                  <c:v>166.63228391186118</c:v>
                </c:pt>
                <c:pt idx="2555">
                  <c:v>166.09561395640924</c:v>
                </c:pt>
                <c:pt idx="2556">
                  <c:v>165.37974257781028</c:v>
                </c:pt>
                <c:pt idx="2557">
                  <c:v>162.89484109187731</c:v>
                </c:pt>
                <c:pt idx="2558">
                  <c:v>163.2648294316387</c:v>
                </c:pt>
                <c:pt idx="2559">
                  <c:v>163.24838550542708</c:v>
                </c:pt>
                <c:pt idx="2560">
                  <c:v>163.98611983137562</c:v>
                </c:pt>
                <c:pt idx="2561">
                  <c:v>163.85737136365057</c:v>
                </c:pt>
                <c:pt idx="2562">
                  <c:v>164.85932968577211</c:v>
                </c:pt>
                <c:pt idx="2563">
                  <c:v>164.97686638562564</c:v>
                </c:pt>
                <c:pt idx="2564">
                  <c:v>167.06431070051187</c:v>
                </c:pt>
                <c:pt idx="2565">
                  <c:v>166.97200047836938</c:v>
                </c:pt>
                <c:pt idx="2566">
                  <c:v>167.64115615750353</c:v>
                </c:pt>
                <c:pt idx="2567">
                  <c:v>166.991060483751</c:v>
                </c:pt>
                <c:pt idx="2568">
                  <c:v>166.56034173468532</c:v>
                </c:pt>
                <c:pt idx="2569">
                  <c:v>166.49194995066884</c:v>
                </c:pt>
                <c:pt idx="2570">
                  <c:v>166.244730469101</c:v>
                </c:pt>
                <c:pt idx="2571">
                  <c:v>167.69235656411701</c:v>
                </c:pt>
                <c:pt idx="2572">
                  <c:v>166.63134959787189</c:v>
                </c:pt>
                <c:pt idx="2573">
                  <c:v>166.02554040721205</c:v>
                </c:pt>
                <c:pt idx="2574">
                  <c:v>165.56342870810602</c:v>
                </c:pt>
                <c:pt idx="2575">
                  <c:v>165.7665485693791</c:v>
                </c:pt>
                <c:pt idx="2576">
                  <c:v>164.28566089634413</c:v>
                </c:pt>
                <c:pt idx="2577">
                  <c:v>165.40851944868066</c:v>
                </c:pt>
                <c:pt idx="2578">
                  <c:v>166.34507579155147</c:v>
                </c:pt>
                <c:pt idx="2579">
                  <c:v>168.56070798576917</c:v>
                </c:pt>
                <c:pt idx="2580">
                  <c:v>168.90939396657464</c:v>
                </c:pt>
                <c:pt idx="2581">
                  <c:v>168.5922877986074</c:v>
                </c:pt>
                <c:pt idx="2582">
                  <c:v>167.55632044727543</c:v>
                </c:pt>
                <c:pt idx="2583">
                  <c:v>168.4637261936802</c:v>
                </c:pt>
                <c:pt idx="2584">
                  <c:v>168.7684994169887</c:v>
                </c:pt>
                <c:pt idx="2585">
                  <c:v>168.28844888928816</c:v>
                </c:pt>
                <c:pt idx="2586">
                  <c:v>168.3134885042013</c:v>
                </c:pt>
                <c:pt idx="2587">
                  <c:v>167.03441265285437</c:v>
                </c:pt>
                <c:pt idx="2588">
                  <c:v>167.31283822166475</c:v>
                </c:pt>
                <c:pt idx="2589">
                  <c:v>168.67581546925047</c:v>
                </c:pt>
                <c:pt idx="2590">
                  <c:v>167.75794540616562</c:v>
                </c:pt>
                <c:pt idx="2591">
                  <c:v>167.88407779472064</c:v>
                </c:pt>
                <c:pt idx="2592">
                  <c:v>168.75710078631928</c:v>
                </c:pt>
                <c:pt idx="2593">
                  <c:v>169.70468203426381</c:v>
                </c:pt>
                <c:pt idx="2594">
                  <c:v>169.12615481209139</c:v>
                </c:pt>
                <c:pt idx="2595">
                  <c:v>169.18838012377853</c:v>
                </c:pt>
                <c:pt idx="2596">
                  <c:v>170.6929993721416</c:v>
                </c:pt>
                <c:pt idx="2597">
                  <c:v>171.11175890214429</c:v>
                </c:pt>
                <c:pt idx="2598">
                  <c:v>170.6292791580716</c:v>
                </c:pt>
                <c:pt idx="2599">
                  <c:v>170.37402457619578</c:v>
                </c:pt>
                <c:pt idx="2600">
                  <c:v>170.24471552007714</c:v>
                </c:pt>
                <c:pt idx="2601">
                  <c:v>170.46540048434895</c:v>
                </c:pt>
                <c:pt idx="2602">
                  <c:v>170.5111818698245</c:v>
                </c:pt>
                <c:pt idx="2603">
                  <c:v>173.66430472090235</c:v>
                </c:pt>
                <c:pt idx="2604">
                  <c:v>174.55470595270191</c:v>
                </c:pt>
                <c:pt idx="2605">
                  <c:v>174.1621072143995</c:v>
                </c:pt>
                <c:pt idx="2606">
                  <c:v>174.62664812987774</c:v>
                </c:pt>
                <c:pt idx="2607">
                  <c:v>174.69298442311776</c:v>
                </c:pt>
                <c:pt idx="2608">
                  <c:v>175.26422399617365</c:v>
                </c:pt>
                <c:pt idx="2609">
                  <c:v>175.26422399617365</c:v>
                </c:pt>
              </c:numCache>
            </c:numRef>
          </c:val>
          <c:smooth val="0"/>
          <c:extLst>
            <c:ext xmlns:c16="http://schemas.microsoft.com/office/drawing/2014/chart" uri="{C3380CC4-5D6E-409C-BE32-E72D297353CC}">
              <c16:uniqueId val="{00000002-1A96-41D1-B2F2-5FCAE2E132B5}"/>
            </c:ext>
          </c:extLst>
        </c:ser>
        <c:dLbls>
          <c:showLegendKey val="0"/>
          <c:showVal val="0"/>
          <c:showCatName val="0"/>
          <c:showSerName val="0"/>
          <c:showPercent val="0"/>
          <c:showBubbleSize val="0"/>
        </c:dLbls>
        <c:smooth val="0"/>
        <c:axId val="1339948032"/>
        <c:axId val="1339949824"/>
      </c:lineChart>
      <c:dateAx>
        <c:axId val="1339948032"/>
        <c:scaling>
          <c:orientation val="minMax"/>
        </c:scaling>
        <c:delete val="0"/>
        <c:axPos val="b"/>
        <c:numFmt formatCode="mmm\ yy" sourceLinked="0"/>
        <c:majorTickMark val="out"/>
        <c:minorTickMark val="none"/>
        <c:tickLblPos val="low"/>
        <c:spPr>
          <a:ln>
            <a:noFill/>
          </a:ln>
        </c:spPr>
        <c:txPr>
          <a:bodyPr rot="-5400000" vert="horz"/>
          <a:lstStyle/>
          <a:p>
            <a:pPr>
              <a:defRPr sz="1000">
                <a:latin typeface="Arial" panose="020B0604020202020204" pitchFamily="34" charset="0"/>
                <a:cs typeface="Arial" panose="020B0604020202020204" pitchFamily="34" charset="0"/>
              </a:defRPr>
            </a:pPr>
            <a:endParaRPr lang="en-US"/>
          </a:p>
        </c:txPr>
        <c:crossAx val="1339949824"/>
        <c:crosses val="autoZero"/>
        <c:auto val="1"/>
        <c:lblOffset val="100"/>
        <c:baseTimeUnit val="days"/>
        <c:majorUnit val="6"/>
        <c:majorTimeUnit val="months"/>
      </c:dateAx>
      <c:valAx>
        <c:axId val="1339949824"/>
        <c:scaling>
          <c:orientation val="minMax"/>
          <c:min val="50"/>
        </c:scaling>
        <c:delete val="0"/>
        <c:axPos val="l"/>
        <c:title>
          <c:tx>
            <c:rich>
              <a:bodyPr rot="-5400000" vert="horz"/>
              <a:lstStyle/>
              <a:p>
                <a:pPr>
                  <a:defRPr>
                    <a:latin typeface="Arial" panose="020B0604020202020204" pitchFamily="34" charset="0"/>
                    <a:cs typeface="Arial" panose="020B0604020202020204" pitchFamily="34" charset="0"/>
                  </a:defRPr>
                </a:pPr>
                <a:r>
                  <a:rPr lang="en-GB">
                    <a:latin typeface="Arial" panose="020B0604020202020204" pitchFamily="34" charset="0"/>
                    <a:cs typeface="Arial" panose="020B0604020202020204" pitchFamily="34" charset="0"/>
                  </a:rPr>
                  <a:t>% Indexed</a:t>
                </a:r>
              </a:p>
            </c:rich>
          </c:tx>
          <c:overlay val="0"/>
        </c:title>
        <c:numFmt formatCode="General" sourceLinked="1"/>
        <c:majorTickMark val="none"/>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1339948032"/>
        <c:crossesAt val="2"/>
        <c:crossBetween val="between"/>
      </c:valAx>
      <c:spPr>
        <a:solidFill>
          <a:schemeClr val="bg1">
            <a:lumMod val="85000"/>
          </a:schemeClr>
        </a:solidFill>
      </c:spPr>
    </c:plotArea>
    <c:legend>
      <c:legendPos val="b"/>
      <c:overlay val="0"/>
      <c:txPr>
        <a:bodyPr/>
        <a:lstStyle/>
        <a:p>
          <a:pPr>
            <a:defRPr>
              <a:latin typeface="Arial" panose="020B0604020202020204" pitchFamily="34" charset="0"/>
              <a:cs typeface="Arial" panose="020B0604020202020204" pitchFamily="34" charset="0"/>
            </a:defRPr>
          </a:pPr>
          <a:endParaRPr lang="en-US"/>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'Market Cap Weights $200B'!$C$9</c:f>
              <c:strCache>
                <c:ptCount val="1"/>
                <c:pt idx="0">
                  <c:v>Portfolio</c:v>
                </c:pt>
              </c:strCache>
            </c:strRef>
          </c:tx>
          <c:spPr>
            <a:solidFill>
              <a:srgbClr val="00378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'Market Cap Weights $200B'!$B$10:$B$13</c:f>
              <c:strCache>
                <c:ptCount val="4"/>
                <c:pt idx="0">
                  <c:v>Mega Cap</c:v>
                </c:pt>
                <c:pt idx="1">
                  <c:v>Large Cap</c:v>
                </c:pt>
                <c:pt idx="2">
                  <c:v>Mid Cap</c:v>
                </c:pt>
                <c:pt idx="3">
                  <c:v>Small Cap</c:v>
                </c:pt>
              </c:strCache>
            </c:strRef>
          </c:cat>
          <c:val>
            <c:numRef>
              <c:f>'Market Cap Weights $200B'!$C$10:$C$13</c:f>
              <c:numCache>
                <c:formatCode>#,##0.0;"-"#,##0.0;"--"</c:formatCode>
                <c:ptCount val="4"/>
                <c:pt idx="0">
                  <c:v>47.017114809258899</c:v>
                </c:pt>
                <c:pt idx="1">
                  <c:v>35.008473500145897</c:v>
                </c:pt>
                <c:pt idx="2">
                  <c:v>13.1215232260072</c:v>
                </c:pt>
                <c:pt idx="3">
                  <c:v>1.31512905825213</c:v>
                </c:pt>
              </c:numCache>
            </c:numRef>
          </c:val>
          <c:extLst>
            <c:ext xmlns:c16="http://schemas.microsoft.com/office/drawing/2014/chart" uri="{C3380CC4-5D6E-409C-BE32-E72D297353CC}">
              <c16:uniqueId val="{00000000-07A0-4DBE-93A8-B6A11581DB36}"/>
            </c:ext>
          </c:extLst>
        </c:ser>
        <c:ser>
          <c:idx val="1"/>
          <c:order val="1"/>
          <c:tx>
            <c:strRef>
              <c:f>'Market Cap Weights $200B'!$D$9</c:f>
              <c:strCache>
                <c:ptCount val="1"/>
                <c:pt idx="0">
                  <c:v>Benchmark</c:v>
                </c:pt>
              </c:strCache>
            </c:strRef>
          </c:tx>
          <c:spPr>
            <a:solidFill>
              <a:srgbClr val="275D38"/>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'Market Cap Weights $200B'!$B$10:$B$13</c:f>
              <c:strCache>
                <c:ptCount val="4"/>
                <c:pt idx="0">
                  <c:v>Mega Cap</c:v>
                </c:pt>
                <c:pt idx="1">
                  <c:v>Large Cap</c:v>
                </c:pt>
                <c:pt idx="2">
                  <c:v>Mid Cap</c:v>
                </c:pt>
                <c:pt idx="3">
                  <c:v>Small Cap</c:v>
                </c:pt>
              </c:strCache>
            </c:strRef>
          </c:cat>
          <c:val>
            <c:numRef>
              <c:f>'Market Cap Weights $200B'!$D$10:$D$13</c:f>
              <c:numCache>
                <c:formatCode>#,##0.0;"-"#,##0.0;"--"</c:formatCode>
                <c:ptCount val="4"/>
                <c:pt idx="0">
                  <c:v>69.690645181732705</c:v>
                </c:pt>
                <c:pt idx="1">
                  <c:v>19.887192475392901</c:v>
                </c:pt>
                <c:pt idx="2">
                  <c:v>7.9793558322046696</c:v>
                </c:pt>
                <c:pt idx="3">
                  <c:v>2.4428065106697998</c:v>
                </c:pt>
              </c:numCache>
            </c:numRef>
          </c:val>
          <c:extLst>
            <c:ext xmlns:c16="http://schemas.microsoft.com/office/drawing/2014/chart" uri="{C3380CC4-5D6E-409C-BE32-E72D297353CC}">
              <c16:uniqueId val="{00000001-07A0-4DBE-93A8-B6A11581DB36}"/>
            </c:ext>
          </c:extLst>
        </c:ser>
        <c:dLbls>
          <c:showLegendKey val="0"/>
          <c:showVal val="0"/>
          <c:showCatName val="0"/>
          <c:showSerName val="0"/>
          <c:showPercent val="0"/>
          <c:showBubbleSize val="0"/>
        </c:dLbls>
        <c:gapWidth val="150"/>
        <c:overlap val="-10"/>
        <c:axId val="1014011776"/>
        <c:axId val="1014013312"/>
      </c:barChart>
      <c:catAx>
        <c:axId val="1014011776"/>
        <c:scaling>
          <c:orientation val="minMax"/>
        </c:scaling>
        <c:delete val="0"/>
        <c:axPos val="b"/>
        <c:numFmt formatCode="General" sourceLinked="0"/>
        <c:majorTickMark val="out"/>
        <c:minorTickMark val="none"/>
        <c:tickLblPos val="nextTo"/>
        <c:crossAx val="1014013312"/>
        <c:crosses val="autoZero"/>
        <c:auto val="1"/>
        <c:lblAlgn val="ctr"/>
        <c:lblOffset val="100"/>
        <c:noMultiLvlLbl val="0"/>
      </c:catAx>
      <c:valAx>
        <c:axId val="1014013312"/>
        <c:scaling>
          <c:orientation val="minMax"/>
          <c:max val="70"/>
        </c:scaling>
        <c:delete val="0"/>
        <c:axPos val="l"/>
        <c:majorGridlines>
          <c:spPr>
            <a:ln>
              <a:noFill/>
            </a:ln>
          </c:spPr>
        </c:majorGridlines>
        <c:numFmt formatCode="#,##0" sourceLinked="0"/>
        <c:majorTickMark val="out"/>
        <c:minorTickMark val="none"/>
        <c:tickLblPos val="nextTo"/>
        <c:crossAx val="1014011776"/>
        <c:crosses val="autoZero"/>
        <c:crossBetween val="between"/>
        <c:minorUnit val="2.0000000000000004E-2"/>
      </c:valAx>
    </c:plotArea>
    <c:legend>
      <c:legendPos val="t"/>
      <c:layout>
        <c:manualLayout>
          <c:xMode val="edge"/>
          <c:yMode val="edge"/>
          <c:x val="0.29186400033710058"/>
          <c:y val="1.6825817994195701E-2"/>
          <c:w val="0.34491891070537023"/>
          <c:h val="7.1410958243869976E-2"/>
        </c:manualLayout>
      </c:layout>
      <c:overlay val="0"/>
    </c:legend>
    <c:plotVisOnly val="1"/>
    <c:dispBlanksAs val="gap"/>
    <c:showDLblsOverMax val="0"/>
  </c:chart>
  <c:txPr>
    <a:bodyPr/>
    <a:lstStyle/>
    <a:p>
      <a:pPr>
        <a:defRPr sz="900" b="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Pt>
            <c:idx val="5"/>
            <c:invertIfNegative val="0"/>
            <c:bubble3D val="0"/>
            <c:spPr>
              <a:solidFill>
                <a:srgbClr val="007E62"/>
              </a:solidFill>
              <a:ln>
                <a:noFill/>
              </a:ln>
              <a:effectLst/>
            </c:spPr>
            <c:extLst>
              <c:ext xmlns:c16="http://schemas.microsoft.com/office/drawing/2014/chart" uri="{C3380CC4-5D6E-409C-BE32-E72D297353CC}">
                <c16:uniqueId val="{00000001-89BF-42E0-A8FA-49B624058CB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[Book1]Sheet1!$C$6:$C$11</c:f>
              <c:strCache>
                <c:ptCount val="6"/>
                <c:pt idx="0">
                  <c:v>Security 
operations
&amp; incident
response</c:v>
                </c:pt>
                <c:pt idx="1">
                  <c:v>Application security</c:v>
                </c:pt>
                <c:pt idx="2">
                  <c:v>Zero Trust</c:v>
                </c:pt>
                <c:pt idx="3">
                  <c:v>Identity &amp; Access Management</c:v>
                </c:pt>
                <c:pt idx="4">
                  <c:v>Security Automation</c:v>
                </c:pt>
                <c:pt idx="5">
                  <c:v>Cloud Security</c:v>
                </c:pt>
              </c:strCache>
            </c:strRef>
          </c:cat>
          <c:val>
            <c:numRef>
              <c:f>[Book1]Sheet1!$D$6:$D$11</c:f>
              <c:numCache>
                <c:formatCode>0.00%</c:formatCode>
                <c:ptCount val="6"/>
                <c:pt idx="0">
                  <c:v>0.45</c:v>
                </c:pt>
                <c:pt idx="1">
                  <c:v>0.45</c:v>
                </c:pt>
                <c:pt idx="2">
                  <c:v>0.47</c:v>
                </c:pt>
                <c:pt idx="3">
                  <c:v>0.52</c:v>
                </c:pt>
                <c:pt idx="4">
                  <c:v>0.53</c:v>
                </c:pt>
                <c:pt idx="5">
                  <c:v>0.63</c:v>
                </c:pt>
              </c:numCache>
            </c:numRef>
          </c:val>
          <c:extLst>
            <c:ext xmlns:c16="http://schemas.microsoft.com/office/drawing/2014/chart" uri="{C3380CC4-5D6E-409C-BE32-E72D297353CC}">
              <c16:uniqueId val="{00000002-89BF-42E0-A8FA-49B624058CBE}"/>
            </c:ext>
          </c:extLst>
        </c:ser>
        <c:dLbls>
          <c:showLegendKey val="0"/>
          <c:showVal val="0"/>
          <c:showCatName val="0"/>
          <c:showSerName val="0"/>
          <c:showPercent val="0"/>
          <c:showBubbleSize val="0"/>
        </c:dLbls>
        <c:gapWidth val="219"/>
        <c:overlap val="-27"/>
        <c:axId val="12900927"/>
        <c:axId val="1271928767"/>
      </c:barChart>
      <c:catAx>
        <c:axId val="12900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1928767"/>
        <c:crosses val="autoZero"/>
        <c:auto val="1"/>
        <c:lblAlgn val="ctr"/>
        <c:lblOffset val="100"/>
        <c:noMultiLvlLbl val="0"/>
      </c:catAx>
      <c:valAx>
        <c:axId val="1271928767"/>
        <c:scaling>
          <c:orientation val="minMax"/>
        </c:scaling>
        <c:delete val="1"/>
        <c:axPos val="l"/>
        <c:numFmt formatCode="0.00%" sourceLinked="1"/>
        <c:majorTickMark val="none"/>
        <c:minorTickMark val="none"/>
        <c:tickLblPos val="nextTo"/>
        <c:crossAx val="12900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7AA3B1"/>
            </a:solidFill>
            <a:ln>
              <a:noFill/>
            </a:ln>
            <a:effectLst/>
          </c:spPr>
          <c:invertIfNegative val="0"/>
          <c:val>
            <c:numRef>
              <c:f>Sheet1!$B$3</c:f>
              <c:numCache>
                <c:formatCode>General</c:formatCode>
                <c:ptCount val="1"/>
                <c:pt idx="0">
                  <c:v>183.3</c:v>
                </c:pt>
              </c:numCache>
            </c:numRef>
          </c:val>
          <c:extLst>
            <c:ext xmlns:c16="http://schemas.microsoft.com/office/drawing/2014/chart" uri="{C3380CC4-5D6E-409C-BE32-E72D297353CC}">
              <c16:uniqueId val="{00000000-D568-45A7-8E6F-51F8BDF65173}"/>
            </c:ext>
          </c:extLst>
        </c:ser>
        <c:ser>
          <c:idx val="1"/>
          <c:order val="1"/>
          <c:spPr>
            <a:solidFill>
              <a:srgbClr val="3B677B"/>
            </a:solidFill>
            <a:ln>
              <a:noFill/>
            </a:ln>
            <a:effectLst/>
          </c:spPr>
          <c:invertIfNegative val="0"/>
          <c:val>
            <c:numRef>
              <c:f>Sheet1!$C$3</c:f>
              <c:numCache>
                <c:formatCode>General</c:formatCode>
                <c:ptCount val="1"/>
                <c:pt idx="0">
                  <c:v>539.79999999999995</c:v>
                </c:pt>
              </c:numCache>
            </c:numRef>
          </c:val>
          <c:extLst>
            <c:ext xmlns:c16="http://schemas.microsoft.com/office/drawing/2014/chart" uri="{C3380CC4-5D6E-409C-BE32-E72D297353CC}">
              <c16:uniqueId val="{00000001-D568-45A7-8E6F-51F8BDF65173}"/>
            </c:ext>
          </c:extLst>
        </c:ser>
        <c:dLbls>
          <c:showLegendKey val="0"/>
          <c:showVal val="0"/>
          <c:showCatName val="0"/>
          <c:showSerName val="0"/>
          <c:showPercent val="0"/>
          <c:showBubbleSize val="0"/>
        </c:dLbls>
        <c:gapWidth val="150"/>
        <c:overlap val="-60"/>
        <c:axId val="725065439"/>
        <c:axId val="728434655"/>
      </c:barChart>
      <c:catAx>
        <c:axId val="725065439"/>
        <c:scaling>
          <c:orientation val="minMax"/>
        </c:scaling>
        <c:delete val="1"/>
        <c:axPos val="b"/>
        <c:majorTickMark val="none"/>
        <c:minorTickMark val="none"/>
        <c:tickLblPos val="nextTo"/>
        <c:crossAx val="728434655"/>
        <c:crosses val="autoZero"/>
        <c:auto val="1"/>
        <c:lblAlgn val="ctr"/>
        <c:lblOffset val="100"/>
        <c:noMultiLvlLbl val="0"/>
      </c:catAx>
      <c:valAx>
        <c:axId val="728434655"/>
        <c:scaling>
          <c:orientation val="minMax"/>
        </c:scaling>
        <c:delete val="1"/>
        <c:axPos val="l"/>
        <c:numFmt formatCode="General" sourceLinked="1"/>
        <c:majorTickMark val="none"/>
        <c:minorTickMark val="none"/>
        <c:tickLblPos val="nextTo"/>
        <c:crossAx val="725065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494524722871181"/>
          <c:y val="9.3079363339248655E-2"/>
          <c:w val="0.77294357288149174"/>
          <c:h val="0.50873551720121424"/>
        </c:manualLayout>
      </c:layout>
      <c:barChart>
        <c:barDir val="bar"/>
        <c:grouping val="clustered"/>
        <c:varyColors val="0"/>
        <c:ser>
          <c:idx val="0"/>
          <c:order val="0"/>
          <c:tx>
            <c:strRef>
              <c:f>Sheet1!$B$1</c:f>
              <c:strCache>
                <c:ptCount val="1"/>
                <c:pt idx="0">
                  <c:v>Portfolio</c:v>
                </c:pt>
              </c:strCache>
            </c:strRef>
          </c:tx>
          <c:spPr>
            <a:solidFill>
              <a:schemeClr val="tx2"/>
            </a:solidFill>
          </c:spPr>
          <c:invertIfNegative val="0"/>
          <c:dLbls>
            <c:dLbl>
              <c:idx val="0"/>
              <c:layout>
                <c:manualLayout>
                  <c:x val="0"/>
                  <c:y val="6.96160987742295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806-43B2-8359-91F92496ABA5}"/>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United States</c:v>
                </c:pt>
                <c:pt idx="1">
                  <c:v>Israel</c:v>
                </c:pt>
                <c:pt idx="2">
                  <c:v>Netherlands</c:v>
                </c:pt>
                <c:pt idx="3">
                  <c:v>Canada</c:v>
                </c:pt>
                <c:pt idx="4">
                  <c:v>United Kingdom</c:v>
                </c:pt>
              </c:strCache>
            </c:strRef>
          </c:cat>
          <c:val>
            <c:numRef>
              <c:f>Sheet1!$B$2:$B$6</c:f>
              <c:numCache>
                <c:formatCode>[$-10409]#,##0.0;\-#,##0.0</c:formatCode>
                <c:ptCount val="5"/>
                <c:pt idx="0">
                  <c:v>89.203645390000005</c:v>
                </c:pt>
                <c:pt idx="1">
                  <c:v>3.29730042</c:v>
                </c:pt>
                <c:pt idx="2">
                  <c:v>1.8771499</c:v>
                </c:pt>
                <c:pt idx="3">
                  <c:v>1.7722250799999999</c:v>
                </c:pt>
                <c:pt idx="4">
                  <c:v>0.31193168999999998</c:v>
                </c:pt>
              </c:numCache>
            </c:numRef>
          </c:val>
          <c:extLst>
            <c:ext xmlns:c16="http://schemas.microsoft.com/office/drawing/2014/chart" uri="{C3380CC4-5D6E-409C-BE32-E72D297353CC}">
              <c16:uniqueId val="{00000000-1E7C-4845-8DCF-223A0F8BB977}"/>
            </c:ext>
          </c:extLst>
        </c:ser>
        <c:ser>
          <c:idx val="1"/>
          <c:order val="1"/>
          <c:tx>
            <c:strRef>
              <c:f>Sheet1!$C$1</c:f>
              <c:strCache>
                <c:ptCount val="1"/>
                <c:pt idx="0">
                  <c:v>Benchmark</c:v>
                </c:pt>
              </c:strCache>
            </c:strRef>
          </c:tx>
          <c:spPr>
            <a:solidFill>
              <a:schemeClr val="accent4"/>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United States</c:v>
                </c:pt>
                <c:pt idx="1">
                  <c:v>Israel</c:v>
                </c:pt>
                <c:pt idx="2">
                  <c:v>Netherlands</c:v>
                </c:pt>
                <c:pt idx="3">
                  <c:v>Canada</c:v>
                </c:pt>
                <c:pt idx="4">
                  <c:v>United Kingdom</c:v>
                </c:pt>
              </c:strCache>
            </c:strRef>
          </c:cat>
          <c:val>
            <c:numRef>
              <c:f>Sheet1!$C$2:$C$6</c:f>
              <c:numCache>
                <c:formatCode>[$-10409]#,##0.0;\-#,##0.0</c:formatCode>
                <c:ptCount val="5"/>
                <c:pt idx="0">
                  <c:v>80.709291559999997</c:v>
                </c:pt>
                <c:pt idx="1">
                  <c:v>0.32158890000000001</c:v>
                </c:pt>
                <c:pt idx="2">
                  <c:v>2.1038510800000001</c:v>
                </c:pt>
                <c:pt idx="3">
                  <c:v>0.97205322000000005</c:v>
                </c:pt>
                <c:pt idx="4">
                  <c:v>0.24638346</c:v>
                </c:pt>
              </c:numCache>
            </c:numRef>
          </c:val>
          <c:extLst>
            <c:ext xmlns:c16="http://schemas.microsoft.com/office/drawing/2014/chart" uri="{C3380CC4-5D6E-409C-BE32-E72D297353CC}">
              <c16:uniqueId val="{00000001-1E7C-4845-8DCF-223A0F8BB977}"/>
            </c:ext>
          </c:extLst>
        </c:ser>
        <c:dLbls>
          <c:showLegendKey val="0"/>
          <c:showVal val="0"/>
          <c:showCatName val="0"/>
          <c:showSerName val="0"/>
          <c:showPercent val="0"/>
          <c:showBubbleSize val="0"/>
        </c:dLbls>
        <c:gapWidth val="50"/>
        <c:overlap val="-5"/>
        <c:axId val="103633664"/>
        <c:axId val="103635200"/>
      </c:barChart>
      <c:catAx>
        <c:axId val="103633664"/>
        <c:scaling>
          <c:orientation val="maxMin"/>
        </c:scaling>
        <c:delete val="0"/>
        <c:axPos val="l"/>
        <c:numFmt formatCode="General" sourceLinked="1"/>
        <c:majorTickMark val="none"/>
        <c:minorTickMark val="none"/>
        <c:tickLblPos val="nextTo"/>
        <c:spPr>
          <a:ln>
            <a:solidFill>
              <a:schemeClr val="tx1"/>
            </a:solidFill>
          </a:ln>
        </c:spPr>
        <c:txPr>
          <a:bodyPr/>
          <a:lstStyle/>
          <a:p>
            <a:pPr>
              <a:defRPr>
                <a:solidFill>
                  <a:schemeClr val="tx1"/>
                </a:solidFill>
              </a:defRPr>
            </a:pPr>
            <a:endParaRPr lang="en-US"/>
          </a:p>
        </c:txPr>
        <c:crossAx val="103635200"/>
        <c:crosses val="autoZero"/>
        <c:auto val="1"/>
        <c:lblAlgn val="ctr"/>
        <c:lblOffset val="100"/>
        <c:noMultiLvlLbl val="0"/>
      </c:catAx>
      <c:valAx>
        <c:axId val="103635200"/>
        <c:scaling>
          <c:orientation val="minMax"/>
        </c:scaling>
        <c:delete val="1"/>
        <c:axPos val="t"/>
        <c:numFmt formatCode="[$-10409]#,##0.0;\-#,##0.0" sourceLinked="1"/>
        <c:majorTickMark val="out"/>
        <c:minorTickMark val="none"/>
        <c:tickLblPos val="nextTo"/>
        <c:crossAx val="103633664"/>
        <c:crosses val="autoZero"/>
        <c:crossBetween val="between"/>
      </c:valAx>
    </c:plotArea>
    <c:legend>
      <c:legendPos val="t"/>
      <c:layout>
        <c:manualLayout>
          <c:xMode val="edge"/>
          <c:yMode val="edge"/>
          <c:x val="0.27552695095586899"/>
          <c:y val="1.1111111111111112E-2"/>
          <c:w val="0.53708587514912354"/>
          <c:h val="5.4983668708078158E-2"/>
        </c:manualLayout>
      </c:layout>
      <c:overlay val="0"/>
    </c:legend>
    <c:plotVisOnly val="1"/>
    <c:dispBlanksAs val="gap"/>
    <c:showDLblsOverMax val="0"/>
  </c:chart>
  <c:txPr>
    <a:bodyPr/>
    <a:lstStyle/>
    <a:p>
      <a:pPr>
        <a:defRPr sz="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 2 in Microsoft PowerPoint]Sheet1'!$D$2</c:f>
              <c:strCache>
                <c:ptCount val="1"/>
                <c:pt idx="0">
                  <c:v>Benchmark</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2 in Microsoft PowerPoint]Sheet1'!$C$3:$C$12</c:f>
              <c:strCache>
                <c:ptCount val="10"/>
                <c:pt idx="0">
                  <c:v>Semiconductors &amp; 
Semi Equipment</c:v>
                </c:pt>
                <c:pt idx="1">
                  <c:v>Software</c:v>
                </c:pt>
                <c:pt idx="2">
                  <c:v>Interactive Media &amp; Services</c:v>
                </c:pt>
                <c:pt idx="3">
                  <c:v>Technology Hardware, Storage &amp; 
Peripherals</c:v>
                </c:pt>
                <c:pt idx="4">
                  <c:v>It Services</c:v>
                </c:pt>
                <c:pt idx="5">
                  <c:v>Broadline Retail</c:v>
                </c:pt>
                <c:pt idx="6">
                  <c:v>Communications Equipment</c:v>
                </c:pt>
                <c:pt idx="7">
                  <c:v>Ground Transportation</c:v>
                </c:pt>
                <c:pt idx="8">
                  <c:v>Electronic Equipment, Instruments &amp; 
Components</c:v>
                </c:pt>
                <c:pt idx="9">
                  <c:v>Entertainment</c:v>
                </c:pt>
              </c:strCache>
            </c:strRef>
          </c:cat>
          <c:val>
            <c:numRef>
              <c:f>'[Chart 2 in Microsoft PowerPoint]Sheet1'!$D$3:$D$12</c:f>
              <c:numCache>
                <c:formatCode>#,##0.0;"-"#,##0.0;"--"</c:formatCode>
                <c:ptCount val="10"/>
                <c:pt idx="0">
                  <c:v>32.402589200000001</c:v>
                </c:pt>
                <c:pt idx="1">
                  <c:v>30.557016430000001</c:v>
                </c:pt>
                <c:pt idx="2">
                  <c:v>11.41292101</c:v>
                </c:pt>
                <c:pt idx="3">
                  <c:v>8.1256784500000006</c:v>
                </c:pt>
                <c:pt idx="4">
                  <c:v>6.0002133200000003</c:v>
                </c:pt>
                <c:pt idx="5">
                  <c:v>5.4950019000000001</c:v>
                </c:pt>
                <c:pt idx="6">
                  <c:v>1.5992465199999999</c:v>
                </c:pt>
                <c:pt idx="7">
                  <c:v>0.86958564999999999</c:v>
                </c:pt>
                <c:pt idx="8">
                  <c:v>0</c:v>
                </c:pt>
                <c:pt idx="9" formatCode="General">
                  <c:v>0</c:v>
                </c:pt>
              </c:numCache>
            </c:numRef>
          </c:val>
          <c:extLst>
            <c:ext xmlns:c16="http://schemas.microsoft.com/office/drawing/2014/chart" uri="{C3380CC4-5D6E-409C-BE32-E72D297353CC}">
              <c16:uniqueId val="{00000000-A341-4961-8CB7-218CFC208D47}"/>
            </c:ext>
          </c:extLst>
        </c:ser>
        <c:ser>
          <c:idx val="1"/>
          <c:order val="1"/>
          <c:tx>
            <c:strRef>
              <c:f>'[Chart 2 in Microsoft PowerPoint]Sheet1'!$E$2</c:f>
              <c:strCache>
                <c:ptCount val="1"/>
                <c:pt idx="0">
                  <c:v>Portfolio</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2 in Microsoft PowerPoint]Sheet1'!$C$3:$C$12</c:f>
              <c:strCache>
                <c:ptCount val="10"/>
                <c:pt idx="0">
                  <c:v>Semiconductors &amp; 
Semi Equipment</c:v>
                </c:pt>
                <c:pt idx="1">
                  <c:v>Software</c:v>
                </c:pt>
                <c:pt idx="2">
                  <c:v>Interactive Media &amp; Services</c:v>
                </c:pt>
                <c:pt idx="3">
                  <c:v>Technology Hardware, Storage &amp; 
Peripherals</c:v>
                </c:pt>
                <c:pt idx="4">
                  <c:v>It Services</c:v>
                </c:pt>
                <c:pt idx="5">
                  <c:v>Broadline Retail</c:v>
                </c:pt>
                <c:pt idx="6">
                  <c:v>Communications Equipment</c:v>
                </c:pt>
                <c:pt idx="7">
                  <c:v>Ground Transportation</c:v>
                </c:pt>
                <c:pt idx="8">
                  <c:v>Electronic Equipment, Instruments &amp; 
Components</c:v>
                </c:pt>
                <c:pt idx="9">
                  <c:v>Entertainment</c:v>
                </c:pt>
              </c:strCache>
            </c:strRef>
          </c:cat>
          <c:val>
            <c:numRef>
              <c:f>'[Chart 2 in Microsoft PowerPoint]Sheet1'!$E$3:$E$12</c:f>
              <c:numCache>
                <c:formatCode>#,##0.0;"-"#,##0.0;"--"</c:formatCode>
                <c:ptCount val="10"/>
                <c:pt idx="0">
                  <c:v>31.76595171</c:v>
                </c:pt>
                <c:pt idx="1">
                  <c:v>28.705951160000001</c:v>
                </c:pt>
                <c:pt idx="2">
                  <c:v>15.35557811</c:v>
                </c:pt>
                <c:pt idx="3">
                  <c:v>16.376458499999998</c:v>
                </c:pt>
                <c:pt idx="4">
                  <c:v>4.5772755500000004</c:v>
                </c:pt>
                <c:pt idx="5">
                  <c:v>0</c:v>
                </c:pt>
                <c:pt idx="6">
                  <c:v>2.1451651100000002</c:v>
                </c:pt>
                <c:pt idx="7">
                  <c:v>0</c:v>
                </c:pt>
                <c:pt idx="8">
                  <c:v>0.36017079000000002</c:v>
                </c:pt>
                <c:pt idx="9">
                  <c:v>0.31386302999999999</c:v>
                </c:pt>
              </c:numCache>
            </c:numRef>
          </c:val>
          <c:extLst>
            <c:ext xmlns:c16="http://schemas.microsoft.com/office/drawing/2014/chart" uri="{C3380CC4-5D6E-409C-BE32-E72D297353CC}">
              <c16:uniqueId val="{00000001-A341-4961-8CB7-218CFC208D47}"/>
            </c:ext>
          </c:extLst>
        </c:ser>
        <c:dLbls>
          <c:showLegendKey val="0"/>
          <c:showVal val="0"/>
          <c:showCatName val="0"/>
          <c:showSerName val="0"/>
          <c:showPercent val="0"/>
          <c:showBubbleSize val="0"/>
        </c:dLbls>
        <c:gapWidth val="45"/>
        <c:overlap val="-10"/>
        <c:axId val="750758000"/>
        <c:axId val="750754256"/>
      </c:barChart>
      <c:catAx>
        <c:axId val="7507580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50754256"/>
        <c:crosses val="autoZero"/>
        <c:auto val="1"/>
        <c:lblAlgn val="ctr"/>
        <c:lblOffset val="100"/>
        <c:noMultiLvlLbl val="0"/>
      </c:catAx>
      <c:valAx>
        <c:axId val="750754256"/>
        <c:scaling>
          <c:orientation val="minMax"/>
        </c:scaling>
        <c:delete val="1"/>
        <c:axPos val="t"/>
        <c:majorGridlines>
          <c:spPr>
            <a:ln w="9525" cap="flat" cmpd="sng" algn="ctr">
              <a:noFill/>
              <a:round/>
            </a:ln>
            <a:effectLst/>
          </c:spPr>
        </c:majorGridlines>
        <c:numFmt formatCode="#,##0.0;&quot;-&quot;#,##0.0;&quot;--&quot;" sourceLinked="1"/>
        <c:majorTickMark val="none"/>
        <c:minorTickMark val="none"/>
        <c:tickLblPos val="nextTo"/>
        <c:crossAx val="750758000"/>
        <c:crosses val="autoZero"/>
        <c:crossBetween val="between"/>
      </c:valAx>
      <c:spPr>
        <a:noFill/>
        <a:ln>
          <a:noFill/>
        </a:ln>
        <a:effectLst/>
      </c:spPr>
    </c:plotArea>
    <c:legend>
      <c:legendPos val="t"/>
      <c:layout>
        <c:manualLayout>
          <c:xMode val="edge"/>
          <c:yMode val="edge"/>
          <c:x val="0.35992929542592339"/>
          <c:y val="3.55297157622739E-2"/>
          <c:w val="0.34264968815302488"/>
          <c:h val="4.795087387332397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mn-lt"/>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423723350370684E-2"/>
          <c:y val="0.10752281675017895"/>
          <c:w val="0.92949440530460004"/>
          <c:h val="0.78270226875049709"/>
        </c:manualLayout>
      </c:layout>
      <c:lineChart>
        <c:grouping val="standard"/>
        <c:varyColors val="0"/>
        <c:ser>
          <c:idx val="0"/>
          <c:order val="0"/>
          <c:tx>
            <c:strRef>
              <c:f>Sheet1!$B$644</c:f>
              <c:strCache>
                <c:ptCount val="1"/>
                <c:pt idx="0">
                  <c:v>Information Technology Sector</c:v>
                </c:pt>
              </c:strCache>
            </c:strRef>
          </c:tx>
          <c:spPr>
            <a:ln>
              <a:solidFill>
                <a:srgbClr val="003087"/>
              </a:solidFill>
            </a:ln>
          </c:spPr>
          <c:marker>
            <c:symbol val="none"/>
          </c:marker>
          <c:cat>
            <c:numRef>
              <c:f>Sheet1!$C$7:$EP$7</c:f>
              <c:numCache>
                <c:formatCode>[$-409]mmm\-yy;@</c:formatCode>
                <c:ptCount val="144"/>
                <c:pt idx="0">
                  <c:v>36130</c:v>
                </c:pt>
                <c:pt idx="1">
                  <c:v>36220</c:v>
                </c:pt>
                <c:pt idx="2">
                  <c:v>36312</c:v>
                </c:pt>
                <c:pt idx="3">
                  <c:v>36404</c:v>
                </c:pt>
                <c:pt idx="4">
                  <c:v>36495</c:v>
                </c:pt>
                <c:pt idx="5">
                  <c:v>36586</c:v>
                </c:pt>
                <c:pt idx="6">
                  <c:v>36678</c:v>
                </c:pt>
                <c:pt idx="7">
                  <c:v>36770</c:v>
                </c:pt>
                <c:pt idx="8">
                  <c:v>36861</c:v>
                </c:pt>
                <c:pt idx="9">
                  <c:v>36951</c:v>
                </c:pt>
                <c:pt idx="10">
                  <c:v>37043</c:v>
                </c:pt>
                <c:pt idx="11">
                  <c:v>37135</c:v>
                </c:pt>
                <c:pt idx="12">
                  <c:v>37226</c:v>
                </c:pt>
                <c:pt idx="13">
                  <c:v>37316</c:v>
                </c:pt>
                <c:pt idx="14">
                  <c:v>37408</c:v>
                </c:pt>
                <c:pt idx="15">
                  <c:v>37500</c:v>
                </c:pt>
                <c:pt idx="16">
                  <c:v>37591</c:v>
                </c:pt>
                <c:pt idx="17">
                  <c:v>37681</c:v>
                </c:pt>
                <c:pt idx="18">
                  <c:v>37773</c:v>
                </c:pt>
                <c:pt idx="19">
                  <c:v>37865</c:v>
                </c:pt>
                <c:pt idx="20">
                  <c:v>37956</c:v>
                </c:pt>
                <c:pt idx="21">
                  <c:v>38047</c:v>
                </c:pt>
                <c:pt idx="22">
                  <c:v>38139</c:v>
                </c:pt>
                <c:pt idx="23">
                  <c:v>38231</c:v>
                </c:pt>
                <c:pt idx="24">
                  <c:v>38322</c:v>
                </c:pt>
                <c:pt idx="25">
                  <c:v>38412</c:v>
                </c:pt>
                <c:pt idx="26">
                  <c:v>38504</c:v>
                </c:pt>
                <c:pt idx="27">
                  <c:v>38596</c:v>
                </c:pt>
                <c:pt idx="28">
                  <c:v>38687</c:v>
                </c:pt>
                <c:pt idx="29">
                  <c:v>38777</c:v>
                </c:pt>
                <c:pt idx="30">
                  <c:v>38869</c:v>
                </c:pt>
                <c:pt idx="31">
                  <c:v>38961</c:v>
                </c:pt>
                <c:pt idx="32">
                  <c:v>39052</c:v>
                </c:pt>
                <c:pt idx="33">
                  <c:v>39142</c:v>
                </c:pt>
                <c:pt idx="34">
                  <c:v>39234</c:v>
                </c:pt>
                <c:pt idx="35">
                  <c:v>39326</c:v>
                </c:pt>
                <c:pt idx="36">
                  <c:v>39417</c:v>
                </c:pt>
                <c:pt idx="37">
                  <c:v>39508</c:v>
                </c:pt>
                <c:pt idx="38">
                  <c:v>39600</c:v>
                </c:pt>
                <c:pt idx="39">
                  <c:v>39692</c:v>
                </c:pt>
                <c:pt idx="40">
                  <c:v>39783</c:v>
                </c:pt>
                <c:pt idx="41">
                  <c:v>39873</c:v>
                </c:pt>
                <c:pt idx="42">
                  <c:v>39965</c:v>
                </c:pt>
                <c:pt idx="43">
                  <c:v>40057</c:v>
                </c:pt>
                <c:pt idx="44">
                  <c:v>40148</c:v>
                </c:pt>
                <c:pt idx="45">
                  <c:v>40238</c:v>
                </c:pt>
                <c:pt idx="46">
                  <c:v>40330</c:v>
                </c:pt>
                <c:pt idx="47">
                  <c:v>40422</c:v>
                </c:pt>
                <c:pt idx="48">
                  <c:v>40513</c:v>
                </c:pt>
                <c:pt idx="49">
                  <c:v>40603</c:v>
                </c:pt>
                <c:pt idx="50">
                  <c:v>40695</c:v>
                </c:pt>
                <c:pt idx="51">
                  <c:v>40787</c:v>
                </c:pt>
                <c:pt idx="52">
                  <c:v>40878</c:v>
                </c:pt>
                <c:pt idx="53">
                  <c:v>40969</c:v>
                </c:pt>
                <c:pt idx="54">
                  <c:v>41061</c:v>
                </c:pt>
                <c:pt idx="55">
                  <c:v>41153</c:v>
                </c:pt>
                <c:pt idx="56">
                  <c:v>41244</c:v>
                </c:pt>
                <c:pt idx="57">
                  <c:v>41334</c:v>
                </c:pt>
                <c:pt idx="58">
                  <c:v>41426</c:v>
                </c:pt>
                <c:pt idx="59">
                  <c:v>41518</c:v>
                </c:pt>
                <c:pt idx="60">
                  <c:v>41609</c:v>
                </c:pt>
                <c:pt idx="61">
                  <c:v>41699</c:v>
                </c:pt>
                <c:pt idx="62">
                  <c:v>41791</c:v>
                </c:pt>
                <c:pt idx="63">
                  <c:v>41883</c:v>
                </c:pt>
                <c:pt idx="64">
                  <c:v>41974</c:v>
                </c:pt>
                <c:pt idx="65">
                  <c:v>42064</c:v>
                </c:pt>
                <c:pt idx="66">
                  <c:v>42156</c:v>
                </c:pt>
                <c:pt idx="67">
                  <c:v>42248</c:v>
                </c:pt>
                <c:pt idx="68">
                  <c:v>42339</c:v>
                </c:pt>
                <c:pt idx="69">
                  <c:v>42430</c:v>
                </c:pt>
                <c:pt idx="70">
                  <c:v>42522</c:v>
                </c:pt>
                <c:pt idx="71">
                  <c:v>42614</c:v>
                </c:pt>
                <c:pt idx="72">
                  <c:v>42705</c:v>
                </c:pt>
                <c:pt idx="73">
                  <c:v>42795</c:v>
                </c:pt>
                <c:pt idx="74">
                  <c:v>42887</c:v>
                </c:pt>
                <c:pt idx="75">
                  <c:v>42979</c:v>
                </c:pt>
                <c:pt idx="76">
                  <c:v>43070</c:v>
                </c:pt>
                <c:pt idx="77">
                  <c:v>43160</c:v>
                </c:pt>
                <c:pt idx="78">
                  <c:v>43252</c:v>
                </c:pt>
                <c:pt idx="79">
                  <c:v>43344</c:v>
                </c:pt>
                <c:pt idx="80">
                  <c:v>43374</c:v>
                </c:pt>
                <c:pt idx="81">
                  <c:v>43435</c:v>
                </c:pt>
                <c:pt idx="82" formatCode="mmm\-yy">
                  <c:v>43466</c:v>
                </c:pt>
                <c:pt idx="83" formatCode="mmm\-yy">
                  <c:v>43497</c:v>
                </c:pt>
                <c:pt idx="84">
                  <c:v>43525</c:v>
                </c:pt>
                <c:pt idx="85" formatCode="mmm\-yy">
                  <c:v>43556</c:v>
                </c:pt>
                <c:pt idx="86" formatCode="mmm\-yy">
                  <c:v>43586</c:v>
                </c:pt>
                <c:pt idx="87" formatCode="mmm\-yy">
                  <c:v>43617</c:v>
                </c:pt>
                <c:pt idx="88">
                  <c:v>43647</c:v>
                </c:pt>
                <c:pt idx="89" formatCode="mmm\-yy">
                  <c:v>43709</c:v>
                </c:pt>
                <c:pt idx="90" formatCode="mmm\-yy">
                  <c:v>43739</c:v>
                </c:pt>
                <c:pt idx="91" formatCode="mmm\-yy">
                  <c:v>43770</c:v>
                </c:pt>
                <c:pt idx="92" formatCode="mmm\-yy">
                  <c:v>43800</c:v>
                </c:pt>
                <c:pt idx="93" formatCode="mmm\-yy">
                  <c:v>43831</c:v>
                </c:pt>
                <c:pt idx="94" formatCode="mmm\-yy">
                  <c:v>43862</c:v>
                </c:pt>
                <c:pt idx="95" formatCode="mmm\-yy">
                  <c:v>43891</c:v>
                </c:pt>
                <c:pt idx="96" formatCode="mmm\-yy">
                  <c:v>43922</c:v>
                </c:pt>
                <c:pt idx="97" formatCode="mmm\-yy">
                  <c:v>43952</c:v>
                </c:pt>
                <c:pt idx="98" formatCode="mmm\-yy">
                  <c:v>43983</c:v>
                </c:pt>
                <c:pt idx="99" formatCode="mmm\-yy">
                  <c:v>44013</c:v>
                </c:pt>
                <c:pt idx="100" formatCode="mmm\-yy">
                  <c:v>44044</c:v>
                </c:pt>
                <c:pt idx="101" formatCode="mmm\-yy">
                  <c:v>44075</c:v>
                </c:pt>
                <c:pt idx="102" formatCode="mmm\-yy">
                  <c:v>44105</c:v>
                </c:pt>
                <c:pt idx="103" formatCode="mmm\-yy">
                  <c:v>44136</c:v>
                </c:pt>
                <c:pt idx="104" formatCode="mmm\-yy">
                  <c:v>44166</c:v>
                </c:pt>
                <c:pt idx="105" formatCode="mmm\-yy">
                  <c:v>44197</c:v>
                </c:pt>
                <c:pt idx="106" formatCode="mmm\-yy">
                  <c:v>44228</c:v>
                </c:pt>
                <c:pt idx="107" formatCode="mmm\-yy">
                  <c:v>44256</c:v>
                </c:pt>
                <c:pt idx="108" formatCode="mmm\-yy">
                  <c:v>44287</c:v>
                </c:pt>
                <c:pt idx="109" formatCode="mmm\-yy">
                  <c:v>44317</c:v>
                </c:pt>
                <c:pt idx="110" formatCode="mmm\-yy">
                  <c:v>44348</c:v>
                </c:pt>
                <c:pt idx="111" formatCode="mmm\-yy">
                  <c:v>44378</c:v>
                </c:pt>
                <c:pt idx="112" formatCode="mmm\-yy">
                  <c:v>44409</c:v>
                </c:pt>
                <c:pt idx="113" formatCode="mmm\-yy">
                  <c:v>44440</c:v>
                </c:pt>
                <c:pt idx="114" formatCode="mmm\-yy">
                  <c:v>44470</c:v>
                </c:pt>
                <c:pt idx="115" formatCode="mmm\-yy">
                  <c:v>44501</c:v>
                </c:pt>
                <c:pt idx="116" formatCode="mmm\-yy">
                  <c:v>44531</c:v>
                </c:pt>
                <c:pt idx="117" formatCode="mmm\-yy">
                  <c:v>44562</c:v>
                </c:pt>
                <c:pt idx="118" formatCode="mmm\-yy">
                  <c:v>44593</c:v>
                </c:pt>
                <c:pt idx="119" formatCode="mmm\-yy">
                  <c:v>44621</c:v>
                </c:pt>
                <c:pt idx="120" formatCode="mmm\-yy">
                  <c:v>44652</c:v>
                </c:pt>
                <c:pt idx="121" formatCode="mmm\-yy">
                  <c:v>44682</c:v>
                </c:pt>
                <c:pt idx="122" formatCode="mmm\-yy">
                  <c:v>44713</c:v>
                </c:pt>
                <c:pt idx="123" formatCode="mmm\-yy">
                  <c:v>44743</c:v>
                </c:pt>
                <c:pt idx="124" formatCode="mmm\-yy">
                  <c:v>44774</c:v>
                </c:pt>
                <c:pt idx="125" formatCode="mmm\-yy">
                  <c:v>44805</c:v>
                </c:pt>
                <c:pt idx="126" formatCode="mmm\-yy">
                  <c:v>44835</c:v>
                </c:pt>
                <c:pt idx="127" formatCode="mmm\-yy">
                  <c:v>44866</c:v>
                </c:pt>
                <c:pt idx="128" formatCode="mmm\-yy">
                  <c:v>44896</c:v>
                </c:pt>
                <c:pt idx="129" formatCode="mmm\-yy">
                  <c:v>44927</c:v>
                </c:pt>
                <c:pt idx="130" formatCode="mmm\-yy">
                  <c:v>44958</c:v>
                </c:pt>
                <c:pt idx="131" formatCode="mmm\-yy">
                  <c:v>44986</c:v>
                </c:pt>
                <c:pt idx="132" formatCode="mmm\-yy">
                  <c:v>45017</c:v>
                </c:pt>
                <c:pt idx="133" formatCode="mmm\-yy">
                  <c:v>45047</c:v>
                </c:pt>
                <c:pt idx="134" formatCode="mmm\-yy">
                  <c:v>45078</c:v>
                </c:pt>
                <c:pt idx="135" formatCode="mmm\-yy">
                  <c:v>45108</c:v>
                </c:pt>
                <c:pt idx="136" formatCode="mmm\-yy">
                  <c:v>45139</c:v>
                </c:pt>
                <c:pt idx="137" formatCode="mmm\-yy">
                  <c:v>45170</c:v>
                </c:pt>
                <c:pt idx="138" formatCode="mmm\-yy">
                  <c:v>45200</c:v>
                </c:pt>
                <c:pt idx="139" formatCode="mmm\-yy">
                  <c:v>45231</c:v>
                </c:pt>
                <c:pt idx="140" formatCode="mmm\-yy">
                  <c:v>45261</c:v>
                </c:pt>
                <c:pt idx="141" formatCode="mmm\-yy">
                  <c:v>45292</c:v>
                </c:pt>
                <c:pt idx="142" formatCode="mmm\-yy">
                  <c:v>45323</c:v>
                </c:pt>
                <c:pt idx="143" formatCode="mmm\-yy">
                  <c:v>45352</c:v>
                </c:pt>
              </c:numCache>
            </c:numRef>
          </c:cat>
          <c:val>
            <c:numRef>
              <c:f>Sheet1!$C$644:$EP$644</c:f>
              <c:numCache>
                <c:formatCode>#,##0.0;"-"#,##0.0;"--"</c:formatCode>
                <c:ptCount val="144"/>
                <c:pt idx="0">
                  <c:v>43.116168717005621</c:v>
                </c:pt>
                <c:pt idx="1">
                  <c:v>45.397071380715687</c:v>
                </c:pt>
                <c:pt idx="2">
                  <c:v>44.386880055582473</c:v>
                </c:pt>
                <c:pt idx="3">
                  <c:v>44.906287151058862</c:v>
                </c:pt>
                <c:pt idx="4">
                  <c:v>60.966622797011347</c:v>
                </c:pt>
                <c:pt idx="5">
                  <c:v>66.38701739237348</c:v>
                </c:pt>
                <c:pt idx="6">
                  <c:v>51.27056682285837</c:v>
                </c:pt>
                <c:pt idx="7">
                  <c:v>42.146445251666293</c:v>
                </c:pt>
                <c:pt idx="8">
                  <c:v>28.93148742218224</c:v>
                </c:pt>
                <c:pt idx="9">
                  <c:v>24.442327037392939</c:v>
                </c:pt>
                <c:pt idx="10">
                  <c:v>33.495411018280087</c:v>
                </c:pt>
                <c:pt idx="11">
                  <c:v>31.092158385953582</c:v>
                </c:pt>
                <c:pt idx="12">
                  <c:v>45.770050432977087</c:v>
                </c:pt>
                <c:pt idx="13">
                  <c:v>44.434333097291713</c:v>
                </c:pt>
                <c:pt idx="14">
                  <c:v>37.620351240111397</c:v>
                </c:pt>
                <c:pt idx="15">
                  <c:v>27.642127151586809</c:v>
                </c:pt>
                <c:pt idx="16">
                  <c:v>31.414326445692701</c:v>
                </c:pt>
                <c:pt idx="17">
                  <c:v>29.963535700819762</c:v>
                </c:pt>
                <c:pt idx="18">
                  <c:v>33.172069818871996</c:v>
                </c:pt>
                <c:pt idx="19">
                  <c:v>34.816081001209533</c:v>
                </c:pt>
                <c:pt idx="20">
                  <c:v>34.213961017584488</c:v>
                </c:pt>
                <c:pt idx="21">
                  <c:v>31.958302443890329</c:v>
                </c:pt>
                <c:pt idx="22">
                  <c:v>30.798611534693421</c:v>
                </c:pt>
                <c:pt idx="23">
                  <c:v>25.862954854506629</c:v>
                </c:pt>
                <c:pt idx="24">
                  <c:v>27.14575677987504</c:v>
                </c:pt>
                <c:pt idx="25">
                  <c:v>23.464516461264189</c:v>
                </c:pt>
                <c:pt idx="26">
                  <c:v>22.452064056488251</c:v>
                </c:pt>
                <c:pt idx="27">
                  <c:v>23.497449936574629</c:v>
                </c:pt>
                <c:pt idx="28">
                  <c:v>23.35604494111255</c:v>
                </c:pt>
                <c:pt idx="29">
                  <c:v>23.834367542381759</c:v>
                </c:pt>
                <c:pt idx="30">
                  <c:v>21.59829456708129</c:v>
                </c:pt>
                <c:pt idx="31">
                  <c:v>22.909876269818</c:v>
                </c:pt>
                <c:pt idx="32">
                  <c:v>23.92900068136133</c:v>
                </c:pt>
                <c:pt idx="33">
                  <c:v>22.576462269943431</c:v>
                </c:pt>
                <c:pt idx="34">
                  <c:v>24.746335588320221</c:v>
                </c:pt>
                <c:pt idx="35">
                  <c:v>25.296061066318959</c:v>
                </c:pt>
                <c:pt idx="36">
                  <c:v>22.330928006449572</c:v>
                </c:pt>
                <c:pt idx="37">
                  <c:v>18.657400594550111</c:v>
                </c:pt>
                <c:pt idx="38">
                  <c:v>17.672251044002859</c:v>
                </c:pt>
                <c:pt idx="39">
                  <c:v>15.29178788338861</c:v>
                </c:pt>
                <c:pt idx="40">
                  <c:v>12.15845319393352</c:v>
                </c:pt>
                <c:pt idx="41">
                  <c:v>13.26402640968363</c:v>
                </c:pt>
                <c:pt idx="42">
                  <c:v>17.371923940576838</c:v>
                </c:pt>
                <c:pt idx="43">
                  <c:v>20.360797856386672</c:v>
                </c:pt>
                <c:pt idx="44">
                  <c:v>20.226341105520859</c:v>
                </c:pt>
                <c:pt idx="45">
                  <c:v>18.672475356276749</c:v>
                </c:pt>
                <c:pt idx="46">
                  <c:v>14.59448040165301</c:v>
                </c:pt>
                <c:pt idx="47">
                  <c:v>14.90858815925121</c:v>
                </c:pt>
                <c:pt idx="48">
                  <c:v>15.50150395855669</c:v>
                </c:pt>
                <c:pt idx="49">
                  <c:v>15.00799256911537</c:v>
                </c:pt>
                <c:pt idx="50">
                  <c:v>14.023364416177779</c:v>
                </c:pt>
                <c:pt idx="51">
                  <c:v>12.510349236939479</c:v>
                </c:pt>
                <c:pt idx="52">
                  <c:v>12.979659767968741</c:v>
                </c:pt>
                <c:pt idx="53">
                  <c:v>15.188060813153109</c:v>
                </c:pt>
                <c:pt idx="54">
                  <c:v>14.680085721665259</c:v>
                </c:pt>
                <c:pt idx="55">
                  <c:v>15.33891949959092</c:v>
                </c:pt>
                <c:pt idx="56">
                  <c:v>14.53285068921423</c:v>
                </c:pt>
                <c:pt idx="57">
                  <c:v>14.8354966123726</c:v>
                </c:pt>
                <c:pt idx="58">
                  <c:v>14.52856084467324</c:v>
                </c:pt>
                <c:pt idx="59">
                  <c:v>15.511829032341041</c:v>
                </c:pt>
                <c:pt idx="60">
                  <c:v>17.25008861974268</c:v>
                </c:pt>
                <c:pt idx="61">
                  <c:v>17.47847785305844</c:v>
                </c:pt>
                <c:pt idx="62">
                  <c:v>18.222203928669259</c:v>
                </c:pt>
                <c:pt idx="63">
                  <c:v>18.28124410779381</c:v>
                </c:pt>
                <c:pt idx="64">
                  <c:v>18.571937313374089</c:v>
                </c:pt>
                <c:pt idx="65">
                  <c:v>18.481921473657369</c:v>
                </c:pt>
                <c:pt idx="66">
                  <c:v>18.7</c:v>
                </c:pt>
                <c:pt idx="67">
                  <c:v>18.5</c:v>
                </c:pt>
                <c:pt idx="68">
                  <c:v>19.8</c:v>
                </c:pt>
                <c:pt idx="69">
                  <c:v>20.6</c:v>
                </c:pt>
                <c:pt idx="70">
                  <c:v>19.3</c:v>
                </c:pt>
                <c:pt idx="71">
                  <c:v>21</c:v>
                </c:pt>
                <c:pt idx="72">
                  <c:v>20.3</c:v>
                </c:pt>
                <c:pt idx="73">
                  <c:v>22.3</c:v>
                </c:pt>
                <c:pt idx="74">
                  <c:v>22.2</c:v>
                </c:pt>
                <c:pt idx="75">
                  <c:v>23</c:v>
                </c:pt>
                <c:pt idx="76">
                  <c:v>24.8</c:v>
                </c:pt>
                <c:pt idx="77">
                  <c:v>22.86</c:v>
                </c:pt>
                <c:pt idx="78">
                  <c:v>22.62</c:v>
                </c:pt>
                <c:pt idx="79">
                  <c:v>22.8</c:v>
                </c:pt>
                <c:pt idx="80">
                  <c:v>20.399999999999999</c:v>
                </c:pt>
                <c:pt idx="81">
                  <c:v>17.7</c:v>
                </c:pt>
                <c:pt idx="82">
                  <c:v>18.48</c:v>
                </c:pt>
                <c:pt idx="83">
                  <c:v>19.600000000000001</c:v>
                </c:pt>
                <c:pt idx="84">
                  <c:v>20.67</c:v>
                </c:pt>
                <c:pt idx="85">
                  <c:v>22</c:v>
                </c:pt>
                <c:pt idx="86">
                  <c:v>20.22</c:v>
                </c:pt>
                <c:pt idx="87">
                  <c:v>22.31</c:v>
                </c:pt>
                <c:pt idx="88">
                  <c:v>22.25</c:v>
                </c:pt>
                <c:pt idx="89">
                  <c:v>22.9</c:v>
                </c:pt>
                <c:pt idx="90">
                  <c:v>23.7</c:v>
                </c:pt>
                <c:pt idx="91">
                  <c:v>25.2</c:v>
                </c:pt>
                <c:pt idx="92">
                  <c:v>26.7</c:v>
                </c:pt>
                <c:pt idx="93">
                  <c:v>26.9</c:v>
                </c:pt>
                <c:pt idx="94">
                  <c:v>24.85</c:v>
                </c:pt>
                <c:pt idx="95">
                  <c:v>22.8</c:v>
                </c:pt>
                <c:pt idx="96">
                  <c:v>25.3</c:v>
                </c:pt>
                <c:pt idx="97">
                  <c:v>27.1</c:v>
                </c:pt>
                <c:pt idx="98">
                  <c:v>29.2</c:v>
                </c:pt>
                <c:pt idx="99">
                  <c:v>31.2</c:v>
                </c:pt>
                <c:pt idx="100">
                  <c:v>34.700000000000003</c:v>
                </c:pt>
                <c:pt idx="101">
                  <c:v>32.6</c:v>
                </c:pt>
                <c:pt idx="102">
                  <c:v>30.9</c:v>
                </c:pt>
                <c:pt idx="103">
                  <c:v>34.299999999999997</c:v>
                </c:pt>
                <c:pt idx="104">
                  <c:v>35.127299999999998</c:v>
                </c:pt>
                <c:pt idx="105">
                  <c:v>34.517600000000002</c:v>
                </c:pt>
                <c:pt idx="106">
                  <c:v>33.322000000000003</c:v>
                </c:pt>
                <c:pt idx="107">
                  <c:v>33.738700000000001</c:v>
                </c:pt>
                <c:pt idx="108">
                  <c:v>35.155799999999999</c:v>
                </c:pt>
                <c:pt idx="109">
                  <c:v>32.410699999999999</c:v>
                </c:pt>
                <c:pt idx="110">
                  <c:v>34.142600000000002</c:v>
                </c:pt>
                <c:pt idx="111">
                  <c:v>35.1342</c:v>
                </c:pt>
                <c:pt idx="112">
                  <c:v>33.697400000000002</c:v>
                </c:pt>
                <c:pt idx="113">
                  <c:v>31.432600000000001</c:v>
                </c:pt>
                <c:pt idx="114">
                  <c:v>33.714500000000001</c:v>
                </c:pt>
                <c:pt idx="115">
                  <c:v>32.679200000000002</c:v>
                </c:pt>
                <c:pt idx="116">
                  <c:v>33.565899999999999</c:v>
                </c:pt>
                <c:pt idx="117">
                  <c:v>31.130099999999999</c:v>
                </c:pt>
                <c:pt idx="118">
                  <c:v>28.6813</c:v>
                </c:pt>
                <c:pt idx="119">
                  <c:v>29.2501</c:v>
                </c:pt>
                <c:pt idx="120" formatCode="General">
                  <c:v>25.836099999999998</c:v>
                </c:pt>
                <c:pt idx="121" formatCode="General">
                  <c:v>24.806799999999999</c:v>
                </c:pt>
                <c:pt idx="122" formatCode="General">
                  <c:v>22.295300000000001</c:v>
                </c:pt>
                <c:pt idx="123" formatCode="General">
                  <c:v>25.2257</c:v>
                </c:pt>
                <c:pt idx="124" formatCode="General">
                  <c:v>23.9453</c:v>
                </c:pt>
                <c:pt idx="125" formatCode="General">
                  <c:v>21.184100000000001</c:v>
                </c:pt>
                <c:pt idx="126" formatCode="General">
                  <c:v>22.844799999999999</c:v>
                </c:pt>
                <c:pt idx="127" formatCode="General">
                  <c:v>25.008700000000001</c:v>
                </c:pt>
                <c:pt idx="128" formatCode="General">
                  <c:v>23.2422</c:v>
                </c:pt>
                <c:pt idx="129" formatCode="General">
                  <c:v>25.5122</c:v>
                </c:pt>
                <c:pt idx="130" formatCode="General">
                  <c:v>26.342500000000001</c:v>
                </c:pt>
                <c:pt idx="131" formatCode="General">
                  <c:v>28.988399999999999</c:v>
                </c:pt>
                <c:pt idx="132" formatCode="General">
                  <c:v>29.5153</c:v>
                </c:pt>
                <c:pt idx="133" formatCode="General">
                  <c:v>32.853400000000001</c:v>
                </c:pt>
                <c:pt idx="134" formatCode="General">
                  <c:v>35.012999999999998</c:v>
                </c:pt>
                <c:pt idx="135">
                  <c:v>35.736899999999999</c:v>
                </c:pt>
                <c:pt idx="136">
                  <c:v>35.420900000000003</c:v>
                </c:pt>
                <c:pt idx="137">
                  <c:v>32.051900000000003</c:v>
                </c:pt>
                <c:pt idx="138">
                  <c:v>31.9145</c:v>
                </c:pt>
                <c:pt idx="139" formatCode="General">
                  <c:v>34.992800000000003</c:v>
                </c:pt>
                <c:pt idx="140" formatCode="General">
                  <c:v>34.975700000000003</c:v>
                </c:pt>
                <c:pt idx="141" formatCode="General">
                  <c:v>36.1907</c:v>
                </c:pt>
                <c:pt idx="142" formatCode="General">
                  <c:v>36.890799999999999</c:v>
                </c:pt>
                <c:pt idx="143" formatCode="General">
                  <c:v>36.464599999999997</c:v>
                </c:pt>
              </c:numCache>
            </c:numRef>
          </c:val>
          <c:smooth val="0"/>
          <c:extLst>
            <c:ext xmlns:c16="http://schemas.microsoft.com/office/drawing/2014/chart" uri="{C3380CC4-5D6E-409C-BE32-E72D297353CC}">
              <c16:uniqueId val="{00000000-BF6B-40AD-8FEF-5AFD41660503}"/>
            </c:ext>
          </c:extLst>
        </c:ser>
        <c:ser>
          <c:idx val="1"/>
          <c:order val="1"/>
          <c:tx>
            <c:strRef>
              <c:f>Sheet1!$B$3</c:f>
              <c:strCache>
                <c:ptCount val="1"/>
                <c:pt idx="0">
                  <c:v>S&amp;P 500 Index</c:v>
                </c:pt>
              </c:strCache>
            </c:strRef>
          </c:tx>
          <c:spPr>
            <a:ln>
              <a:solidFill>
                <a:schemeClr val="bg1">
                  <a:lumMod val="65000"/>
                </a:schemeClr>
              </a:solidFill>
            </a:ln>
          </c:spPr>
          <c:marker>
            <c:symbol val="none"/>
          </c:marker>
          <c:cat>
            <c:numRef>
              <c:f>Sheet1!$C$7:$EP$7</c:f>
              <c:numCache>
                <c:formatCode>[$-409]mmm\-yy;@</c:formatCode>
                <c:ptCount val="144"/>
                <c:pt idx="0">
                  <c:v>36130</c:v>
                </c:pt>
                <c:pt idx="1">
                  <c:v>36220</c:v>
                </c:pt>
                <c:pt idx="2">
                  <c:v>36312</c:v>
                </c:pt>
                <c:pt idx="3">
                  <c:v>36404</c:v>
                </c:pt>
                <c:pt idx="4">
                  <c:v>36495</c:v>
                </c:pt>
                <c:pt idx="5">
                  <c:v>36586</c:v>
                </c:pt>
                <c:pt idx="6">
                  <c:v>36678</c:v>
                </c:pt>
                <c:pt idx="7">
                  <c:v>36770</c:v>
                </c:pt>
                <c:pt idx="8">
                  <c:v>36861</c:v>
                </c:pt>
                <c:pt idx="9">
                  <c:v>36951</c:v>
                </c:pt>
                <c:pt idx="10">
                  <c:v>37043</c:v>
                </c:pt>
                <c:pt idx="11">
                  <c:v>37135</c:v>
                </c:pt>
                <c:pt idx="12">
                  <c:v>37226</c:v>
                </c:pt>
                <c:pt idx="13">
                  <c:v>37316</c:v>
                </c:pt>
                <c:pt idx="14">
                  <c:v>37408</c:v>
                </c:pt>
                <c:pt idx="15">
                  <c:v>37500</c:v>
                </c:pt>
                <c:pt idx="16">
                  <c:v>37591</c:v>
                </c:pt>
                <c:pt idx="17">
                  <c:v>37681</c:v>
                </c:pt>
                <c:pt idx="18">
                  <c:v>37773</c:v>
                </c:pt>
                <c:pt idx="19">
                  <c:v>37865</c:v>
                </c:pt>
                <c:pt idx="20">
                  <c:v>37956</c:v>
                </c:pt>
                <c:pt idx="21">
                  <c:v>38047</c:v>
                </c:pt>
                <c:pt idx="22">
                  <c:v>38139</c:v>
                </c:pt>
                <c:pt idx="23">
                  <c:v>38231</c:v>
                </c:pt>
                <c:pt idx="24">
                  <c:v>38322</c:v>
                </c:pt>
                <c:pt idx="25">
                  <c:v>38412</c:v>
                </c:pt>
                <c:pt idx="26">
                  <c:v>38504</c:v>
                </c:pt>
                <c:pt idx="27">
                  <c:v>38596</c:v>
                </c:pt>
                <c:pt idx="28">
                  <c:v>38687</c:v>
                </c:pt>
                <c:pt idx="29">
                  <c:v>38777</c:v>
                </c:pt>
                <c:pt idx="30">
                  <c:v>38869</c:v>
                </c:pt>
                <c:pt idx="31">
                  <c:v>38961</c:v>
                </c:pt>
                <c:pt idx="32">
                  <c:v>39052</c:v>
                </c:pt>
                <c:pt idx="33">
                  <c:v>39142</c:v>
                </c:pt>
                <c:pt idx="34">
                  <c:v>39234</c:v>
                </c:pt>
                <c:pt idx="35">
                  <c:v>39326</c:v>
                </c:pt>
                <c:pt idx="36">
                  <c:v>39417</c:v>
                </c:pt>
                <c:pt idx="37">
                  <c:v>39508</c:v>
                </c:pt>
                <c:pt idx="38">
                  <c:v>39600</c:v>
                </c:pt>
                <c:pt idx="39">
                  <c:v>39692</c:v>
                </c:pt>
                <c:pt idx="40">
                  <c:v>39783</c:v>
                </c:pt>
                <c:pt idx="41">
                  <c:v>39873</c:v>
                </c:pt>
                <c:pt idx="42">
                  <c:v>39965</c:v>
                </c:pt>
                <c:pt idx="43">
                  <c:v>40057</c:v>
                </c:pt>
                <c:pt idx="44">
                  <c:v>40148</c:v>
                </c:pt>
                <c:pt idx="45">
                  <c:v>40238</c:v>
                </c:pt>
                <c:pt idx="46">
                  <c:v>40330</c:v>
                </c:pt>
                <c:pt idx="47">
                  <c:v>40422</c:v>
                </c:pt>
                <c:pt idx="48">
                  <c:v>40513</c:v>
                </c:pt>
                <c:pt idx="49">
                  <c:v>40603</c:v>
                </c:pt>
                <c:pt idx="50">
                  <c:v>40695</c:v>
                </c:pt>
                <c:pt idx="51">
                  <c:v>40787</c:v>
                </c:pt>
                <c:pt idx="52">
                  <c:v>40878</c:v>
                </c:pt>
                <c:pt idx="53">
                  <c:v>40969</c:v>
                </c:pt>
                <c:pt idx="54">
                  <c:v>41061</c:v>
                </c:pt>
                <c:pt idx="55">
                  <c:v>41153</c:v>
                </c:pt>
                <c:pt idx="56">
                  <c:v>41244</c:v>
                </c:pt>
                <c:pt idx="57">
                  <c:v>41334</c:v>
                </c:pt>
                <c:pt idx="58">
                  <c:v>41426</c:v>
                </c:pt>
                <c:pt idx="59">
                  <c:v>41518</c:v>
                </c:pt>
                <c:pt idx="60">
                  <c:v>41609</c:v>
                </c:pt>
                <c:pt idx="61">
                  <c:v>41699</c:v>
                </c:pt>
                <c:pt idx="62">
                  <c:v>41791</c:v>
                </c:pt>
                <c:pt idx="63">
                  <c:v>41883</c:v>
                </c:pt>
                <c:pt idx="64">
                  <c:v>41974</c:v>
                </c:pt>
                <c:pt idx="65">
                  <c:v>42064</c:v>
                </c:pt>
                <c:pt idx="66">
                  <c:v>42156</c:v>
                </c:pt>
                <c:pt idx="67">
                  <c:v>42248</c:v>
                </c:pt>
                <c:pt idx="68">
                  <c:v>42339</c:v>
                </c:pt>
                <c:pt idx="69">
                  <c:v>42430</c:v>
                </c:pt>
                <c:pt idx="70">
                  <c:v>42522</c:v>
                </c:pt>
                <c:pt idx="71">
                  <c:v>42614</c:v>
                </c:pt>
                <c:pt idx="72">
                  <c:v>42705</c:v>
                </c:pt>
                <c:pt idx="73">
                  <c:v>42795</c:v>
                </c:pt>
                <c:pt idx="74">
                  <c:v>42887</c:v>
                </c:pt>
                <c:pt idx="75">
                  <c:v>42979</c:v>
                </c:pt>
                <c:pt idx="76">
                  <c:v>43070</c:v>
                </c:pt>
                <c:pt idx="77">
                  <c:v>43160</c:v>
                </c:pt>
                <c:pt idx="78">
                  <c:v>43252</c:v>
                </c:pt>
                <c:pt idx="79">
                  <c:v>43344</c:v>
                </c:pt>
                <c:pt idx="80">
                  <c:v>43374</c:v>
                </c:pt>
                <c:pt idx="81">
                  <c:v>43435</c:v>
                </c:pt>
                <c:pt idx="82" formatCode="mmm\-yy">
                  <c:v>43466</c:v>
                </c:pt>
                <c:pt idx="83" formatCode="mmm\-yy">
                  <c:v>43497</c:v>
                </c:pt>
                <c:pt idx="84">
                  <c:v>43525</c:v>
                </c:pt>
                <c:pt idx="85" formatCode="mmm\-yy">
                  <c:v>43556</c:v>
                </c:pt>
                <c:pt idx="86" formatCode="mmm\-yy">
                  <c:v>43586</c:v>
                </c:pt>
                <c:pt idx="87" formatCode="mmm\-yy">
                  <c:v>43617</c:v>
                </c:pt>
                <c:pt idx="88">
                  <c:v>43647</c:v>
                </c:pt>
                <c:pt idx="89" formatCode="mmm\-yy">
                  <c:v>43709</c:v>
                </c:pt>
                <c:pt idx="90" formatCode="mmm\-yy">
                  <c:v>43739</c:v>
                </c:pt>
                <c:pt idx="91" formatCode="mmm\-yy">
                  <c:v>43770</c:v>
                </c:pt>
                <c:pt idx="92" formatCode="mmm\-yy">
                  <c:v>43800</c:v>
                </c:pt>
                <c:pt idx="93" formatCode="mmm\-yy">
                  <c:v>43831</c:v>
                </c:pt>
                <c:pt idx="94" formatCode="mmm\-yy">
                  <c:v>43862</c:v>
                </c:pt>
                <c:pt idx="95" formatCode="mmm\-yy">
                  <c:v>43891</c:v>
                </c:pt>
                <c:pt idx="96" formatCode="mmm\-yy">
                  <c:v>43922</c:v>
                </c:pt>
                <c:pt idx="97" formatCode="mmm\-yy">
                  <c:v>43952</c:v>
                </c:pt>
                <c:pt idx="98" formatCode="mmm\-yy">
                  <c:v>43983</c:v>
                </c:pt>
                <c:pt idx="99" formatCode="mmm\-yy">
                  <c:v>44013</c:v>
                </c:pt>
                <c:pt idx="100" formatCode="mmm\-yy">
                  <c:v>44044</c:v>
                </c:pt>
                <c:pt idx="101" formatCode="mmm\-yy">
                  <c:v>44075</c:v>
                </c:pt>
                <c:pt idx="102" formatCode="mmm\-yy">
                  <c:v>44105</c:v>
                </c:pt>
                <c:pt idx="103" formatCode="mmm\-yy">
                  <c:v>44136</c:v>
                </c:pt>
                <c:pt idx="104" formatCode="mmm\-yy">
                  <c:v>44166</c:v>
                </c:pt>
                <c:pt idx="105" formatCode="mmm\-yy">
                  <c:v>44197</c:v>
                </c:pt>
                <c:pt idx="106" formatCode="mmm\-yy">
                  <c:v>44228</c:v>
                </c:pt>
                <c:pt idx="107" formatCode="mmm\-yy">
                  <c:v>44256</c:v>
                </c:pt>
                <c:pt idx="108" formatCode="mmm\-yy">
                  <c:v>44287</c:v>
                </c:pt>
                <c:pt idx="109" formatCode="mmm\-yy">
                  <c:v>44317</c:v>
                </c:pt>
                <c:pt idx="110" formatCode="mmm\-yy">
                  <c:v>44348</c:v>
                </c:pt>
                <c:pt idx="111" formatCode="mmm\-yy">
                  <c:v>44378</c:v>
                </c:pt>
                <c:pt idx="112" formatCode="mmm\-yy">
                  <c:v>44409</c:v>
                </c:pt>
                <c:pt idx="113" formatCode="mmm\-yy">
                  <c:v>44440</c:v>
                </c:pt>
                <c:pt idx="114" formatCode="mmm\-yy">
                  <c:v>44470</c:v>
                </c:pt>
                <c:pt idx="115" formatCode="mmm\-yy">
                  <c:v>44501</c:v>
                </c:pt>
                <c:pt idx="116" formatCode="mmm\-yy">
                  <c:v>44531</c:v>
                </c:pt>
                <c:pt idx="117" formatCode="mmm\-yy">
                  <c:v>44562</c:v>
                </c:pt>
                <c:pt idx="118" formatCode="mmm\-yy">
                  <c:v>44593</c:v>
                </c:pt>
                <c:pt idx="119" formatCode="mmm\-yy">
                  <c:v>44621</c:v>
                </c:pt>
                <c:pt idx="120" formatCode="mmm\-yy">
                  <c:v>44652</c:v>
                </c:pt>
                <c:pt idx="121" formatCode="mmm\-yy">
                  <c:v>44682</c:v>
                </c:pt>
                <c:pt idx="122" formatCode="mmm\-yy">
                  <c:v>44713</c:v>
                </c:pt>
                <c:pt idx="123" formatCode="mmm\-yy">
                  <c:v>44743</c:v>
                </c:pt>
                <c:pt idx="124" formatCode="mmm\-yy">
                  <c:v>44774</c:v>
                </c:pt>
                <c:pt idx="125" formatCode="mmm\-yy">
                  <c:v>44805</c:v>
                </c:pt>
                <c:pt idx="126" formatCode="mmm\-yy">
                  <c:v>44835</c:v>
                </c:pt>
                <c:pt idx="127" formatCode="mmm\-yy">
                  <c:v>44866</c:v>
                </c:pt>
                <c:pt idx="128" formatCode="mmm\-yy">
                  <c:v>44896</c:v>
                </c:pt>
                <c:pt idx="129" formatCode="mmm\-yy">
                  <c:v>44927</c:v>
                </c:pt>
                <c:pt idx="130" formatCode="mmm\-yy">
                  <c:v>44958</c:v>
                </c:pt>
                <c:pt idx="131" formatCode="mmm\-yy">
                  <c:v>44986</c:v>
                </c:pt>
                <c:pt idx="132" formatCode="mmm\-yy">
                  <c:v>45017</c:v>
                </c:pt>
                <c:pt idx="133" formatCode="mmm\-yy">
                  <c:v>45047</c:v>
                </c:pt>
                <c:pt idx="134" formatCode="mmm\-yy">
                  <c:v>45078</c:v>
                </c:pt>
                <c:pt idx="135" formatCode="mmm\-yy">
                  <c:v>45108</c:v>
                </c:pt>
                <c:pt idx="136" formatCode="mmm\-yy">
                  <c:v>45139</c:v>
                </c:pt>
                <c:pt idx="137" formatCode="mmm\-yy">
                  <c:v>45170</c:v>
                </c:pt>
                <c:pt idx="138" formatCode="mmm\-yy">
                  <c:v>45200</c:v>
                </c:pt>
                <c:pt idx="139" formatCode="mmm\-yy">
                  <c:v>45231</c:v>
                </c:pt>
                <c:pt idx="140" formatCode="mmm\-yy">
                  <c:v>45261</c:v>
                </c:pt>
                <c:pt idx="141" formatCode="mmm\-yy">
                  <c:v>45292</c:v>
                </c:pt>
                <c:pt idx="142" formatCode="mmm\-yy">
                  <c:v>45323</c:v>
                </c:pt>
                <c:pt idx="143" formatCode="mmm\-yy">
                  <c:v>45352</c:v>
                </c:pt>
              </c:numCache>
            </c:numRef>
          </c:cat>
          <c:val>
            <c:numRef>
              <c:f>Sheet1!$C$9:$EP$9</c:f>
              <c:numCache>
                <c:formatCode>#,##0.0;"-"#,##0.0;"--"</c:formatCode>
                <c:ptCount val="144"/>
                <c:pt idx="0">
                  <c:v>27.785285251161049</c:v>
                </c:pt>
                <c:pt idx="1">
                  <c:v>29.549347473508629</c:v>
                </c:pt>
                <c:pt idx="2">
                  <c:v>29.871788865324021</c:v>
                </c:pt>
                <c:pt idx="3">
                  <c:v>27.2699543719317</c:v>
                </c:pt>
                <c:pt idx="4">
                  <c:v>29.322214427426889</c:v>
                </c:pt>
                <c:pt idx="5">
                  <c:v>28.792259148324749</c:v>
                </c:pt>
                <c:pt idx="6">
                  <c:v>27.091611915323359</c:v>
                </c:pt>
                <c:pt idx="7">
                  <c:v>25.646361675070871</c:v>
                </c:pt>
                <c:pt idx="8">
                  <c:v>23.80462243613626</c:v>
                </c:pt>
                <c:pt idx="9">
                  <c:v>21.603185942377429</c:v>
                </c:pt>
                <c:pt idx="10">
                  <c:v>24.14701370006404</c:v>
                </c:pt>
                <c:pt idx="11">
                  <c:v>22.51639368163579</c:v>
                </c:pt>
                <c:pt idx="12">
                  <c:v>26.10919877443666</c:v>
                </c:pt>
                <c:pt idx="13">
                  <c:v>26.52200551111002</c:v>
                </c:pt>
                <c:pt idx="14">
                  <c:v>23.22168671305478</c:v>
                </c:pt>
                <c:pt idx="15">
                  <c:v>18.195141287125939</c:v>
                </c:pt>
                <c:pt idx="16">
                  <c:v>18.597251187948011</c:v>
                </c:pt>
                <c:pt idx="17">
                  <c:v>17.044766964972379</c:v>
                </c:pt>
                <c:pt idx="18">
                  <c:v>19.089933293718559</c:v>
                </c:pt>
                <c:pt idx="19">
                  <c:v>19.691167488087778</c:v>
                </c:pt>
                <c:pt idx="20">
                  <c:v>20.682368663839799</c:v>
                </c:pt>
                <c:pt idx="21">
                  <c:v>20.124651741450499</c:v>
                </c:pt>
                <c:pt idx="22">
                  <c:v>19.36585894898165</c:v>
                </c:pt>
                <c:pt idx="23">
                  <c:v>18.011586403101511</c:v>
                </c:pt>
                <c:pt idx="24">
                  <c:v>18.83060868100009</c:v>
                </c:pt>
                <c:pt idx="25">
                  <c:v>17.75382951624448</c:v>
                </c:pt>
                <c:pt idx="26">
                  <c:v>17.14508459759616</c:v>
                </c:pt>
                <c:pt idx="27">
                  <c:v>17.1141808221197</c:v>
                </c:pt>
                <c:pt idx="28">
                  <c:v>17.012996459232411</c:v>
                </c:pt>
                <c:pt idx="29">
                  <c:v>16.387015267853371</c:v>
                </c:pt>
                <c:pt idx="30">
                  <c:v>16.00108371517668</c:v>
                </c:pt>
                <c:pt idx="31">
                  <c:v>16.343024472164711</c:v>
                </c:pt>
                <c:pt idx="32">
                  <c:v>16.632371384247161</c:v>
                </c:pt>
                <c:pt idx="33">
                  <c:v>16.243543219550499</c:v>
                </c:pt>
                <c:pt idx="34">
                  <c:v>16.699594835878688</c:v>
                </c:pt>
                <c:pt idx="35">
                  <c:v>17.923105344928409</c:v>
                </c:pt>
                <c:pt idx="36">
                  <c:v>17.792607038022169</c:v>
                </c:pt>
                <c:pt idx="37">
                  <c:v>15.41840051227377</c:v>
                </c:pt>
                <c:pt idx="38">
                  <c:v>14.986707192328501</c:v>
                </c:pt>
                <c:pt idx="39">
                  <c:v>14.011442935299611</c:v>
                </c:pt>
                <c:pt idx="40">
                  <c:v>12.435794651826861</c:v>
                </c:pt>
                <c:pt idx="41">
                  <c:v>11.907976414907569</c:v>
                </c:pt>
                <c:pt idx="42">
                  <c:v>14.753767637092601</c:v>
                </c:pt>
                <c:pt idx="43">
                  <c:v>17.5006113129085</c:v>
                </c:pt>
                <c:pt idx="44">
                  <c:v>16.615167760658171</c:v>
                </c:pt>
                <c:pt idx="45">
                  <c:v>16.650383061330931</c:v>
                </c:pt>
                <c:pt idx="46">
                  <c:v>13.620366658521879</c:v>
                </c:pt>
                <c:pt idx="47">
                  <c:v>14.2848668908667</c:v>
                </c:pt>
                <c:pt idx="48">
                  <c:v>15.229991903332021</c:v>
                </c:pt>
                <c:pt idx="49">
                  <c:v>15.45194634921277</c:v>
                </c:pt>
                <c:pt idx="50">
                  <c:v>14.727860073308999</c:v>
                </c:pt>
                <c:pt idx="51">
                  <c:v>12.37023286809495</c:v>
                </c:pt>
                <c:pt idx="52">
                  <c:v>13.82067581646233</c:v>
                </c:pt>
                <c:pt idx="53">
                  <c:v>15.11577493782244</c:v>
                </c:pt>
                <c:pt idx="54">
                  <c:v>14.51566492773661</c:v>
                </c:pt>
                <c:pt idx="55">
                  <c:v>15.317772438412341</c:v>
                </c:pt>
                <c:pt idx="56">
                  <c:v>15.292055833237351</c:v>
                </c:pt>
                <c:pt idx="57">
                  <c:v>16.35478210566945</c:v>
                </c:pt>
                <c:pt idx="58">
                  <c:v>16.352517722272641</c:v>
                </c:pt>
                <c:pt idx="59">
                  <c:v>17.006967656148039</c:v>
                </c:pt>
                <c:pt idx="60">
                  <c:v>17.575729381221329</c:v>
                </c:pt>
                <c:pt idx="61">
                  <c:v>17.703848909462831</c:v>
                </c:pt>
                <c:pt idx="62">
                  <c:v>18.223580761979381</c:v>
                </c:pt>
                <c:pt idx="63">
                  <c:v>17.685453340077949</c:v>
                </c:pt>
                <c:pt idx="64">
                  <c:v>19.023007688652669</c:v>
                </c:pt>
                <c:pt idx="65">
                  <c:v>18.910558968422759</c:v>
                </c:pt>
                <c:pt idx="66">
                  <c:v>19.100000000000001</c:v>
                </c:pt>
                <c:pt idx="67">
                  <c:v>18</c:v>
                </c:pt>
                <c:pt idx="68">
                  <c:v>19.100000000000001</c:v>
                </c:pt>
                <c:pt idx="69">
                  <c:v>19.3</c:v>
                </c:pt>
                <c:pt idx="70">
                  <c:v>19.2</c:v>
                </c:pt>
                <c:pt idx="71">
                  <c:v>19.8</c:v>
                </c:pt>
                <c:pt idx="72">
                  <c:v>19.899999999999999</c:v>
                </c:pt>
                <c:pt idx="73">
                  <c:v>21</c:v>
                </c:pt>
                <c:pt idx="74">
                  <c:v>21.5</c:v>
                </c:pt>
                <c:pt idx="75">
                  <c:v>22.1</c:v>
                </c:pt>
                <c:pt idx="76">
                  <c:v>23.4</c:v>
                </c:pt>
                <c:pt idx="77">
                  <c:v>21.24</c:v>
                </c:pt>
                <c:pt idx="78">
                  <c:v>20.73</c:v>
                </c:pt>
                <c:pt idx="79">
                  <c:v>21.1</c:v>
                </c:pt>
                <c:pt idx="80">
                  <c:v>19</c:v>
                </c:pt>
                <c:pt idx="81">
                  <c:v>17.100000000000001</c:v>
                </c:pt>
                <c:pt idx="82">
                  <c:v>18.04</c:v>
                </c:pt>
                <c:pt idx="83">
                  <c:v>18.3</c:v>
                </c:pt>
                <c:pt idx="84">
                  <c:v>18.690000000000001</c:v>
                </c:pt>
                <c:pt idx="85">
                  <c:v>19.2</c:v>
                </c:pt>
                <c:pt idx="86">
                  <c:v>18.02</c:v>
                </c:pt>
                <c:pt idx="87">
                  <c:v>19.3</c:v>
                </c:pt>
                <c:pt idx="88">
                  <c:v>19.3</c:v>
                </c:pt>
                <c:pt idx="89">
                  <c:v>19.600000000000001</c:v>
                </c:pt>
                <c:pt idx="90">
                  <c:v>19.97</c:v>
                </c:pt>
                <c:pt idx="91">
                  <c:v>20.8</c:v>
                </c:pt>
                <c:pt idx="92">
                  <c:v>21.5</c:v>
                </c:pt>
                <c:pt idx="93">
                  <c:v>21.49</c:v>
                </c:pt>
                <c:pt idx="94">
                  <c:v>19.420000000000002</c:v>
                </c:pt>
                <c:pt idx="95">
                  <c:v>17.100000000000001</c:v>
                </c:pt>
                <c:pt idx="96">
                  <c:v>19.899999999999999</c:v>
                </c:pt>
                <c:pt idx="97">
                  <c:v>21.2</c:v>
                </c:pt>
                <c:pt idx="98">
                  <c:v>21.8</c:v>
                </c:pt>
                <c:pt idx="99">
                  <c:v>24.8</c:v>
                </c:pt>
                <c:pt idx="100">
                  <c:v>27.25</c:v>
                </c:pt>
                <c:pt idx="101">
                  <c:v>25.66</c:v>
                </c:pt>
                <c:pt idx="102">
                  <c:v>25.4</c:v>
                </c:pt>
                <c:pt idx="103">
                  <c:v>28.3</c:v>
                </c:pt>
                <c:pt idx="104">
                  <c:v>27.881399999999999</c:v>
                </c:pt>
                <c:pt idx="105">
                  <c:v>27.505800000000001</c:v>
                </c:pt>
                <c:pt idx="106">
                  <c:v>26.9877</c:v>
                </c:pt>
                <c:pt idx="107">
                  <c:v>28.1313</c:v>
                </c:pt>
                <c:pt idx="108">
                  <c:v>29.545500000000001</c:v>
                </c:pt>
                <c:pt idx="109">
                  <c:v>26.8443</c:v>
                </c:pt>
                <c:pt idx="110">
                  <c:v>27.0471</c:v>
                </c:pt>
                <c:pt idx="111">
                  <c:v>27.638100000000001</c:v>
                </c:pt>
                <c:pt idx="112">
                  <c:v>25.110600000000002</c:v>
                </c:pt>
                <c:pt idx="113">
                  <c:v>23.809100000000001</c:v>
                </c:pt>
                <c:pt idx="114">
                  <c:v>25.371300000000002</c:v>
                </c:pt>
                <c:pt idx="115">
                  <c:v>23.385300000000001</c:v>
                </c:pt>
                <c:pt idx="116">
                  <c:v>24.360700000000001</c:v>
                </c:pt>
                <c:pt idx="117">
                  <c:v>22.977399999999999</c:v>
                </c:pt>
                <c:pt idx="118">
                  <c:v>20.823499999999999</c:v>
                </c:pt>
                <c:pt idx="119">
                  <c:v>21.493099999999998</c:v>
                </c:pt>
                <c:pt idx="120" formatCode="General">
                  <c:v>19.575800000000001</c:v>
                </c:pt>
                <c:pt idx="121" formatCode="General">
                  <c:v>18.738</c:v>
                </c:pt>
                <c:pt idx="122" formatCode="General">
                  <c:v>17.188400000000001</c:v>
                </c:pt>
                <c:pt idx="123" formatCode="General">
                  <c:v>18.7026</c:v>
                </c:pt>
                <c:pt idx="124" formatCode="General">
                  <c:v>18.439699999999998</c:v>
                </c:pt>
                <c:pt idx="125" formatCode="General">
                  <c:v>16.910499999999999</c:v>
                </c:pt>
                <c:pt idx="126" formatCode="General">
                  <c:v>18.195</c:v>
                </c:pt>
                <c:pt idx="127" formatCode="General">
                  <c:v>18.871600000000001</c:v>
                </c:pt>
                <c:pt idx="128" formatCode="General">
                  <c:v>17.8386</c:v>
                </c:pt>
                <c:pt idx="129" formatCode="General">
                  <c:v>18.9163</c:v>
                </c:pt>
                <c:pt idx="130" formatCode="General">
                  <c:v>19.065000000000001</c:v>
                </c:pt>
                <c:pt idx="131" formatCode="General">
                  <c:v>19.734100000000002</c:v>
                </c:pt>
                <c:pt idx="132" formatCode="General">
                  <c:v>20.038499999999999</c:v>
                </c:pt>
                <c:pt idx="133" formatCode="General">
                  <c:v>20.4787</c:v>
                </c:pt>
                <c:pt idx="134" formatCode="General">
                  <c:v>21.906300000000002</c:v>
                </c:pt>
                <c:pt idx="135" formatCode="General">
                  <c:v>22.4297</c:v>
                </c:pt>
                <c:pt idx="136" formatCode="General">
                  <c:v>21.7561</c:v>
                </c:pt>
                <c:pt idx="137" formatCode="General">
                  <c:v>20.665500000000002</c:v>
                </c:pt>
                <c:pt idx="138" formatCode="General">
                  <c:v>20.133299999999998</c:v>
                </c:pt>
                <c:pt idx="139" formatCode="General">
                  <c:v>22.007999999999999</c:v>
                </c:pt>
                <c:pt idx="140" formatCode="General">
                  <c:v>22.857700000000001</c:v>
                </c:pt>
                <c:pt idx="141" formatCode="General">
                  <c:v>23.162600000000001</c:v>
                </c:pt>
                <c:pt idx="142" formatCode="General">
                  <c:v>24.543500000000002</c:v>
                </c:pt>
                <c:pt idx="143" formatCode="General">
                  <c:v>25.22</c:v>
                </c:pt>
              </c:numCache>
            </c:numRef>
          </c:val>
          <c:smooth val="0"/>
          <c:extLst>
            <c:ext xmlns:c16="http://schemas.microsoft.com/office/drawing/2014/chart" uri="{C3380CC4-5D6E-409C-BE32-E72D297353CC}">
              <c16:uniqueId val="{00000001-BF6B-40AD-8FEF-5AFD41660503}"/>
            </c:ext>
          </c:extLst>
        </c:ser>
        <c:dLbls>
          <c:showLegendKey val="0"/>
          <c:showVal val="0"/>
          <c:showCatName val="0"/>
          <c:showSerName val="0"/>
          <c:showPercent val="0"/>
          <c:showBubbleSize val="0"/>
        </c:dLbls>
        <c:smooth val="0"/>
        <c:axId val="509597184"/>
        <c:axId val="509598720"/>
      </c:lineChart>
      <c:dateAx>
        <c:axId val="509597184"/>
        <c:scaling>
          <c:orientation val="minMax"/>
        </c:scaling>
        <c:delete val="0"/>
        <c:axPos val="b"/>
        <c:numFmt formatCode="yyyy" sourceLinked="0"/>
        <c:majorTickMark val="out"/>
        <c:minorTickMark val="none"/>
        <c:tickLblPos val="nextTo"/>
        <c:txPr>
          <a:bodyPr rot="-5400000" vert="horz"/>
          <a:lstStyle/>
          <a:p>
            <a:pPr>
              <a:defRPr/>
            </a:pPr>
            <a:endParaRPr lang="en-US"/>
          </a:p>
        </c:txPr>
        <c:crossAx val="509598720"/>
        <c:crosses val="autoZero"/>
        <c:auto val="1"/>
        <c:lblOffset val="100"/>
        <c:baseTimeUnit val="months"/>
        <c:majorUnit val="1"/>
        <c:majorTimeUnit val="years"/>
      </c:dateAx>
      <c:valAx>
        <c:axId val="509598720"/>
        <c:scaling>
          <c:orientation val="minMax"/>
        </c:scaling>
        <c:delete val="0"/>
        <c:axPos val="l"/>
        <c:majorGridlines>
          <c:spPr>
            <a:ln>
              <a:noFill/>
            </a:ln>
          </c:spPr>
        </c:majorGridlines>
        <c:numFmt formatCode="#,##0" sourceLinked="0"/>
        <c:majorTickMark val="out"/>
        <c:minorTickMark val="none"/>
        <c:tickLblPos val="nextTo"/>
        <c:crossAx val="509597184"/>
        <c:crosses val="autoZero"/>
        <c:crossBetween val="between"/>
      </c:valAx>
    </c:plotArea>
    <c:legend>
      <c:legendPos val="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A240D5-4CB1-48F5-9F8E-77582C6282D3}"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19D3C2A0-4FF3-4C71-BDB3-150B9B52BB77}">
      <dgm:prSet phldrT="[Text]" custT="1"/>
      <dgm:spPr>
        <a:solidFill>
          <a:schemeClr val="bg1"/>
        </a:solidFill>
        <a:ln>
          <a:solidFill>
            <a:schemeClr val="accent3"/>
          </a:solidFill>
        </a:ln>
      </dgm:spPr>
      <dgm:t>
        <a:bodyPr/>
        <a:lstStyle/>
        <a:p>
          <a:r>
            <a:rPr lang="en-US" sz="2800" dirty="0">
              <a:solidFill>
                <a:schemeClr val="accent3"/>
              </a:solidFill>
            </a:rPr>
            <a:t>E</a:t>
          </a:r>
        </a:p>
      </dgm:t>
    </dgm:pt>
    <dgm:pt modelId="{C8CC85AF-9E12-47E9-AA79-DC0989EFEF19}" type="parTrans" cxnId="{44CC0BD4-855B-4D07-90AA-9475B2767256}">
      <dgm:prSet/>
      <dgm:spPr/>
      <dgm:t>
        <a:bodyPr/>
        <a:lstStyle/>
        <a:p>
          <a:endParaRPr lang="en-US"/>
        </a:p>
      </dgm:t>
    </dgm:pt>
    <dgm:pt modelId="{D7847AF4-E1F7-4D13-BC7E-BE00FB8AD7F3}" type="sibTrans" cxnId="{44CC0BD4-855B-4D07-90AA-9475B2767256}">
      <dgm:prSet/>
      <dgm:spPr/>
      <dgm:t>
        <a:bodyPr/>
        <a:lstStyle/>
        <a:p>
          <a:endParaRPr lang="en-US"/>
        </a:p>
      </dgm:t>
    </dgm:pt>
    <dgm:pt modelId="{B1C709C2-7F58-4341-905F-FCEF3EA05D3A}">
      <dgm:prSet phldrT="[Text]"/>
      <dgm:spPr>
        <a:solidFill>
          <a:schemeClr val="bg1"/>
        </a:solidFill>
        <a:ln>
          <a:solidFill>
            <a:schemeClr val="tx2"/>
          </a:solidFill>
        </a:ln>
      </dgm:spPr>
      <dgm:t>
        <a:bodyPr/>
        <a:lstStyle/>
        <a:p>
          <a:r>
            <a:rPr lang="en-US" dirty="0">
              <a:solidFill>
                <a:schemeClr val="tx2"/>
              </a:solidFill>
            </a:rPr>
            <a:t>S</a:t>
          </a:r>
        </a:p>
      </dgm:t>
    </dgm:pt>
    <dgm:pt modelId="{F9DF0A13-1283-4611-ADAB-9BFC5C327FEA}" type="parTrans" cxnId="{4BA42E62-2054-41C9-9FD1-A78BA30ABA4C}">
      <dgm:prSet/>
      <dgm:spPr/>
      <dgm:t>
        <a:bodyPr/>
        <a:lstStyle/>
        <a:p>
          <a:endParaRPr lang="en-US"/>
        </a:p>
      </dgm:t>
    </dgm:pt>
    <dgm:pt modelId="{22000DF9-CF4D-4509-8346-A973257C8FEF}" type="sibTrans" cxnId="{4BA42E62-2054-41C9-9FD1-A78BA30ABA4C}">
      <dgm:prSet/>
      <dgm:spPr/>
      <dgm:t>
        <a:bodyPr/>
        <a:lstStyle/>
        <a:p>
          <a:endParaRPr lang="en-US"/>
        </a:p>
      </dgm:t>
    </dgm:pt>
    <dgm:pt modelId="{A9C6B657-A49A-4A29-8E20-AA0F07E5514C}" type="pres">
      <dgm:prSet presAssocID="{73A240D5-4CB1-48F5-9F8E-77582C6282D3}" presName="Name0" presStyleCnt="0">
        <dgm:presLayoutVars>
          <dgm:chMax val="1"/>
          <dgm:chPref val="1"/>
        </dgm:presLayoutVars>
      </dgm:prSet>
      <dgm:spPr/>
    </dgm:pt>
    <dgm:pt modelId="{29545AFA-25A0-49E1-A82E-107DFB6ED30E}" type="pres">
      <dgm:prSet presAssocID="{19D3C2A0-4FF3-4C71-BDB3-150B9B52BB77}" presName="Parent" presStyleLbl="node0" presStyleIdx="0" presStyleCnt="1">
        <dgm:presLayoutVars>
          <dgm:chMax val="5"/>
          <dgm:chPref val="5"/>
        </dgm:presLayoutVars>
      </dgm:prSet>
      <dgm:spPr/>
    </dgm:pt>
    <dgm:pt modelId="{416DBD9D-8064-4ED3-80FA-B74B3B6D32C9}" type="pres">
      <dgm:prSet presAssocID="{19D3C2A0-4FF3-4C71-BDB3-150B9B52BB77}" presName="Accent1" presStyleLbl="node1" presStyleIdx="0" presStyleCnt="9"/>
      <dgm:spPr/>
    </dgm:pt>
    <dgm:pt modelId="{F9A0DB8E-A120-4DE9-8BDA-83093D7B6E4D}" type="pres">
      <dgm:prSet presAssocID="{19D3C2A0-4FF3-4C71-BDB3-150B9B52BB77}" presName="Accent2" presStyleLbl="node1" presStyleIdx="1" presStyleCnt="9"/>
      <dgm:spPr/>
    </dgm:pt>
    <dgm:pt modelId="{BA6EF4D5-6987-4D9C-AE3B-B23A186BBEC9}" type="pres">
      <dgm:prSet presAssocID="{19D3C2A0-4FF3-4C71-BDB3-150B9B52BB77}" presName="Accent3" presStyleLbl="node1" presStyleIdx="2" presStyleCnt="9"/>
      <dgm:spPr/>
    </dgm:pt>
    <dgm:pt modelId="{86448E0D-1F13-4245-B8DF-1762863C694E}" type="pres">
      <dgm:prSet presAssocID="{19D3C2A0-4FF3-4C71-BDB3-150B9B52BB77}" presName="Accent4" presStyleLbl="node1" presStyleIdx="3" presStyleCnt="9"/>
      <dgm:spPr>
        <a:solidFill>
          <a:schemeClr val="accent3"/>
        </a:solidFill>
        <a:ln>
          <a:noFill/>
        </a:ln>
      </dgm:spPr>
    </dgm:pt>
    <dgm:pt modelId="{8E1DF313-AB04-40F1-81F5-C364657F765E}" type="pres">
      <dgm:prSet presAssocID="{19D3C2A0-4FF3-4C71-BDB3-150B9B52BB77}" presName="Accent5" presStyleLbl="node1" presStyleIdx="4" presStyleCnt="9"/>
      <dgm:spPr/>
    </dgm:pt>
    <dgm:pt modelId="{A9DBC344-06A7-4C04-AB11-EB2060AA69C4}" type="pres">
      <dgm:prSet presAssocID="{19D3C2A0-4FF3-4C71-BDB3-150B9B52BB77}" presName="Accent6" presStyleLbl="node1" presStyleIdx="5" presStyleCnt="9"/>
      <dgm:spPr/>
    </dgm:pt>
    <dgm:pt modelId="{F385220E-36A9-44F4-9992-D37A18FF00DE}" type="pres">
      <dgm:prSet presAssocID="{B1C709C2-7F58-4341-905F-FCEF3EA05D3A}" presName="Child1" presStyleLbl="node1" presStyleIdx="6" presStyleCnt="9">
        <dgm:presLayoutVars>
          <dgm:chMax val="0"/>
          <dgm:chPref val="0"/>
        </dgm:presLayoutVars>
      </dgm:prSet>
      <dgm:spPr/>
    </dgm:pt>
    <dgm:pt modelId="{108AE16B-879A-412C-886F-ED9F15046296}" type="pres">
      <dgm:prSet presAssocID="{B1C709C2-7F58-4341-905F-FCEF3EA05D3A}" presName="Accent7" presStyleCnt="0"/>
      <dgm:spPr/>
    </dgm:pt>
    <dgm:pt modelId="{E0CDA9EC-D9CE-43FA-90DD-26C7E1B784AC}" type="pres">
      <dgm:prSet presAssocID="{B1C709C2-7F58-4341-905F-FCEF3EA05D3A}" presName="AccentHold1" presStyleLbl="node1" presStyleIdx="7" presStyleCnt="9"/>
      <dgm:spPr>
        <a:solidFill>
          <a:schemeClr val="accent3"/>
        </a:solidFill>
        <a:ln>
          <a:noFill/>
        </a:ln>
      </dgm:spPr>
    </dgm:pt>
    <dgm:pt modelId="{F3A2D95D-F819-4340-8FE4-63F2C88EC574}" type="pres">
      <dgm:prSet presAssocID="{B1C709C2-7F58-4341-905F-FCEF3EA05D3A}" presName="Accent8" presStyleCnt="0"/>
      <dgm:spPr/>
    </dgm:pt>
    <dgm:pt modelId="{FF716EE2-7DC5-44FC-9CA7-45C9E1FDEA56}" type="pres">
      <dgm:prSet presAssocID="{B1C709C2-7F58-4341-905F-FCEF3EA05D3A}" presName="AccentHold2" presStyleLbl="node1" presStyleIdx="8" presStyleCnt="9"/>
      <dgm:spPr/>
    </dgm:pt>
  </dgm:ptLst>
  <dgm:cxnLst>
    <dgm:cxn modelId="{4BA42E62-2054-41C9-9FD1-A78BA30ABA4C}" srcId="{19D3C2A0-4FF3-4C71-BDB3-150B9B52BB77}" destId="{B1C709C2-7F58-4341-905F-FCEF3EA05D3A}" srcOrd="0" destOrd="0" parTransId="{F9DF0A13-1283-4611-ADAB-9BFC5C327FEA}" sibTransId="{22000DF9-CF4D-4509-8346-A973257C8FEF}"/>
    <dgm:cxn modelId="{84925A8B-11A9-4876-A7F6-7B696A6680A2}" type="presOf" srcId="{19D3C2A0-4FF3-4C71-BDB3-150B9B52BB77}" destId="{29545AFA-25A0-49E1-A82E-107DFB6ED30E}" srcOrd="0" destOrd="0" presId="urn:microsoft.com/office/officeart/2009/3/layout/CircleRelationship"/>
    <dgm:cxn modelId="{DC52E2A5-0EA3-41DA-B14E-058156CE1DE7}" type="presOf" srcId="{73A240D5-4CB1-48F5-9F8E-77582C6282D3}" destId="{A9C6B657-A49A-4A29-8E20-AA0F07E5514C}" srcOrd="0" destOrd="0" presId="urn:microsoft.com/office/officeart/2009/3/layout/CircleRelationship"/>
    <dgm:cxn modelId="{6627DDD1-3BA1-4E75-B3BF-6F89687BD4D6}" type="presOf" srcId="{B1C709C2-7F58-4341-905F-FCEF3EA05D3A}" destId="{F385220E-36A9-44F4-9992-D37A18FF00DE}" srcOrd="0" destOrd="0" presId="urn:microsoft.com/office/officeart/2009/3/layout/CircleRelationship"/>
    <dgm:cxn modelId="{44CC0BD4-855B-4D07-90AA-9475B2767256}" srcId="{73A240D5-4CB1-48F5-9F8E-77582C6282D3}" destId="{19D3C2A0-4FF3-4C71-BDB3-150B9B52BB77}" srcOrd="0" destOrd="0" parTransId="{C8CC85AF-9E12-47E9-AA79-DC0989EFEF19}" sibTransId="{D7847AF4-E1F7-4D13-BC7E-BE00FB8AD7F3}"/>
    <dgm:cxn modelId="{5BAAE12F-1B10-41FD-99A1-EF1AAB90699D}" type="presParOf" srcId="{A9C6B657-A49A-4A29-8E20-AA0F07E5514C}" destId="{29545AFA-25A0-49E1-A82E-107DFB6ED30E}" srcOrd="0" destOrd="0" presId="urn:microsoft.com/office/officeart/2009/3/layout/CircleRelationship"/>
    <dgm:cxn modelId="{4671911A-C520-4540-B8E8-72EDEEC05BC4}" type="presParOf" srcId="{A9C6B657-A49A-4A29-8E20-AA0F07E5514C}" destId="{416DBD9D-8064-4ED3-80FA-B74B3B6D32C9}" srcOrd="1" destOrd="0" presId="urn:microsoft.com/office/officeart/2009/3/layout/CircleRelationship"/>
    <dgm:cxn modelId="{11D50B86-F980-4509-B2EF-92C9C45ADF36}" type="presParOf" srcId="{A9C6B657-A49A-4A29-8E20-AA0F07E5514C}" destId="{F9A0DB8E-A120-4DE9-8BDA-83093D7B6E4D}" srcOrd="2" destOrd="0" presId="urn:microsoft.com/office/officeart/2009/3/layout/CircleRelationship"/>
    <dgm:cxn modelId="{00704ECC-CED3-4D0A-8F51-B366FA26AD9B}" type="presParOf" srcId="{A9C6B657-A49A-4A29-8E20-AA0F07E5514C}" destId="{BA6EF4D5-6987-4D9C-AE3B-B23A186BBEC9}" srcOrd="3" destOrd="0" presId="urn:microsoft.com/office/officeart/2009/3/layout/CircleRelationship"/>
    <dgm:cxn modelId="{1C6CE83D-6794-4E71-B672-2C57F95D4F43}" type="presParOf" srcId="{A9C6B657-A49A-4A29-8E20-AA0F07E5514C}" destId="{86448E0D-1F13-4245-B8DF-1762863C694E}" srcOrd="4" destOrd="0" presId="urn:microsoft.com/office/officeart/2009/3/layout/CircleRelationship"/>
    <dgm:cxn modelId="{91D13249-8F10-40B1-8C9C-B28C4E6B6169}" type="presParOf" srcId="{A9C6B657-A49A-4A29-8E20-AA0F07E5514C}" destId="{8E1DF313-AB04-40F1-81F5-C364657F765E}" srcOrd="5" destOrd="0" presId="urn:microsoft.com/office/officeart/2009/3/layout/CircleRelationship"/>
    <dgm:cxn modelId="{95D2B6F2-2D18-4784-90A6-22C763F86173}" type="presParOf" srcId="{A9C6B657-A49A-4A29-8E20-AA0F07E5514C}" destId="{A9DBC344-06A7-4C04-AB11-EB2060AA69C4}" srcOrd="6" destOrd="0" presId="urn:microsoft.com/office/officeart/2009/3/layout/CircleRelationship"/>
    <dgm:cxn modelId="{CFB71D15-A485-47B7-863B-B939B99F6536}" type="presParOf" srcId="{A9C6B657-A49A-4A29-8E20-AA0F07E5514C}" destId="{F385220E-36A9-44F4-9992-D37A18FF00DE}" srcOrd="7" destOrd="0" presId="urn:microsoft.com/office/officeart/2009/3/layout/CircleRelationship"/>
    <dgm:cxn modelId="{64D6D115-C146-41BB-8C63-24A3CD737D0B}" type="presParOf" srcId="{A9C6B657-A49A-4A29-8E20-AA0F07E5514C}" destId="{108AE16B-879A-412C-886F-ED9F15046296}" srcOrd="8" destOrd="0" presId="urn:microsoft.com/office/officeart/2009/3/layout/CircleRelationship"/>
    <dgm:cxn modelId="{529E3884-F0FC-438E-B317-27937D117DE7}" type="presParOf" srcId="{108AE16B-879A-412C-886F-ED9F15046296}" destId="{E0CDA9EC-D9CE-43FA-90DD-26C7E1B784AC}" srcOrd="0" destOrd="0" presId="urn:microsoft.com/office/officeart/2009/3/layout/CircleRelationship"/>
    <dgm:cxn modelId="{0E9E7107-0B69-4A0F-8B0F-2C05AD058677}" type="presParOf" srcId="{A9C6B657-A49A-4A29-8E20-AA0F07E5514C}" destId="{F3A2D95D-F819-4340-8FE4-63F2C88EC574}" srcOrd="9" destOrd="0" presId="urn:microsoft.com/office/officeart/2009/3/layout/CircleRelationship"/>
    <dgm:cxn modelId="{C06F51F1-384D-43F0-8740-35CCA66B914B}" type="presParOf" srcId="{F3A2D95D-F819-4340-8FE4-63F2C88EC574}" destId="{FF716EE2-7DC5-44FC-9CA7-45C9E1FDEA56}"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A240D5-4CB1-48F5-9F8E-77582C6282D3}"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AB2928FB-1F56-4F46-9954-C0D885AC765E}">
      <dgm:prSet phldrT="[Text]" custT="1"/>
      <dgm:spPr>
        <a:solidFill>
          <a:schemeClr val="bg1"/>
        </a:solidFill>
        <a:ln>
          <a:solidFill>
            <a:schemeClr val="accent1"/>
          </a:solidFill>
        </a:ln>
      </dgm:spPr>
      <dgm:t>
        <a:bodyPr/>
        <a:lstStyle/>
        <a:p>
          <a:r>
            <a:rPr lang="en-US" sz="2800" dirty="0">
              <a:solidFill>
                <a:schemeClr val="accent1"/>
              </a:solidFill>
            </a:rPr>
            <a:t>S</a:t>
          </a:r>
        </a:p>
      </dgm:t>
    </dgm:pt>
    <dgm:pt modelId="{C12437BD-FFD1-4DF9-A408-AF995B89C5CB}" type="parTrans" cxnId="{55FD6DCD-A5E3-4AB1-91D4-5E48DCEB5E95}">
      <dgm:prSet/>
      <dgm:spPr/>
      <dgm:t>
        <a:bodyPr/>
        <a:lstStyle/>
        <a:p>
          <a:endParaRPr lang="en-US"/>
        </a:p>
      </dgm:t>
    </dgm:pt>
    <dgm:pt modelId="{2A975B7B-2C2D-4181-A1FA-685868665121}" type="sibTrans" cxnId="{55FD6DCD-A5E3-4AB1-91D4-5E48DCEB5E95}">
      <dgm:prSet/>
      <dgm:spPr/>
      <dgm:t>
        <a:bodyPr/>
        <a:lstStyle/>
        <a:p>
          <a:endParaRPr lang="en-US"/>
        </a:p>
      </dgm:t>
    </dgm:pt>
    <dgm:pt modelId="{19D3C2A0-4FF3-4C71-BDB3-150B9B52BB77}">
      <dgm:prSet phldrT="[Text]"/>
      <dgm:spPr>
        <a:solidFill>
          <a:schemeClr val="bg1"/>
        </a:solidFill>
        <a:ln>
          <a:solidFill>
            <a:schemeClr val="accent3"/>
          </a:solidFill>
        </a:ln>
      </dgm:spPr>
      <dgm:t>
        <a:bodyPr/>
        <a:lstStyle/>
        <a:p>
          <a:r>
            <a:rPr lang="en-US" dirty="0">
              <a:solidFill>
                <a:schemeClr val="accent3"/>
              </a:solidFill>
            </a:rPr>
            <a:t>E</a:t>
          </a:r>
        </a:p>
      </dgm:t>
    </dgm:pt>
    <dgm:pt modelId="{C8CC85AF-9E12-47E9-AA79-DC0989EFEF19}" type="parTrans" cxnId="{44CC0BD4-855B-4D07-90AA-9475B2767256}">
      <dgm:prSet/>
      <dgm:spPr/>
      <dgm:t>
        <a:bodyPr/>
        <a:lstStyle/>
        <a:p>
          <a:endParaRPr lang="en-US"/>
        </a:p>
      </dgm:t>
    </dgm:pt>
    <dgm:pt modelId="{D7847AF4-E1F7-4D13-BC7E-BE00FB8AD7F3}" type="sibTrans" cxnId="{44CC0BD4-855B-4D07-90AA-9475B2767256}">
      <dgm:prSet/>
      <dgm:spPr/>
      <dgm:t>
        <a:bodyPr/>
        <a:lstStyle/>
        <a:p>
          <a:endParaRPr lang="en-US"/>
        </a:p>
      </dgm:t>
    </dgm:pt>
    <dgm:pt modelId="{B1C709C2-7F58-4341-905F-FCEF3EA05D3A}">
      <dgm:prSet phldrT="[Text]"/>
      <dgm:spPr>
        <a:solidFill>
          <a:schemeClr val="bg1"/>
        </a:solidFill>
        <a:ln>
          <a:solidFill>
            <a:schemeClr val="tx2"/>
          </a:solidFill>
        </a:ln>
      </dgm:spPr>
      <dgm:t>
        <a:bodyPr/>
        <a:lstStyle/>
        <a:p>
          <a:r>
            <a:rPr lang="en-US" dirty="0">
              <a:solidFill>
                <a:schemeClr val="tx2"/>
              </a:solidFill>
            </a:rPr>
            <a:t>S</a:t>
          </a:r>
        </a:p>
      </dgm:t>
    </dgm:pt>
    <dgm:pt modelId="{F9DF0A13-1283-4611-ADAB-9BFC5C327FEA}" type="parTrans" cxnId="{4BA42E62-2054-41C9-9FD1-A78BA30ABA4C}">
      <dgm:prSet/>
      <dgm:spPr/>
      <dgm:t>
        <a:bodyPr/>
        <a:lstStyle/>
        <a:p>
          <a:endParaRPr lang="en-US"/>
        </a:p>
      </dgm:t>
    </dgm:pt>
    <dgm:pt modelId="{22000DF9-CF4D-4509-8346-A973257C8FEF}" type="sibTrans" cxnId="{4BA42E62-2054-41C9-9FD1-A78BA30ABA4C}">
      <dgm:prSet/>
      <dgm:spPr/>
      <dgm:t>
        <a:bodyPr/>
        <a:lstStyle/>
        <a:p>
          <a:endParaRPr lang="en-US"/>
        </a:p>
      </dgm:t>
    </dgm:pt>
    <dgm:pt modelId="{A9C6B657-A49A-4A29-8E20-AA0F07E5514C}" type="pres">
      <dgm:prSet presAssocID="{73A240D5-4CB1-48F5-9F8E-77582C6282D3}" presName="Name0" presStyleCnt="0">
        <dgm:presLayoutVars>
          <dgm:chMax val="1"/>
          <dgm:chPref val="1"/>
        </dgm:presLayoutVars>
      </dgm:prSet>
      <dgm:spPr/>
    </dgm:pt>
    <dgm:pt modelId="{0D03E2BF-5479-4D46-9FBE-5BC65EE40EB6}" type="pres">
      <dgm:prSet presAssocID="{AB2928FB-1F56-4F46-9954-C0D885AC765E}" presName="Parent" presStyleLbl="node0" presStyleIdx="0" presStyleCnt="1" custLinFactNeighborX="3720" custLinFactNeighborY="-5359">
        <dgm:presLayoutVars>
          <dgm:chMax val="5"/>
          <dgm:chPref val="5"/>
        </dgm:presLayoutVars>
      </dgm:prSet>
      <dgm:spPr/>
    </dgm:pt>
    <dgm:pt modelId="{54F3DD61-282D-42E9-B325-E4E9111C35C0}" type="pres">
      <dgm:prSet presAssocID="{AB2928FB-1F56-4F46-9954-C0D885AC765E}" presName="Accent1" presStyleLbl="node1" presStyleIdx="0" presStyleCnt="13"/>
      <dgm:spPr/>
    </dgm:pt>
    <dgm:pt modelId="{94E91F6C-28D3-4685-AAAC-4BF338A7AFCC}" type="pres">
      <dgm:prSet presAssocID="{AB2928FB-1F56-4F46-9954-C0D885AC765E}" presName="Accent2" presStyleLbl="node1" presStyleIdx="1" presStyleCnt="13"/>
      <dgm:spPr/>
    </dgm:pt>
    <dgm:pt modelId="{F49D48C3-A1BC-4167-87D9-DB8743AA3D42}" type="pres">
      <dgm:prSet presAssocID="{AB2928FB-1F56-4F46-9954-C0D885AC765E}" presName="Accent3" presStyleLbl="node1" presStyleIdx="2" presStyleCnt="13"/>
      <dgm:spPr/>
    </dgm:pt>
    <dgm:pt modelId="{E64A4396-9EC4-47AD-99A2-6E5CADDD55BA}" type="pres">
      <dgm:prSet presAssocID="{AB2928FB-1F56-4F46-9954-C0D885AC765E}" presName="Accent4" presStyleLbl="node1" presStyleIdx="3" presStyleCnt="13"/>
      <dgm:spPr>
        <a:solidFill>
          <a:schemeClr val="accent2"/>
        </a:solidFill>
      </dgm:spPr>
    </dgm:pt>
    <dgm:pt modelId="{885296B8-91F7-4044-A3F4-E55EB01FBFA2}" type="pres">
      <dgm:prSet presAssocID="{AB2928FB-1F56-4F46-9954-C0D885AC765E}" presName="Accent5" presStyleLbl="node1" presStyleIdx="4" presStyleCnt="13"/>
      <dgm:spPr/>
    </dgm:pt>
    <dgm:pt modelId="{5C3A54CB-58B1-4491-A738-4CE57F46751B}" type="pres">
      <dgm:prSet presAssocID="{AB2928FB-1F56-4F46-9954-C0D885AC765E}" presName="Accent6" presStyleLbl="node1" presStyleIdx="5" presStyleCnt="13"/>
      <dgm:spPr>
        <a:solidFill>
          <a:schemeClr val="accent3"/>
        </a:solidFill>
        <a:ln>
          <a:noFill/>
        </a:ln>
      </dgm:spPr>
    </dgm:pt>
    <dgm:pt modelId="{52D5AF33-29B8-431C-A1FF-B9C0D1C96004}" type="pres">
      <dgm:prSet presAssocID="{19D3C2A0-4FF3-4C71-BDB3-150B9B52BB77}" presName="Child1" presStyleLbl="node1" presStyleIdx="6" presStyleCnt="13">
        <dgm:presLayoutVars>
          <dgm:chMax val="0"/>
          <dgm:chPref val="0"/>
        </dgm:presLayoutVars>
      </dgm:prSet>
      <dgm:spPr/>
    </dgm:pt>
    <dgm:pt modelId="{5D1E3767-C913-4CF0-AA8D-06BA2D93CCC8}" type="pres">
      <dgm:prSet presAssocID="{19D3C2A0-4FF3-4C71-BDB3-150B9B52BB77}" presName="Accent7" presStyleCnt="0"/>
      <dgm:spPr/>
    </dgm:pt>
    <dgm:pt modelId="{635BDA8B-8F6C-453B-A125-B0AA60D1E164}" type="pres">
      <dgm:prSet presAssocID="{19D3C2A0-4FF3-4C71-BDB3-150B9B52BB77}" presName="AccentHold1" presStyleLbl="node1" presStyleIdx="7" presStyleCnt="13"/>
      <dgm:spPr/>
    </dgm:pt>
    <dgm:pt modelId="{5CFCAA01-5A3E-4703-A4CB-7ACF5809A040}" type="pres">
      <dgm:prSet presAssocID="{19D3C2A0-4FF3-4C71-BDB3-150B9B52BB77}" presName="Accent8" presStyleCnt="0"/>
      <dgm:spPr/>
    </dgm:pt>
    <dgm:pt modelId="{B50EDFDC-374C-4753-A65E-CBFFCAAA090F}" type="pres">
      <dgm:prSet presAssocID="{19D3C2A0-4FF3-4C71-BDB3-150B9B52BB77}" presName="AccentHold2" presStyleLbl="node1" presStyleIdx="8" presStyleCnt="13"/>
      <dgm:spPr>
        <a:solidFill>
          <a:schemeClr val="bg1"/>
        </a:solidFill>
        <a:ln>
          <a:solidFill>
            <a:schemeClr val="tx2"/>
          </a:solidFill>
        </a:ln>
      </dgm:spPr>
    </dgm:pt>
    <dgm:pt modelId="{910C3D11-CC5B-4C57-B3E9-3382886DE8FA}" type="pres">
      <dgm:prSet presAssocID="{B1C709C2-7F58-4341-905F-FCEF3EA05D3A}" presName="Child2" presStyleLbl="node1" presStyleIdx="9" presStyleCnt="13" custLinFactY="48865" custLinFactNeighborX="-13726" custLinFactNeighborY="100000">
        <dgm:presLayoutVars>
          <dgm:chMax val="0"/>
          <dgm:chPref val="0"/>
        </dgm:presLayoutVars>
      </dgm:prSet>
      <dgm:spPr/>
    </dgm:pt>
    <dgm:pt modelId="{362283A0-5184-4792-8675-D6C7D3985E62}" type="pres">
      <dgm:prSet presAssocID="{B1C709C2-7F58-4341-905F-FCEF3EA05D3A}" presName="Accent9" presStyleCnt="0"/>
      <dgm:spPr/>
    </dgm:pt>
    <dgm:pt modelId="{E0CDA9EC-D9CE-43FA-90DD-26C7E1B784AC}" type="pres">
      <dgm:prSet presAssocID="{B1C709C2-7F58-4341-905F-FCEF3EA05D3A}" presName="AccentHold1" presStyleLbl="node1" presStyleIdx="10" presStyleCnt="13"/>
      <dgm:spPr>
        <a:solidFill>
          <a:schemeClr val="accent2"/>
        </a:solidFill>
      </dgm:spPr>
    </dgm:pt>
    <dgm:pt modelId="{18DDA21B-F1AC-4846-90B8-AE48A07D0FDD}" type="pres">
      <dgm:prSet presAssocID="{B1C709C2-7F58-4341-905F-FCEF3EA05D3A}" presName="Accent10" presStyleCnt="0"/>
      <dgm:spPr/>
    </dgm:pt>
    <dgm:pt modelId="{FF716EE2-7DC5-44FC-9CA7-45C9E1FDEA56}" type="pres">
      <dgm:prSet presAssocID="{B1C709C2-7F58-4341-905F-FCEF3EA05D3A}" presName="AccentHold2" presStyleLbl="node1" presStyleIdx="11" presStyleCnt="13"/>
      <dgm:spPr>
        <a:solidFill>
          <a:schemeClr val="accent2"/>
        </a:solidFill>
      </dgm:spPr>
    </dgm:pt>
    <dgm:pt modelId="{0FE164D5-8CFB-4181-8AB8-6DED056B47B0}" type="pres">
      <dgm:prSet presAssocID="{B1C709C2-7F58-4341-905F-FCEF3EA05D3A}" presName="Accent11" presStyleCnt="0"/>
      <dgm:spPr/>
    </dgm:pt>
    <dgm:pt modelId="{61CB91E1-8552-43A2-9135-213B79F59848}" type="pres">
      <dgm:prSet presAssocID="{B1C709C2-7F58-4341-905F-FCEF3EA05D3A}" presName="AccentHold3" presStyleLbl="node1" presStyleIdx="12" presStyleCnt="13"/>
      <dgm:spPr/>
    </dgm:pt>
  </dgm:ptLst>
  <dgm:cxnLst>
    <dgm:cxn modelId="{4BA42E62-2054-41C9-9FD1-A78BA30ABA4C}" srcId="{AB2928FB-1F56-4F46-9954-C0D885AC765E}" destId="{B1C709C2-7F58-4341-905F-FCEF3EA05D3A}" srcOrd="1" destOrd="0" parTransId="{F9DF0A13-1283-4611-ADAB-9BFC5C327FEA}" sibTransId="{22000DF9-CF4D-4509-8346-A973257C8FEF}"/>
    <dgm:cxn modelId="{E7866C6C-087B-4AB0-8D5D-59318E7B8EB6}" type="presOf" srcId="{AB2928FB-1F56-4F46-9954-C0D885AC765E}" destId="{0D03E2BF-5479-4D46-9FBE-5BC65EE40EB6}" srcOrd="0" destOrd="0" presId="urn:microsoft.com/office/officeart/2009/3/layout/CircleRelationship"/>
    <dgm:cxn modelId="{DC52E2A5-0EA3-41DA-B14E-058156CE1DE7}" type="presOf" srcId="{73A240D5-4CB1-48F5-9F8E-77582C6282D3}" destId="{A9C6B657-A49A-4A29-8E20-AA0F07E5514C}" srcOrd="0" destOrd="0" presId="urn:microsoft.com/office/officeart/2009/3/layout/CircleRelationship"/>
    <dgm:cxn modelId="{E62C0EA6-A8A6-40C2-A2E3-604B87BCE755}" type="presOf" srcId="{19D3C2A0-4FF3-4C71-BDB3-150B9B52BB77}" destId="{52D5AF33-29B8-431C-A1FF-B9C0D1C96004}" srcOrd="0" destOrd="0" presId="urn:microsoft.com/office/officeart/2009/3/layout/CircleRelationship"/>
    <dgm:cxn modelId="{606637A8-8642-43D1-8BFC-DCAAC0D7C6DF}" type="presOf" srcId="{B1C709C2-7F58-4341-905F-FCEF3EA05D3A}" destId="{910C3D11-CC5B-4C57-B3E9-3382886DE8FA}" srcOrd="0" destOrd="0" presId="urn:microsoft.com/office/officeart/2009/3/layout/CircleRelationship"/>
    <dgm:cxn modelId="{55FD6DCD-A5E3-4AB1-91D4-5E48DCEB5E95}" srcId="{73A240D5-4CB1-48F5-9F8E-77582C6282D3}" destId="{AB2928FB-1F56-4F46-9954-C0D885AC765E}" srcOrd="0" destOrd="0" parTransId="{C12437BD-FFD1-4DF9-A408-AF995B89C5CB}" sibTransId="{2A975B7B-2C2D-4181-A1FA-685868665121}"/>
    <dgm:cxn modelId="{44CC0BD4-855B-4D07-90AA-9475B2767256}" srcId="{AB2928FB-1F56-4F46-9954-C0D885AC765E}" destId="{19D3C2A0-4FF3-4C71-BDB3-150B9B52BB77}" srcOrd="0" destOrd="0" parTransId="{C8CC85AF-9E12-47E9-AA79-DC0989EFEF19}" sibTransId="{D7847AF4-E1F7-4D13-BC7E-BE00FB8AD7F3}"/>
    <dgm:cxn modelId="{E805886D-5C2A-4EDB-A85F-3A54D157A375}" type="presParOf" srcId="{A9C6B657-A49A-4A29-8E20-AA0F07E5514C}" destId="{0D03E2BF-5479-4D46-9FBE-5BC65EE40EB6}" srcOrd="0" destOrd="0" presId="urn:microsoft.com/office/officeart/2009/3/layout/CircleRelationship"/>
    <dgm:cxn modelId="{113A5012-EE2F-4C6C-9638-B722A5465843}" type="presParOf" srcId="{A9C6B657-A49A-4A29-8E20-AA0F07E5514C}" destId="{54F3DD61-282D-42E9-B325-E4E9111C35C0}" srcOrd="1" destOrd="0" presId="urn:microsoft.com/office/officeart/2009/3/layout/CircleRelationship"/>
    <dgm:cxn modelId="{3FB6E000-8481-421B-9870-69EA116DA50A}" type="presParOf" srcId="{A9C6B657-A49A-4A29-8E20-AA0F07E5514C}" destId="{94E91F6C-28D3-4685-AAAC-4BF338A7AFCC}" srcOrd="2" destOrd="0" presId="urn:microsoft.com/office/officeart/2009/3/layout/CircleRelationship"/>
    <dgm:cxn modelId="{715FCDB9-E8A9-42C7-B577-10FB322E7375}" type="presParOf" srcId="{A9C6B657-A49A-4A29-8E20-AA0F07E5514C}" destId="{F49D48C3-A1BC-4167-87D9-DB8743AA3D42}" srcOrd="3" destOrd="0" presId="urn:microsoft.com/office/officeart/2009/3/layout/CircleRelationship"/>
    <dgm:cxn modelId="{945F1280-38B4-4D5C-B9DA-248D6394C28D}" type="presParOf" srcId="{A9C6B657-A49A-4A29-8E20-AA0F07E5514C}" destId="{E64A4396-9EC4-47AD-99A2-6E5CADDD55BA}" srcOrd="4" destOrd="0" presId="urn:microsoft.com/office/officeart/2009/3/layout/CircleRelationship"/>
    <dgm:cxn modelId="{AB4143D7-AFAF-4133-988D-BB1B78084665}" type="presParOf" srcId="{A9C6B657-A49A-4A29-8E20-AA0F07E5514C}" destId="{885296B8-91F7-4044-A3F4-E55EB01FBFA2}" srcOrd="5" destOrd="0" presId="urn:microsoft.com/office/officeart/2009/3/layout/CircleRelationship"/>
    <dgm:cxn modelId="{2A028607-43F1-4D0E-8D0D-90245CED8676}" type="presParOf" srcId="{A9C6B657-A49A-4A29-8E20-AA0F07E5514C}" destId="{5C3A54CB-58B1-4491-A738-4CE57F46751B}" srcOrd="6" destOrd="0" presId="urn:microsoft.com/office/officeart/2009/3/layout/CircleRelationship"/>
    <dgm:cxn modelId="{C357BB2E-AFC1-499A-8DBD-C4DF1FCF2B2A}" type="presParOf" srcId="{A9C6B657-A49A-4A29-8E20-AA0F07E5514C}" destId="{52D5AF33-29B8-431C-A1FF-B9C0D1C96004}" srcOrd="7" destOrd="0" presId="urn:microsoft.com/office/officeart/2009/3/layout/CircleRelationship"/>
    <dgm:cxn modelId="{81C2D713-8846-4EDE-86FF-C7C1548871D4}" type="presParOf" srcId="{A9C6B657-A49A-4A29-8E20-AA0F07E5514C}" destId="{5D1E3767-C913-4CF0-AA8D-06BA2D93CCC8}" srcOrd="8" destOrd="0" presId="urn:microsoft.com/office/officeart/2009/3/layout/CircleRelationship"/>
    <dgm:cxn modelId="{5599FAF2-2336-45D2-9A44-3BD80F346089}" type="presParOf" srcId="{5D1E3767-C913-4CF0-AA8D-06BA2D93CCC8}" destId="{635BDA8B-8F6C-453B-A125-B0AA60D1E164}" srcOrd="0" destOrd="0" presId="urn:microsoft.com/office/officeart/2009/3/layout/CircleRelationship"/>
    <dgm:cxn modelId="{E0D9EC08-D351-4419-93AF-AABDD97EE282}" type="presParOf" srcId="{A9C6B657-A49A-4A29-8E20-AA0F07E5514C}" destId="{5CFCAA01-5A3E-4703-A4CB-7ACF5809A040}" srcOrd="9" destOrd="0" presId="urn:microsoft.com/office/officeart/2009/3/layout/CircleRelationship"/>
    <dgm:cxn modelId="{16FBF988-5B0E-4B5B-A44A-59109F9DB47A}" type="presParOf" srcId="{5CFCAA01-5A3E-4703-A4CB-7ACF5809A040}" destId="{B50EDFDC-374C-4753-A65E-CBFFCAAA090F}" srcOrd="0" destOrd="0" presId="urn:microsoft.com/office/officeart/2009/3/layout/CircleRelationship"/>
    <dgm:cxn modelId="{925825FE-FEC5-4E34-94A1-9040A5C4A3AE}" type="presParOf" srcId="{A9C6B657-A49A-4A29-8E20-AA0F07E5514C}" destId="{910C3D11-CC5B-4C57-B3E9-3382886DE8FA}" srcOrd="10" destOrd="0" presId="urn:microsoft.com/office/officeart/2009/3/layout/CircleRelationship"/>
    <dgm:cxn modelId="{E883900C-CD4D-4E50-AE49-FF197E7ECF3A}" type="presParOf" srcId="{A9C6B657-A49A-4A29-8E20-AA0F07E5514C}" destId="{362283A0-5184-4792-8675-D6C7D3985E62}" srcOrd="11" destOrd="0" presId="urn:microsoft.com/office/officeart/2009/3/layout/CircleRelationship"/>
    <dgm:cxn modelId="{D25AB28C-F8EA-44EC-8E65-8B27406A3787}" type="presParOf" srcId="{362283A0-5184-4792-8675-D6C7D3985E62}" destId="{E0CDA9EC-D9CE-43FA-90DD-26C7E1B784AC}" srcOrd="0" destOrd="0" presId="urn:microsoft.com/office/officeart/2009/3/layout/CircleRelationship"/>
    <dgm:cxn modelId="{C5886A05-582A-40D3-99D6-FDE63036799E}" type="presParOf" srcId="{A9C6B657-A49A-4A29-8E20-AA0F07E5514C}" destId="{18DDA21B-F1AC-4846-90B8-AE48A07D0FDD}" srcOrd="12" destOrd="0" presId="urn:microsoft.com/office/officeart/2009/3/layout/CircleRelationship"/>
    <dgm:cxn modelId="{4BDA3AD7-D1F4-470B-9DEF-FCD1496A2622}" type="presParOf" srcId="{18DDA21B-F1AC-4846-90B8-AE48A07D0FDD}" destId="{FF716EE2-7DC5-44FC-9CA7-45C9E1FDEA56}" srcOrd="0" destOrd="0" presId="urn:microsoft.com/office/officeart/2009/3/layout/CircleRelationship"/>
    <dgm:cxn modelId="{9A0550A8-695E-4D72-ADDF-EE46B7C1DD4B}" type="presParOf" srcId="{A9C6B657-A49A-4A29-8E20-AA0F07E5514C}" destId="{0FE164D5-8CFB-4181-8AB8-6DED056B47B0}" srcOrd="13" destOrd="0" presId="urn:microsoft.com/office/officeart/2009/3/layout/CircleRelationship"/>
    <dgm:cxn modelId="{5CBE85BD-ECBE-42FA-BE91-BEA2E1601625}" type="presParOf" srcId="{0FE164D5-8CFB-4181-8AB8-6DED056B47B0}" destId="{61CB91E1-8552-43A2-9135-213B79F59848}" srcOrd="0" destOrd="0" presId="urn:microsoft.com/office/officeart/2009/3/layout/CircleRelationship"/>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A240D5-4CB1-48F5-9F8E-77582C6282D3}"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19D3C2A0-4FF3-4C71-BDB3-150B9B52BB77}">
      <dgm:prSet phldrT="[Text]"/>
      <dgm:spPr>
        <a:solidFill>
          <a:schemeClr val="bg1"/>
        </a:solidFill>
        <a:ln>
          <a:solidFill>
            <a:schemeClr val="accent3"/>
          </a:solidFill>
        </a:ln>
      </dgm:spPr>
      <dgm:t>
        <a:bodyPr/>
        <a:lstStyle/>
        <a:p>
          <a:r>
            <a:rPr lang="en-US" dirty="0">
              <a:solidFill>
                <a:schemeClr val="accent3"/>
              </a:solidFill>
            </a:rPr>
            <a:t>E</a:t>
          </a:r>
        </a:p>
      </dgm:t>
    </dgm:pt>
    <dgm:pt modelId="{C8CC85AF-9E12-47E9-AA79-DC0989EFEF19}" type="parTrans" cxnId="{44CC0BD4-855B-4D07-90AA-9475B2767256}">
      <dgm:prSet/>
      <dgm:spPr/>
      <dgm:t>
        <a:bodyPr/>
        <a:lstStyle/>
        <a:p>
          <a:endParaRPr lang="en-US"/>
        </a:p>
      </dgm:t>
    </dgm:pt>
    <dgm:pt modelId="{D7847AF4-E1F7-4D13-BC7E-BE00FB8AD7F3}" type="sibTrans" cxnId="{44CC0BD4-855B-4D07-90AA-9475B2767256}">
      <dgm:prSet/>
      <dgm:spPr/>
      <dgm:t>
        <a:bodyPr/>
        <a:lstStyle/>
        <a:p>
          <a:endParaRPr lang="en-US"/>
        </a:p>
      </dgm:t>
    </dgm:pt>
    <dgm:pt modelId="{B1C709C2-7F58-4341-905F-FCEF3EA05D3A}">
      <dgm:prSet phldrT="[Text]"/>
      <dgm:spPr>
        <a:solidFill>
          <a:schemeClr val="bg1"/>
        </a:solidFill>
        <a:ln>
          <a:solidFill>
            <a:schemeClr val="tx2"/>
          </a:solidFill>
        </a:ln>
      </dgm:spPr>
      <dgm:t>
        <a:bodyPr/>
        <a:lstStyle/>
        <a:p>
          <a:r>
            <a:rPr lang="en-US" dirty="0">
              <a:solidFill>
                <a:schemeClr val="tx2"/>
              </a:solidFill>
            </a:rPr>
            <a:t>S</a:t>
          </a:r>
        </a:p>
      </dgm:t>
    </dgm:pt>
    <dgm:pt modelId="{F9DF0A13-1283-4611-ADAB-9BFC5C327FEA}" type="parTrans" cxnId="{4BA42E62-2054-41C9-9FD1-A78BA30ABA4C}">
      <dgm:prSet/>
      <dgm:spPr/>
      <dgm:t>
        <a:bodyPr/>
        <a:lstStyle/>
        <a:p>
          <a:endParaRPr lang="en-US"/>
        </a:p>
      </dgm:t>
    </dgm:pt>
    <dgm:pt modelId="{22000DF9-CF4D-4509-8346-A973257C8FEF}" type="sibTrans" cxnId="{4BA42E62-2054-41C9-9FD1-A78BA30ABA4C}">
      <dgm:prSet/>
      <dgm:spPr/>
      <dgm:t>
        <a:bodyPr/>
        <a:lstStyle/>
        <a:p>
          <a:endParaRPr lang="en-US"/>
        </a:p>
      </dgm:t>
    </dgm:pt>
    <dgm:pt modelId="{AB2928FB-1F56-4F46-9954-C0D885AC765E}">
      <dgm:prSet phldrT="[Text]" custT="1"/>
      <dgm:spPr>
        <a:solidFill>
          <a:schemeClr val="bg1"/>
        </a:solidFill>
        <a:ln>
          <a:solidFill>
            <a:schemeClr val="accent2"/>
          </a:solidFill>
        </a:ln>
      </dgm:spPr>
      <dgm:t>
        <a:bodyPr/>
        <a:lstStyle/>
        <a:p>
          <a:r>
            <a:rPr lang="en-US" sz="2800" dirty="0">
              <a:solidFill>
                <a:schemeClr val="tx1"/>
              </a:solidFill>
            </a:rPr>
            <a:t>G</a:t>
          </a:r>
        </a:p>
      </dgm:t>
    </dgm:pt>
    <dgm:pt modelId="{2A975B7B-2C2D-4181-A1FA-685868665121}" type="sibTrans" cxnId="{55FD6DCD-A5E3-4AB1-91D4-5E48DCEB5E95}">
      <dgm:prSet/>
      <dgm:spPr/>
      <dgm:t>
        <a:bodyPr/>
        <a:lstStyle/>
        <a:p>
          <a:endParaRPr lang="en-US"/>
        </a:p>
      </dgm:t>
    </dgm:pt>
    <dgm:pt modelId="{C12437BD-FFD1-4DF9-A408-AF995B89C5CB}" type="parTrans" cxnId="{55FD6DCD-A5E3-4AB1-91D4-5E48DCEB5E95}">
      <dgm:prSet/>
      <dgm:spPr/>
      <dgm:t>
        <a:bodyPr/>
        <a:lstStyle/>
        <a:p>
          <a:endParaRPr lang="en-US"/>
        </a:p>
      </dgm:t>
    </dgm:pt>
    <dgm:pt modelId="{A9C6B657-A49A-4A29-8E20-AA0F07E5514C}" type="pres">
      <dgm:prSet presAssocID="{73A240D5-4CB1-48F5-9F8E-77582C6282D3}" presName="Name0" presStyleCnt="0">
        <dgm:presLayoutVars>
          <dgm:chMax val="1"/>
          <dgm:chPref val="1"/>
        </dgm:presLayoutVars>
      </dgm:prSet>
      <dgm:spPr/>
    </dgm:pt>
    <dgm:pt modelId="{0D03E2BF-5479-4D46-9FBE-5BC65EE40EB6}" type="pres">
      <dgm:prSet presAssocID="{AB2928FB-1F56-4F46-9954-C0D885AC765E}" presName="Parent" presStyleLbl="node0" presStyleIdx="0" presStyleCnt="1" custLinFactNeighborX="-3720" custLinFactNeighborY="-240">
        <dgm:presLayoutVars>
          <dgm:chMax val="5"/>
          <dgm:chPref val="5"/>
        </dgm:presLayoutVars>
      </dgm:prSet>
      <dgm:spPr/>
    </dgm:pt>
    <dgm:pt modelId="{54F3DD61-282D-42E9-B325-E4E9111C35C0}" type="pres">
      <dgm:prSet presAssocID="{AB2928FB-1F56-4F46-9954-C0D885AC765E}" presName="Accent1" presStyleLbl="node1" presStyleIdx="0" presStyleCnt="13"/>
      <dgm:spPr>
        <a:solidFill>
          <a:schemeClr val="accent2"/>
        </a:solidFill>
      </dgm:spPr>
    </dgm:pt>
    <dgm:pt modelId="{94E91F6C-28D3-4685-AAAC-4BF338A7AFCC}" type="pres">
      <dgm:prSet presAssocID="{AB2928FB-1F56-4F46-9954-C0D885AC765E}" presName="Accent2" presStyleLbl="node1" presStyleIdx="1" presStyleCnt="13"/>
      <dgm:spPr/>
    </dgm:pt>
    <dgm:pt modelId="{F49D48C3-A1BC-4167-87D9-DB8743AA3D42}" type="pres">
      <dgm:prSet presAssocID="{AB2928FB-1F56-4F46-9954-C0D885AC765E}" presName="Accent3" presStyleLbl="node1" presStyleIdx="2" presStyleCnt="13"/>
      <dgm:spPr/>
    </dgm:pt>
    <dgm:pt modelId="{E64A4396-9EC4-47AD-99A2-6E5CADDD55BA}" type="pres">
      <dgm:prSet presAssocID="{AB2928FB-1F56-4F46-9954-C0D885AC765E}" presName="Accent4" presStyleLbl="node1" presStyleIdx="3" presStyleCnt="13"/>
      <dgm:spPr>
        <a:solidFill>
          <a:schemeClr val="accent2"/>
        </a:solidFill>
      </dgm:spPr>
    </dgm:pt>
    <dgm:pt modelId="{885296B8-91F7-4044-A3F4-E55EB01FBFA2}" type="pres">
      <dgm:prSet presAssocID="{AB2928FB-1F56-4F46-9954-C0D885AC765E}" presName="Accent5" presStyleLbl="node1" presStyleIdx="4" presStyleCnt="13"/>
      <dgm:spPr>
        <a:solidFill>
          <a:schemeClr val="accent3"/>
        </a:solidFill>
        <a:ln>
          <a:noFill/>
        </a:ln>
      </dgm:spPr>
    </dgm:pt>
    <dgm:pt modelId="{5C3A54CB-58B1-4491-A738-4CE57F46751B}" type="pres">
      <dgm:prSet presAssocID="{AB2928FB-1F56-4F46-9954-C0D885AC765E}" presName="Accent6" presStyleLbl="node1" presStyleIdx="5" presStyleCnt="13"/>
      <dgm:spPr/>
    </dgm:pt>
    <dgm:pt modelId="{52D5AF33-29B8-431C-A1FF-B9C0D1C96004}" type="pres">
      <dgm:prSet presAssocID="{19D3C2A0-4FF3-4C71-BDB3-150B9B52BB77}" presName="Child1" presStyleLbl="node1" presStyleIdx="6" presStyleCnt="13">
        <dgm:presLayoutVars>
          <dgm:chMax val="0"/>
          <dgm:chPref val="0"/>
        </dgm:presLayoutVars>
      </dgm:prSet>
      <dgm:spPr/>
    </dgm:pt>
    <dgm:pt modelId="{5D1E3767-C913-4CF0-AA8D-06BA2D93CCC8}" type="pres">
      <dgm:prSet presAssocID="{19D3C2A0-4FF3-4C71-BDB3-150B9B52BB77}" presName="Accent7" presStyleCnt="0"/>
      <dgm:spPr/>
    </dgm:pt>
    <dgm:pt modelId="{635BDA8B-8F6C-453B-A125-B0AA60D1E164}" type="pres">
      <dgm:prSet presAssocID="{19D3C2A0-4FF3-4C71-BDB3-150B9B52BB77}" presName="AccentHold1" presStyleLbl="node1" presStyleIdx="7" presStyleCnt="13"/>
      <dgm:spPr/>
    </dgm:pt>
    <dgm:pt modelId="{5CFCAA01-5A3E-4703-A4CB-7ACF5809A040}" type="pres">
      <dgm:prSet presAssocID="{19D3C2A0-4FF3-4C71-BDB3-150B9B52BB77}" presName="Accent8" presStyleCnt="0"/>
      <dgm:spPr/>
    </dgm:pt>
    <dgm:pt modelId="{B50EDFDC-374C-4753-A65E-CBFFCAAA090F}" type="pres">
      <dgm:prSet presAssocID="{19D3C2A0-4FF3-4C71-BDB3-150B9B52BB77}" presName="AccentHold2" presStyleLbl="node1" presStyleIdx="8" presStyleCnt="13"/>
      <dgm:spPr>
        <a:solidFill>
          <a:schemeClr val="bg1"/>
        </a:solidFill>
        <a:ln>
          <a:solidFill>
            <a:schemeClr val="accent3"/>
          </a:solidFill>
        </a:ln>
      </dgm:spPr>
    </dgm:pt>
    <dgm:pt modelId="{910C3D11-CC5B-4C57-B3E9-3382886DE8FA}" type="pres">
      <dgm:prSet presAssocID="{B1C709C2-7F58-4341-905F-FCEF3EA05D3A}" presName="Child2" presStyleLbl="node1" presStyleIdx="9" presStyleCnt="13" custLinFactY="27789" custLinFactNeighborX="-32576" custLinFactNeighborY="100000">
        <dgm:presLayoutVars>
          <dgm:chMax val="0"/>
          <dgm:chPref val="0"/>
        </dgm:presLayoutVars>
      </dgm:prSet>
      <dgm:spPr/>
    </dgm:pt>
    <dgm:pt modelId="{362283A0-5184-4792-8675-D6C7D3985E62}" type="pres">
      <dgm:prSet presAssocID="{B1C709C2-7F58-4341-905F-FCEF3EA05D3A}" presName="Accent9" presStyleCnt="0"/>
      <dgm:spPr/>
    </dgm:pt>
    <dgm:pt modelId="{E0CDA9EC-D9CE-43FA-90DD-26C7E1B784AC}" type="pres">
      <dgm:prSet presAssocID="{B1C709C2-7F58-4341-905F-FCEF3EA05D3A}" presName="AccentHold1" presStyleLbl="node1" presStyleIdx="10" presStyleCnt="13"/>
      <dgm:spPr>
        <a:solidFill>
          <a:schemeClr val="accent2"/>
        </a:solidFill>
      </dgm:spPr>
    </dgm:pt>
    <dgm:pt modelId="{18DDA21B-F1AC-4846-90B8-AE48A07D0FDD}" type="pres">
      <dgm:prSet presAssocID="{B1C709C2-7F58-4341-905F-FCEF3EA05D3A}" presName="Accent10" presStyleCnt="0"/>
      <dgm:spPr/>
    </dgm:pt>
    <dgm:pt modelId="{FF716EE2-7DC5-44FC-9CA7-45C9E1FDEA56}" type="pres">
      <dgm:prSet presAssocID="{B1C709C2-7F58-4341-905F-FCEF3EA05D3A}" presName="AccentHold2" presStyleLbl="node1" presStyleIdx="11" presStyleCnt="13"/>
      <dgm:spPr>
        <a:solidFill>
          <a:schemeClr val="accent3"/>
        </a:solidFill>
        <a:ln>
          <a:noFill/>
        </a:ln>
      </dgm:spPr>
    </dgm:pt>
    <dgm:pt modelId="{0FE164D5-8CFB-4181-8AB8-6DED056B47B0}" type="pres">
      <dgm:prSet presAssocID="{B1C709C2-7F58-4341-905F-FCEF3EA05D3A}" presName="Accent11" presStyleCnt="0"/>
      <dgm:spPr/>
    </dgm:pt>
    <dgm:pt modelId="{61CB91E1-8552-43A2-9135-213B79F59848}" type="pres">
      <dgm:prSet presAssocID="{B1C709C2-7F58-4341-905F-FCEF3EA05D3A}" presName="AccentHold3" presStyleLbl="node1" presStyleIdx="12" presStyleCnt="13"/>
      <dgm:spPr/>
    </dgm:pt>
  </dgm:ptLst>
  <dgm:cxnLst>
    <dgm:cxn modelId="{4BA42E62-2054-41C9-9FD1-A78BA30ABA4C}" srcId="{AB2928FB-1F56-4F46-9954-C0D885AC765E}" destId="{B1C709C2-7F58-4341-905F-FCEF3EA05D3A}" srcOrd="1" destOrd="0" parTransId="{F9DF0A13-1283-4611-ADAB-9BFC5C327FEA}" sibTransId="{22000DF9-CF4D-4509-8346-A973257C8FEF}"/>
    <dgm:cxn modelId="{E7866C6C-087B-4AB0-8D5D-59318E7B8EB6}" type="presOf" srcId="{AB2928FB-1F56-4F46-9954-C0D885AC765E}" destId="{0D03E2BF-5479-4D46-9FBE-5BC65EE40EB6}" srcOrd="0" destOrd="0" presId="urn:microsoft.com/office/officeart/2009/3/layout/CircleRelationship"/>
    <dgm:cxn modelId="{DC52E2A5-0EA3-41DA-B14E-058156CE1DE7}" type="presOf" srcId="{73A240D5-4CB1-48F5-9F8E-77582C6282D3}" destId="{A9C6B657-A49A-4A29-8E20-AA0F07E5514C}" srcOrd="0" destOrd="0" presId="urn:microsoft.com/office/officeart/2009/3/layout/CircleRelationship"/>
    <dgm:cxn modelId="{E62C0EA6-A8A6-40C2-A2E3-604B87BCE755}" type="presOf" srcId="{19D3C2A0-4FF3-4C71-BDB3-150B9B52BB77}" destId="{52D5AF33-29B8-431C-A1FF-B9C0D1C96004}" srcOrd="0" destOrd="0" presId="urn:microsoft.com/office/officeart/2009/3/layout/CircleRelationship"/>
    <dgm:cxn modelId="{606637A8-8642-43D1-8BFC-DCAAC0D7C6DF}" type="presOf" srcId="{B1C709C2-7F58-4341-905F-FCEF3EA05D3A}" destId="{910C3D11-CC5B-4C57-B3E9-3382886DE8FA}" srcOrd="0" destOrd="0" presId="urn:microsoft.com/office/officeart/2009/3/layout/CircleRelationship"/>
    <dgm:cxn modelId="{55FD6DCD-A5E3-4AB1-91D4-5E48DCEB5E95}" srcId="{73A240D5-4CB1-48F5-9F8E-77582C6282D3}" destId="{AB2928FB-1F56-4F46-9954-C0D885AC765E}" srcOrd="0" destOrd="0" parTransId="{C12437BD-FFD1-4DF9-A408-AF995B89C5CB}" sibTransId="{2A975B7B-2C2D-4181-A1FA-685868665121}"/>
    <dgm:cxn modelId="{44CC0BD4-855B-4D07-90AA-9475B2767256}" srcId="{AB2928FB-1F56-4F46-9954-C0D885AC765E}" destId="{19D3C2A0-4FF3-4C71-BDB3-150B9B52BB77}" srcOrd="0" destOrd="0" parTransId="{C8CC85AF-9E12-47E9-AA79-DC0989EFEF19}" sibTransId="{D7847AF4-E1F7-4D13-BC7E-BE00FB8AD7F3}"/>
    <dgm:cxn modelId="{E805886D-5C2A-4EDB-A85F-3A54D157A375}" type="presParOf" srcId="{A9C6B657-A49A-4A29-8E20-AA0F07E5514C}" destId="{0D03E2BF-5479-4D46-9FBE-5BC65EE40EB6}" srcOrd="0" destOrd="0" presId="urn:microsoft.com/office/officeart/2009/3/layout/CircleRelationship"/>
    <dgm:cxn modelId="{113A5012-EE2F-4C6C-9638-B722A5465843}" type="presParOf" srcId="{A9C6B657-A49A-4A29-8E20-AA0F07E5514C}" destId="{54F3DD61-282D-42E9-B325-E4E9111C35C0}" srcOrd="1" destOrd="0" presId="urn:microsoft.com/office/officeart/2009/3/layout/CircleRelationship"/>
    <dgm:cxn modelId="{3FB6E000-8481-421B-9870-69EA116DA50A}" type="presParOf" srcId="{A9C6B657-A49A-4A29-8E20-AA0F07E5514C}" destId="{94E91F6C-28D3-4685-AAAC-4BF338A7AFCC}" srcOrd="2" destOrd="0" presId="urn:microsoft.com/office/officeart/2009/3/layout/CircleRelationship"/>
    <dgm:cxn modelId="{715FCDB9-E8A9-42C7-B577-10FB322E7375}" type="presParOf" srcId="{A9C6B657-A49A-4A29-8E20-AA0F07E5514C}" destId="{F49D48C3-A1BC-4167-87D9-DB8743AA3D42}" srcOrd="3" destOrd="0" presId="urn:microsoft.com/office/officeart/2009/3/layout/CircleRelationship"/>
    <dgm:cxn modelId="{945F1280-38B4-4D5C-B9DA-248D6394C28D}" type="presParOf" srcId="{A9C6B657-A49A-4A29-8E20-AA0F07E5514C}" destId="{E64A4396-9EC4-47AD-99A2-6E5CADDD55BA}" srcOrd="4" destOrd="0" presId="urn:microsoft.com/office/officeart/2009/3/layout/CircleRelationship"/>
    <dgm:cxn modelId="{AB4143D7-AFAF-4133-988D-BB1B78084665}" type="presParOf" srcId="{A9C6B657-A49A-4A29-8E20-AA0F07E5514C}" destId="{885296B8-91F7-4044-A3F4-E55EB01FBFA2}" srcOrd="5" destOrd="0" presId="urn:microsoft.com/office/officeart/2009/3/layout/CircleRelationship"/>
    <dgm:cxn modelId="{2A028607-43F1-4D0E-8D0D-90245CED8676}" type="presParOf" srcId="{A9C6B657-A49A-4A29-8E20-AA0F07E5514C}" destId="{5C3A54CB-58B1-4491-A738-4CE57F46751B}" srcOrd="6" destOrd="0" presId="urn:microsoft.com/office/officeart/2009/3/layout/CircleRelationship"/>
    <dgm:cxn modelId="{C357BB2E-AFC1-499A-8DBD-C4DF1FCF2B2A}" type="presParOf" srcId="{A9C6B657-A49A-4A29-8E20-AA0F07E5514C}" destId="{52D5AF33-29B8-431C-A1FF-B9C0D1C96004}" srcOrd="7" destOrd="0" presId="urn:microsoft.com/office/officeart/2009/3/layout/CircleRelationship"/>
    <dgm:cxn modelId="{81C2D713-8846-4EDE-86FF-C7C1548871D4}" type="presParOf" srcId="{A9C6B657-A49A-4A29-8E20-AA0F07E5514C}" destId="{5D1E3767-C913-4CF0-AA8D-06BA2D93CCC8}" srcOrd="8" destOrd="0" presId="urn:microsoft.com/office/officeart/2009/3/layout/CircleRelationship"/>
    <dgm:cxn modelId="{5599FAF2-2336-45D2-9A44-3BD80F346089}" type="presParOf" srcId="{5D1E3767-C913-4CF0-AA8D-06BA2D93CCC8}" destId="{635BDA8B-8F6C-453B-A125-B0AA60D1E164}" srcOrd="0" destOrd="0" presId="urn:microsoft.com/office/officeart/2009/3/layout/CircleRelationship"/>
    <dgm:cxn modelId="{E0D9EC08-D351-4419-93AF-AABDD97EE282}" type="presParOf" srcId="{A9C6B657-A49A-4A29-8E20-AA0F07E5514C}" destId="{5CFCAA01-5A3E-4703-A4CB-7ACF5809A040}" srcOrd="9" destOrd="0" presId="urn:microsoft.com/office/officeart/2009/3/layout/CircleRelationship"/>
    <dgm:cxn modelId="{16FBF988-5B0E-4B5B-A44A-59109F9DB47A}" type="presParOf" srcId="{5CFCAA01-5A3E-4703-A4CB-7ACF5809A040}" destId="{B50EDFDC-374C-4753-A65E-CBFFCAAA090F}" srcOrd="0" destOrd="0" presId="urn:microsoft.com/office/officeart/2009/3/layout/CircleRelationship"/>
    <dgm:cxn modelId="{925825FE-FEC5-4E34-94A1-9040A5C4A3AE}" type="presParOf" srcId="{A9C6B657-A49A-4A29-8E20-AA0F07E5514C}" destId="{910C3D11-CC5B-4C57-B3E9-3382886DE8FA}" srcOrd="10" destOrd="0" presId="urn:microsoft.com/office/officeart/2009/3/layout/CircleRelationship"/>
    <dgm:cxn modelId="{E883900C-CD4D-4E50-AE49-FF197E7ECF3A}" type="presParOf" srcId="{A9C6B657-A49A-4A29-8E20-AA0F07E5514C}" destId="{362283A0-5184-4792-8675-D6C7D3985E62}" srcOrd="11" destOrd="0" presId="urn:microsoft.com/office/officeart/2009/3/layout/CircleRelationship"/>
    <dgm:cxn modelId="{D25AB28C-F8EA-44EC-8E65-8B27406A3787}" type="presParOf" srcId="{362283A0-5184-4792-8675-D6C7D3985E62}" destId="{E0CDA9EC-D9CE-43FA-90DD-26C7E1B784AC}" srcOrd="0" destOrd="0" presId="urn:microsoft.com/office/officeart/2009/3/layout/CircleRelationship"/>
    <dgm:cxn modelId="{C5886A05-582A-40D3-99D6-FDE63036799E}" type="presParOf" srcId="{A9C6B657-A49A-4A29-8E20-AA0F07E5514C}" destId="{18DDA21B-F1AC-4846-90B8-AE48A07D0FDD}" srcOrd="12" destOrd="0" presId="urn:microsoft.com/office/officeart/2009/3/layout/CircleRelationship"/>
    <dgm:cxn modelId="{4BDA3AD7-D1F4-470B-9DEF-FCD1496A2622}" type="presParOf" srcId="{18DDA21B-F1AC-4846-90B8-AE48A07D0FDD}" destId="{FF716EE2-7DC5-44FC-9CA7-45C9E1FDEA56}" srcOrd="0" destOrd="0" presId="urn:microsoft.com/office/officeart/2009/3/layout/CircleRelationship"/>
    <dgm:cxn modelId="{9A0550A8-695E-4D72-ADDF-EE46B7C1DD4B}" type="presParOf" srcId="{A9C6B657-A49A-4A29-8E20-AA0F07E5514C}" destId="{0FE164D5-8CFB-4181-8AB8-6DED056B47B0}" srcOrd="13" destOrd="0" presId="urn:microsoft.com/office/officeart/2009/3/layout/CircleRelationship"/>
    <dgm:cxn modelId="{5CBE85BD-ECBE-42FA-BE91-BEA2E1601625}" type="presParOf" srcId="{0FE164D5-8CFB-4181-8AB8-6DED056B47B0}" destId="{61CB91E1-8552-43A2-9135-213B79F59848}" srcOrd="0" destOrd="0" presId="urn:microsoft.com/office/officeart/2009/3/layout/CircleRelationship"/>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45AFA-25A0-49E1-A82E-107DFB6ED30E}">
      <dsp:nvSpPr>
        <dsp:cNvPr id="0" name=""/>
        <dsp:cNvSpPr/>
      </dsp:nvSpPr>
      <dsp:spPr>
        <a:xfrm>
          <a:off x="743211" y="44041"/>
          <a:ext cx="966633" cy="966657"/>
        </a:xfrm>
        <a:prstGeom prst="ellipse">
          <a:avLst/>
        </a:prstGeom>
        <a:solidFill>
          <a:schemeClr val="bg1"/>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accent3"/>
              </a:solidFill>
            </a:rPr>
            <a:t>E</a:t>
          </a:r>
        </a:p>
      </dsp:txBody>
      <dsp:txXfrm>
        <a:off x="884771" y="185605"/>
        <a:ext cx="683513" cy="683529"/>
      </dsp:txXfrm>
    </dsp:sp>
    <dsp:sp modelId="{416DBD9D-8064-4ED3-80FA-B74B3B6D32C9}">
      <dsp:nvSpPr>
        <dsp:cNvPr id="0" name=""/>
        <dsp:cNvSpPr/>
      </dsp:nvSpPr>
      <dsp:spPr>
        <a:xfrm>
          <a:off x="1294647" y="0"/>
          <a:ext cx="107497" cy="1075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A0DB8E-A120-4DE9-8BDA-83093D7B6E4D}">
      <dsp:nvSpPr>
        <dsp:cNvPr id="0" name=""/>
        <dsp:cNvSpPr/>
      </dsp:nvSpPr>
      <dsp:spPr>
        <a:xfrm>
          <a:off x="1040204" y="938877"/>
          <a:ext cx="77911" cy="779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6EF4D5-6987-4D9C-AE3B-B23A186BBEC9}">
      <dsp:nvSpPr>
        <dsp:cNvPr id="0" name=""/>
        <dsp:cNvSpPr/>
      </dsp:nvSpPr>
      <dsp:spPr>
        <a:xfrm>
          <a:off x="1771976" y="436351"/>
          <a:ext cx="77911" cy="779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448E0D-1F13-4245-B8DF-1762863C694E}">
      <dsp:nvSpPr>
        <dsp:cNvPr id="0" name=""/>
        <dsp:cNvSpPr/>
      </dsp:nvSpPr>
      <dsp:spPr>
        <a:xfrm>
          <a:off x="1399468" y="1021766"/>
          <a:ext cx="107497" cy="107506"/>
        </a:xfrm>
        <a:prstGeom prst="ellipse">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E1DF313-AB04-40F1-81F5-C364657F765E}">
      <dsp:nvSpPr>
        <dsp:cNvPr id="0" name=""/>
        <dsp:cNvSpPr/>
      </dsp:nvSpPr>
      <dsp:spPr>
        <a:xfrm>
          <a:off x="1062182" y="152790"/>
          <a:ext cx="77911" cy="779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DBC344-06A7-4C04-AB11-EB2060AA69C4}">
      <dsp:nvSpPr>
        <dsp:cNvPr id="0" name=""/>
        <dsp:cNvSpPr/>
      </dsp:nvSpPr>
      <dsp:spPr>
        <a:xfrm>
          <a:off x="816896" y="598514"/>
          <a:ext cx="77911" cy="779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85220E-36A9-44F4-9992-D37A18FF00DE}">
      <dsp:nvSpPr>
        <dsp:cNvPr id="0" name=""/>
        <dsp:cNvSpPr/>
      </dsp:nvSpPr>
      <dsp:spPr>
        <a:xfrm>
          <a:off x="441007" y="218514"/>
          <a:ext cx="392936" cy="392874"/>
        </a:xfrm>
        <a:prstGeom prst="ellipse">
          <a:avLst/>
        </a:prstGeom>
        <a:solidFill>
          <a:schemeClr val="bg1"/>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2"/>
              </a:solidFill>
            </a:rPr>
            <a:t>S</a:t>
          </a:r>
        </a:p>
      </dsp:txBody>
      <dsp:txXfrm>
        <a:off x="498551" y="276049"/>
        <a:ext cx="277848" cy="277804"/>
      </dsp:txXfrm>
    </dsp:sp>
    <dsp:sp modelId="{E0CDA9EC-D9CE-43FA-90DD-26C7E1B784AC}">
      <dsp:nvSpPr>
        <dsp:cNvPr id="0" name=""/>
        <dsp:cNvSpPr/>
      </dsp:nvSpPr>
      <dsp:spPr>
        <a:xfrm>
          <a:off x="1185882" y="156178"/>
          <a:ext cx="107497" cy="107506"/>
        </a:xfrm>
        <a:prstGeom prst="ellipse">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716EE2-7DC5-44FC-9CA7-45C9E1FDEA56}">
      <dsp:nvSpPr>
        <dsp:cNvPr id="0" name=""/>
        <dsp:cNvSpPr/>
      </dsp:nvSpPr>
      <dsp:spPr>
        <a:xfrm>
          <a:off x="477919" y="726574"/>
          <a:ext cx="194425" cy="1943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3E2BF-5479-4D46-9FBE-5BC65EE40EB6}">
      <dsp:nvSpPr>
        <dsp:cNvPr id="0" name=""/>
        <dsp:cNvSpPr/>
      </dsp:nvSpPr>
      <dsp:spPr>
        <a:xfrm>
          <a:off x="598881" y="0"/>
          <a:ext cx="1085302" cy="1085279"/>
        </a:xfrm>
        <a:prstGeom prst="ellipse">
          <a:avLst/>
        </a:prstGeom>
        <a:solidFill>
          <a:schemeClr val="bg1"/>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accent1"/>
              </a:solidFill>
            </a:rPr>
            <a:t>S</a:t>
          </a:r>
        </a:p>
      </dsp:txBody>
      <dsp:txXfrm>
        <a:off x="757820" y="158935"/>
        <a:ext cx="767424" cy="767409"/>
      </dsp:txXfrm>
    </dsp:sp>
    <dsp:sp modelId="{54F3DD61-282D-42E9-B325-E4E9111C35C0}">
      <dsp:nvSpPr>
        <dsp:cNvPr id="0" name=""/>
        <dsp:cNvSpPr/>
      </dsp:nvSpPr>
      <dsp:spPr>
        <a:xfrm>
          <a:off x="1177758" y="0"/>
          <a:ext cx="120701" cy="120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E91F6C-28D3-4685-AAAC-4BF338A7AFCC}">
      <dsp:nvSpPr>
        <dsp:cNvPr id="0" name=""/>
        <dsp:cNvSpPr/>
      </dsp:nvSpPr>
      <dsp:spPr>
        <a:xfrm>
          <a:off x="891950" y="1054090"/>
          <a:ext cx="87397" cy="874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D48C3-A1BC-4167-87D9-DB8743AA3D42}">
      <dsp:nvSpPr>
        <dsp:cNvPr id="0" name=""/>
        <dsp:cNvSpPr/>
      </dsp:nvSpPr>
      <dsp:spPr>
        <a:xfrm>
          <a:off x="1713648" y="489897"/>
          <a:ext cx="87397" cy="874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4A4396-9EC4-47AD-99A2-6E5CADDD55BA}">
      <dsp:nvSpPr>
        <dsp:cNvPr id="0" name=""/>
        <dsp:cNvSpPr/>
      </dsp:nvSpPr>
      <dsp:spPr>
        <a:xfrm>
          <a:off x="1295432" y="1147150"/>
          <a:ext cx="120701" cy="120699"/>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5296B8-91F7-4044-A3F4-E55EB01FBFA2}">
      <dsp:nvSpPr>
        <dsp:cNvPr id="0" name=""/>
        <dsp:cNvSpPr/>
      </dsp:nvSpPr>
      <dsp:spPr>
        <a:xfrm>
          <a:off x="916776" y="171540"/>
          <a:ext cx="87397" cy="874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A54CB-58B1-4491-A738-4CE57F46751B}">
      <dsp:nvSpPr>
        <dsp:cNvPr id="0" name=""/>
        <dsp:cNvSpPr/>
      </dsp:nvSpPr>
      <dsp:spPr>
        <a:xfrm>
          <a:off x="641262" y="671960"/>
          <a:ext cx="87397" cy="87481"/>
        </a:xfrm>
        <a:prstGeom prst="ellipse">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D5AF33-29B8-431C-A1FF-B9C0D1C96004}">
      <dsp:nvSpPr>
        <dsp:cNvPr id="0" name=""/>
        <dsp:cNvSpPr/>
      </dsp:nvSpPr>
      <dsp:spPr>
        <a:xfrm>
          <a:off x="219413" y="245328"/>
          <a:ext cx="441225" cy="441085"/>
        </a:xfrm>
        <a:prstGeom prst="ellipse">
          <a:avLst/>
        </a:prstGeom>
        <a:solidFill>
          <a:schemeClr val="bg1"/>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accent3"/>
              </a:solidFill>
            </a:rPr>
            <a:t>E</a:t>
          </a:r>
        </a:p>
      </dsp:txBody>
      <dsp:txXfrm>
        <a:off x="284029" y="309923"/>
        <a:ext cx="311993" cy="311895"/>
      </dsp:txXfrm>
    </dsp:sp>
    <dsp:sp modelId="{635BDA8B-8F6C-453B-A125-B0AA60D1E164}">
      <dsp:nvSpPr>
        <dsp:cNvPr id="0" name=""/>
        <dsp:cNvSpPr/>
      </dsp:nvSpPr>
      <dsp:spPr>
        <a:xfrm>
          <a:off x="1055644" y="175343"/>
          <a:ext cx="120701" cy="1206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0EDFDC-374C-4753-A65E-CBFFCAAA090F}">
      <dsp:nvSpPr>
        <dsp:cNvPr id="0" name=""/>
        <dsp:cNvSpPr/>
      </dsp:nvSpPr>
      <dsp:spPr>
        <a:xfrm>
          <a:off x="260791" y="815734"/>
          <a:ext cx="218190" cy="218196"/>
        </a:xfrm>
        <a:prstGeom prst="ellipse">
          <a:avLst/>
        </a:prstGeom>
        <a:solidFill>
          <a:schemeClr val="bg1"/>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sp>
    <dsp:sp modelId="{910C3D11-CC5B-4C57-B3E9-3382886DE8FA}">
      <dsp:nvSpPr>
        <dsp:cNvPr id="0" name=""/>
        <dsp:cNvSpPr/>
      </dsp:nvSpPr>
      <dsp:spPr>
        <a:xfrm>
          <a:off x="1694462" y="694403"/>
          <a:ext cx="441225" cy="441085"/>
        </a:xfrm>
        <a:prstGeom prst="ellipse">
          <a:avLst/>
        </a:prstGeom>
        <a:solidFill>
          <a:schemeClr val="bg1"/>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2"/>
              </a:solidFill>
            </a:rPr>
            <a:t>S</a:t>
          </a:r>
        </a:p>
      </dsp:txBody>
      <dsp:txXfrm>
        <a:off x="1759078" y="758998"/>
        <a:ext cx="311993" cy="311895"/>
      </dsp:txXfrm>
    </dsp:sp>
    <dsp:sp modelId="{E0CDA9EC-D9CE-43FA-90DD-26C7E1B784AC}">
      <dsp:nvSpPr>
        <dsp:cNvPr id="0" name=""/>
        <dsp:cNvSpPr/>
      </dsp:nvSpPr>
      <dsp:spPr>
        <a:xfrm>
          <a:off x="1558229" y="342319"/>
          <a:ext cx="120701" cy="120699"/>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716EE2-7DC5-44FC-9CA7-45C9E1FDEA56}">
      <dsp:nvSpPr>
        <dsp:cNvPr id="0" name=""/>
        <dsp:cNvSpPr/>
      </dsp:nvSpPr>
      <dsp:spPr>
        <a:xfrm>
          <a:off x="177834" y="1075390"/>
          <a:ext cx="87397" cy="87481"/>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CB91E1-8552-43A2-9135-213B79F59848}">
      <dsp:nvSpPr>
        <dsp:cNvPr id="0" name=""/>
        <dsp:cNvSpPr/>
      </dsp:nvSpPr>
      <dsp:spPr>
        <a:xfrm>
          <a:off x="1049386" y="950887"/>
          <a:ext cx="87397" cy="874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3E2BF-5479-4D46-9FBE-5BC65EE40EB6}">
      <dsp:nvSpPr>
        <dsp:cNvPr id="0" name=""/>
        <dsp:cNvSpPr/>
      </dsp:nvSpPr>
      <dsp:spPr>
        <a:xfrm>
          <a:off x="813784" y="53160"/>
          <a:ext cx="1231722" cy="1231695"/>
        </a:xfrm>
        <a:prstGeom prst="ellipse">
          <a:avLst/>
        </a:prstGeom>
        <a:solidFill>
          <a:schemeClr val="bg1"/>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G</a:t>
          </a:r>
        </a:p>
      </dsp:txBody>
      <dsp:txXfrm>
        <a:off x="994166" y="233538"/>
        <a:ext cx="870958" cy="870939"/>
      </dsp:txXfrm>
    </dsp:sp>
    <dsp:sp modelId="{54F3DD61-282D-42E9-B325-E4E9111C35C0}">
      <dsp:nvSpPr>
        <dsp:cNvPr id="0" name=""/>
        <dsp:cNvSpPr/>
      </dsp:nvSpPr>
      <dsp:spPr>
        <a:xfrm>
          <a:off x="1562399" y="0"/>
          <a:ext cx="136985" cy="136982"/>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E91F6C-28D3-4685-AAAC-4BF338A7AFCC}">
      <dsp:nvSpPr>
        <dsp:cNvPr id="0" name=""/>
        <dsp:cNvSpPr/>
      </dsp:nvSpPr>
      <dsp:spPr>
        <a:xfrm>
          <a:off x="1238032" y="1196298"/>
          <a:ext cx="99188" cy="992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D48C3-A1BC-4167-87D9-DB8743AA3D42}">
      <dsp:nvSpPr>
        <dsp:cNvPr id="0" name=""/>
        <dsp:cNvSpPr/>
      </dsp:nvSpPr>
      <dsp:spPr>
        <a:xfrm>
          <a:off x="2170586" y="555989"/>
          <a:ext cx="99188" cy="992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4A4396-9EC4-47AD-99A2-6E5CADDD55BA}">
      <dsp:nvSpPr>
        <dsp:cNvPr id="0" name=""/>
        <dsp:cNvSpPr/>
      </dsp:nvSpPr>
      <dsp:spPr>
        <a:xfrm>
          <a:off x="1695948" y="1301914"/>
          <a:ext cx="136985" cy="136982"/>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5296B8-91F7-4044-A3F4-E55EB01FBFA2}">
      <dsp:nvSpPr>
        <dsp:cNvPr id="0" name=""/>
        <dsp:cNvSpPr/>
      </dsp:nvSpPr>
      <dsp:spPr>
        <a:xfrm>
          <a:off x="1266208" y="194682"/>
          <a:ext cx="99188" cy="99283"/>
        </a:xfrm>
        <a:prstGeom prst="ellipse">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3A54CB-58B1-4491-A738-4CE57F46751B}">
      <dsp:nvSpPr>
        <dsp:cNvPr id="0" name=""/>
        <dsp:cNvSpPr/>
      </dsp:nvSpPr>
      <dsp:spPr>
        <a:xfrm>
          <a:off x="953524" y="762615"/>
          <a:ext cx="99188" cy="992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D5AF33-29B8-431C-A1FF-B9C0D1C96004}">
      <dsp:nvSpPr>
        <dsp:cNvPr id="0" name=""/>
        <dsp:cNvSpPr/>
      </dsp:nvSpPr>
      <dsp:spPr>
        <a:xfrm>
          <a:off x="474763" y="278426"/>
          <a:ext cx="500752" cy="500592"/>
        </a:xfrm>
        <a:prstGeom prst="ellipse">
          <a:avLst/>
        </a:prstGeom>
        <a:solidFill>
          <a:schemeClr val="bg1"/>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accent3"/>
              </a:solidFill>
            </a:rPr>
            <a:t>E</a:t>
          </a:r>
        </a:p>
      </dsp:txBody>
      <dsp:txXfrm>
        <a:off x="548096" y="351736"/>
        <a:ext cx="354086" cy="353972"/>
      </dsp:txXfrm>
    </dsp:sp>
    <dsp:sp modelId="{635BDA8B-8F6C-453B-A125-B0AA60D1E164}">
      <dsp:nvSpPr>
        <dsp:cNvPr id="0" name=""/>
        <dsp:cNvSpPr/>
      </dsp:nvSpPr>
      <dsp:spPr>
        <a:xfrm>
          <a:off x="1423810" y="198999"/>
          <a:ext cx="136985" cy="13698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0EDFDC-374C-4753-A65E-CBFFCAAA090F}">
      <dsp:nvSpPr>
        <dsp:cNvPr id="0" name=""/>
        <dsp:cNvSpPr/>
      </dsp:nvSpPr>
      <dsp:spPr>
        <a:xfrm>
          <a:off x="521723" y="925786"/>
          <a:ext cx="247627" cy="247634"/>
        </a:xfrm>
        <a:prstGeom prst="ellipse">
          <a:avLst/>
        </a:prstGeom>
        <a:solidFill>
          <a:schemeClr val="bg1"/>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sp>
    <dsp:sp modelId="{910C3D11-CC5B-4C57-B3E9-3382886DE8FA}">
      <dsp:nvSpPr>
        <dsp:cNvPr id="0" name=""/>
        <dsp:cNvSpPr/>
      </dsp:nvSpPr>
      <dsp:spPr>
        <a:xfrm>
          <a:off x="2054421" y="682580"/>
          <a:ext cx="500752" cy="500592"/>
        </a:xfrm>
        <a:prstGeom prst="ellipse">
          <a:avLst/>
        </a:prstGeom>
        <a:solidFill>
          <a:schemeClr val="bg1"/>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2"/>
              </a:solidFill>
            </a:rPr>
            <a:t>S</a:t>
          </a:r>
        </a:p>
      </dsp:txBody>
      <dsp:txXfrm>
        <a:off x="2127754" y="755890"/>
        <a:ext cx="354086" cy="353972"/>
      </dsp:txXfrm>
    </dsp:sp>
    <dsp:sp modelId="{E0CDA9EC-D9CE-43FA-90DD-26C7E1B784AC}">
      <dsp:nvSpPr>
        <dsp:cNvPr id="0" name=""/>
        <dsp:cNvSpPr/>
      </dsp:nvSpPr>
      <dsp:spPr>
        <a:xfrm>
          <a:off x="1994200" y="388502"/>
          <a:ext cx="136985" cy="136982"/>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716EE2-7DC5-44FC-9CA7-45C9E1FDEA56}">
      <dsp:nvSpPr>
        <dsp:cNvPr id="0" name=""/>
        <dsp:cNvSpPr/>
      </dsp:nvSpPr>
      <dsp:spPr>
        <a:xfrm>
          <a:off x="427574" y="1220472"/>
          <a:ext cx="99188" cy="99283"/>
        </a:xfrm>
        <a:prstGeom prst="ellipse">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CB91E1-8552-43A2-9135-213B79F59848}">
      <dsp:nvSpPr>
        <dsp:cNvPr id="0" name=""/>
        <dsp:cNvSpPr/>
      </dsp:nvSpPr>
      <dsp:spPr>
        <a:xfrm>
          <a:off x="1416709" y="1079172"/>
          <a:ext cx="99188" cy="992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0.25332</cdr:x>
      <cdr:y>0.61042</cdr:y>
    </cdr:from>
    <cdr:to>
      <cdr:x>0.39883</cdr:x>
      <cdr:y>0.66988</cdr:y>
    </cdr:to>
    <cdr:sp macro="" textlink="">
      <cdr:nvSpPr>
        <cdr:cNvPr id="2" name="TextBox 1">
          <a:extLst xmlns:a="http://schemas.openxmlformats.org/drawingml/2006/main">
            <a:ext uri="{FF2B5EF4-FFF2-40B4-BE49-F238E27FC236}">
              <a16:creationId xmlns:a16="http://schemas.microsoft.com/office/drawing/2014/main" id="{B9329D6E-6F6A-E3F0-315C-C459684150C5}"/>
            </a:ext>
          </a:extLst>
        </cdr:cNvPr>
        <cdr:cNvSpPr txBox="1"/>
      </cdr:nvSpPr>
      <cdr:spPr>
        <a:xfrm xmlns:a="http://schemas.openxmlformats.org/drawingml/2006/main">
          <a:off x="1158190" y="1895919"/>
          <a:ext cx="665247" cy="184666"/>
        </a:xfrm>
        <a:prstGeom xmlns:a="http://schemas.openxmlformats.org/drawingml/2006/main" prst="rect">
          <a:avLst/>
        </a:prstGeom>
        <a:noFill xmlns:a="http://schemas.openxmlformats.org/drawingml/2006/main"/>
      </cdr:spPr>
      <cdr:txBody>
        <a:bodyPr xmlns:a="http://schemas.openxmlformats.org/drawingml/2006/main" vertOverflow="clip" wrap="none" lIns="0" tIns="0" rIns="0" bIns="0" rtlCol="0">
          <a:spAutoFit/>
        </a:bodyPr>
        <a:lstStyle xmlns:a="http://schemas.openxmlformats.org/drawingml/2006/main"/>
        <a:p xmlns:a="http://schemas.openxmlformats.org/drawingml/2006/main">
          <a:pPr algn="l">
            <a:spcBef>
              <a:spcPts val="360"/>
            </a:spcBef>
            <a:spcAft>
              <a:spcPts val="360"/>
            </a:spcAft>
            <a:buClr>
              <a:schemeClr val="tx2"/>
            </a:buClr>
            <a:tabLst/>
          </a:pPr>
          <a:r>
            <a:rPr lang="en-US" sz="1200" b="1" dirty="0">
              <a:solidFill>
                <a:srgbClr val="7AA3B1"/>
              </a:solidFill>
            </a:rPr>
            <a:t>$183.3 B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GB" dirty="0"/>
          </a:p>
        </p:txBody>
      </p:sp>
      <p:sp>
        <p:nvSpPr>
          <p:cNvPr id="3" name="Datumsplatzhalt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E5C07BB6-2D5C-4A97-9B23-0629481251F8}" type="datetimeFigureOut">
              <a:rPr lang="en-GB" smtClean="0"/>
              <a:t>22/04/2024</a:t>
            </a:fld>
            <a:endParaRPr lang="en-GB" dirty="0"/>
          </a:p>
        </p:txBody>
      </p:sp>
      <p:sp>
        <p:nvSpPr>
          <p:cNvPr id="4" name="Fußzeilenplatzhalt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dirty="0"/>
          </a:p>
        </p:txBody>
      </p:sp>
      <p:sp>
        <p:nvSpPr>
          <p:cNvPr id="5" name="Foliennummernplatzhalt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E1A1EF2-CEC3-475A-8546-9375C69E5834}" type="slidenum">
              <a:rPr lang="en-GB" smtClean="0"/>
              <a:t>‹#›</a:t>
            </a:fld>
            <a:endParaRPr lang="en-GB" dirty="0"/>
          </a:p>
        </p:txBody>
      </p:sp>
    </p:spTree>
    <p:extLst>
      <p:ext uri="{BB962C8B-B14F-4D97-AF65-F5344CB8AC3E}">
        <p14:creationId xmlns:p14="http://schemas.microsoft.com/office/powerpoint/2010/main" val="3809405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atin typeface="Arial" panose="020B0604020202020204" pitchFamily="34" charset="0"/>
              </a:defRPr>
            </a:lvl1pPr>
          </a:lstStyle>
          <a:p>
            <a:endParaRPr lang="de-DE"/>
          </a:p>
        </p:txBody>
      </p:sp>
      <p:sp>
        <p:nvSpPr>
          <p:cNvPr id="3" name="Datumsplatzhalt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atin typeface="Arial" panose="020B0604020202020204" pitchFamily="34" charset="0"/>
              </a:defRPr>
            </a:lvl1pPr>
          </a:lstStyle>
          <a:p>
            <a:fld id="{57690FA8-9DF8-4A0D-8A58-5C61C55071DB}" type="datetimeFigureOut">
              <a:rPr lang="de-DE" smtClean="0"/>
              <a:pPr/>
              <a:t>22.04.2024</a:t>
            </a:fld>
            <a:endParaRPr lang="de-DE"/>
          </a:p>
        </p:txBody>
      </p:sp>
      <p:sp>
        <p:nvSpPr>
          <p:cNvPr id="4" name="Folienbildplatzhalter 3"/>
          <p:cNvSpPr>
            <a:spLocks noGrp="1" noRot="1" noChangeAspect="1"/>
          </p:cNvSpPr>
          <p:nvPr>
            <p:ph type="sldImg" idx="2"/>
          </p:nvPr>
        </p:nvSpPr>
        <p:spPr>
          <a:xfrm>
            <a:off x="1057275" y="720725"/>
            <a:ext cx="5200650" cy="3600450"/>
          </a:xfrm>
          <a:prstGeom prst="rect">
            <a:avLst/>
          </a:prstGeom>
          <a:noFill/>
          <a:ln w="12700">
            <a:solidFill>
              <a:prstClr val="black"/>
            </a:solidFill>
          </a:ln>
        </p:spPr>
        <p:txBody>
          <a:bodyPr vert="horz" lIns="96661" tIns="48331" rIns="96661" bIns="48331" rtlCol="0" anchor="ctr"/>
          <a:lstStyle/>
          <a:p>
            <a:endParaRPr lang="de-DE"/>
          </a:p>
        </p:txBody>
      </p:sp>
      <p:sp>
        <p:nvSpPr>
          <p:cNvPr id="5" name="Notizenplatzhalt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atin typeface="Arial" panose="020B0604020202020204" pitchFamily="34" charset="0"/>
              </a:defRPr>
            </a:lvl1pPr>
          </a:lstStyle>
          <a:p>
            <a:endParaRPr lang="de-DE"/>
          </a:p>
        </p:txBody>
      </p:sp>
      <p:sp>
        <p:nvSpPr>
          <p:cNvPr id="7" name="Foliennummernplatzhalt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atin typeface="Arial" panose="020B0604020202020204" pitchFamily="34" charset="0"/>
              </a:defRPr>
            </a:lvl1pPr>
          </a:lstStyle>
          <a:p>
            <a:fld id="{49E5F622-1CE2-435F-88EA-A86CC7D456A4}" type="slidenum">
              <a:rPr lang="de-DE" smtClean="0"/>
              <a:pPr/>
              <a:t>‹#›</a:t>
            </a:fld>
            <a:endParaRPr lang="de-DE"/>
          </a:p>
        </p:txBody>
      </p:sp>
    </p:spTree>
    <p:extLst>
      <p:ext uri="{BB962C8B-B14F-4D97-AF65-F5344CB8AC3E}">
        <p14:creationId xmlns:p14="http://schemas.microsoft.com/office/powerpoint/2010/main" val="421253584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kpmg.com/kpmg-us/content/dam/kpmg/pdf/2023/generative-ai-survey.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usinesswire.com/news/home/20201119005835/en/Global-Cyber-Security-Market-2020-to-2030---by-Component-Security-Type-Deployment-Enterprise-Use-Case-and-Industry---ResearchAndMarkets.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E5F622-1CE2-435F-88EA-A86CC7D456A4}" type="slidenum">
              <a:rPr lang="de-DE" smtClean="0"/>
              <a:pPr/>
              <a:t>2</a:t>
            </a:fld>
            <a:endParaRPr lang="de-DE"/>
          </a:p>
        </p:txBody>
      </p:sp>
    </p:spTree>
    <p:extLst>
      <p:ext uri="{BB962C8B-B14F-4D97-AF65-F5344CB8AC3E}">
        <p14:creationId xmlns:p14="http://schemas.microsoft.com/office/powerpoint/2010/main" val="2449344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80619-0B99-4712-B9F2-B45581175A0A}" type="slidenum">
              <a:rPr lang="en-US" smtClean="0"/>
              <a:t>3</a:t>
            </a:fld>
            <a:endParaRPr lang="en-US" dirty="0"/>
          </a:p>
        </p:txBody>
      </p:sp>
    </p:spTree>
    <p:extLst>
      <p:ext uri="{BB962C8B-B14F-4D97-AF65-F5344CB8AC3E}">
        <p14:creationId xmlns:p14="http://schemas.microsoft.com/office/powerpoint/2010/main" val="1239793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5688" y="719138"/>
            <a:ext cx="5203825" cy="3602037"/>
          </a:xfrm>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a:buClr>
                <a:srgbClr val="1F497D"/>
              </a:buClr>
            </a:pPr>
            <a:endParaRPr lang="en-GB" dirty="0">
              <a:solidFill>
                <a:prstClr val="black"/>
              </a:solidFill>
            </a:endParaRPr>
          </a:p>
        </p:txBody>
      </p:sp>
      <p:sp>
        <p:nvSpPr>
          <p:cNvPr id="5" name="Footer Placeholder 4"/>
          <p:cNvSpPr>
            <a:spLocks noGrp="1"/>
          </p:cNvSpPr>
          <p:nvPr>
            <p:ph type="ftr" sz="quarter" idx="11"/>
          </p:nvPr>
        </p:nvSpPr>
        <p:spPr/>
        <p:txBody>
          <a:bodyPr/>
          <a:lstStyle/>
          <a:p>
            <a:pPr>
              <a:buClr>
                <a:srgbClr val="1F497D"/>
              </a:buClr>
            </a:pPr>
            <a:endParaRPr lang="en-GB" dirty="0">
              <a:solidFill>
                <a:prstClr val="black"/>
              </a:solidFill>
            </a:endParaRPr>
          </a:p>
        </p:txBody>
      </p:sp>
      <p:sp>
        <p:nvSpPr>
          <p:cNvPr id="6" name="Slide Number Placeholder 5"/>
          <p:cNvSpPr>
            <a:spLocks noGrp="1"/>
          </p:cNvSpPr>
          <p:nvPr>
            <p:ph type="sldNum" sz="quarter" idx="12"/>
          </p:nvPr>
        </p:nvSpPr>
        <p:spPr/>
        <p:txBody>
          <a:bodyPr/>
          <a:lstStyle/>
          <a:p>
            <a:pPr>
              <a:buClr>
                <a:srgbClr val="1F497D"/>
              </a:buClr>
            </a:pPr>
            <a:fld id="{49E5F622-1CE2-435F-88EA-A86CC7D456A4}" type="slidenum">
              <a:rPr lang="de-DE" smtClean="0">
                <a:solidFill>
                  <a:prstClr val="black"/>
                </a:solidFill>
              </a:rPr>
              <a:pPr>
                <a:buClr>
                  <a:srgbClr val="1F497D"/>
                </a:buClr>
              </a:pPr>
              <a:t>6</a:t>
            </a:fld>
            <a:endParaRPr lang="de-DE">
              <a:solidFill>
                <a:prstClr val="black"/>
              </a:solidFill>
            </a:endParaRPr>
          </a:p>
        </p:txBody>
      </p:sp>
    </p:spTree>
    <p:extLst>
      <p:ext uri="{BB962C8B-B14F-4D97-AF65-F5344CB8AC3E}">
        <p14:creationId xmlns:p14="http://schemas.microsoft.com/office/powerpoint/2010/main" val="665895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fld id="{07D16DCD-9FB1-4C7A-AAF8-6F89EFC16857}" type="slidenum">
              <a:rPr kumimoji="0" lang="en-US" sz="1300" b="0" i="0" u="none" strike="noStrike" kern="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t>7</a:t>
            </a:fld>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73992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80619-0B99-4712-B9F2-B45581175A0A}" type="slidenum">
              <a:rPr lang="en-US" smtClean="0"/>
              <a:t>8</a:t>
            </a:fld>
            <a:endParaRPr lang="en-US" dirty="0"/>
          </a:p>
        </p:txBody>
      </p:sp>
    </p:spTree>
    <p:extLst>
      <p:ext uri="{BB962C8B-B14F-4D97-AF65-F5344CB8AC3E}">
        <p14:creationId xmlns:p14="http://schemas.microsoft.com/office/powerpoint/2010/main" val="1036928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452438"/>
            <a:ext cx="5762625" cy="3990975"/>
          </a:xfrm>
          <a:prstGeom prst="rect">
            <a:avLst/>
          </a:prstGeo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1DA18A-2453-4E32-B180-6C2C493A2E0D}" type="slidenum">
              <a:rPr lang="en-US" smtClean="0"/>
              <a:pPr/>
              <a:t>9</a:t>
            </a:fld>
            <a:endParaRPr lang="en-US" dirty="0"/>
          </a:p>
        </p:txBody>
      </p:sp>
    </p:spTree>
    <p:extLst>
      <p:ext uri="{BB962C8B-B14F-4D97-AF65-F5344CB8AC3E}">
        <p14:creationId xmlns:p14="http://schemas.microsoft.com/office/powerpoint/2010/main" val="2110652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720725"/>
            <a:ext cx="5200650" cy="3600450"/>
          </a:xfrm>
        </p:spPr>
      </p:sp>
      <p:sp>
        <p:nvSpPr>
          <p:cNvPr id="3" name="Notes Placeholder 2"/>
          <p:cNvSpPr>
            <a:spLocks noGrp="1"/>
          </p:cNvSpPr>
          <p:nvPr>
            <p:ph type="body" idx="1"/>
          </p:nvPr>
        </p:nvSpPr>
        <p:spPr/>
        <p:txBody>
          <a:bodyPr/>
          <a:lstStyle/>
          <a:p>
            <a:endParaRPr lang="en-US" dirty="0"/>
          </a:p>
        </p:txBody>
      </p:sp>
      <p:sp>
        <p:nvSpPr>
          <p:cNvPr id="4" name="Header Placeholder 3" hidden="1"/>
          <p:cNvSpPr>
            <a:spLocks noGrp="1"/>
          </p:cNvSpPr>
          <p:nvPr>
            <p:ph type="hdr" sz="quarter" idx="10"/>
          </p:nvPr>
        </p:nvSpPr>
        <p:spPr>
          <a:xfrm>
            <a:off x="1" y="0"/>
            <a:ext cx="7315200" cy="480060"/>
          </a:xfrm>
        </p:spPr>
        <p:txBody>
          <a:bodyPr/>
          <a:lstStyle/>
          <a:p>
            <a:pPr>
              <a:buClr>
                <a:srgbClr val="1F497D"/>
              </a:buClr>
            </a:pPr>
            <a:endParaRPr lang="de-DE">
              <a:solidFill>
                <a:prstClr val="black"/>
              </a:solidFill>
            </a:endParaRPr>
          </a:p>
        </p:txBody>
      </p:sp>
      <p:sp>
        <p:nvSpPr>
          <p:cNvPr id="5" name="Footer Placeholder 4" hidden="1"/>
          <p:cNvSpPr>
            <a:spLocks noGrp="1"/>
          </p:cNvSpPr>
          <p:nvPr>
            <p:ph type="ftr" sz="quarter" idx="11"/>
          </p:nvPr>
        </p:nvSpPr>
        <p:spPr>
          <a:xfrm>
            <a:off x="1" y="9119474"/>
            <a:ext cx="7315200" cy="480060"/>
          </a:xfrm>
        </p:spPr>
        <p:txBody>
          <a:bodyPr/>
          <a:lstStyle/>
          <a:p>
            <a:pPr>
              <a:buClr>
                <a:srgbClr val="1F497D"/>
              </a:buClr>
            </a:pPr>
            <a:endParaRPr lang="de-DE">
              <a:solidFill>
                <a:prstClr val="black"/>
              </a:solidFill>
            </a:endParaRPr>
          </a:p>
        </p:txBody>
      </p:sp>
      <p:sp>
        <p:nvSpPr>
          <p:cNvPr id="6" name="Slide Number Placeholder 5"/>
          <p:cNvSpPr>
            <a:spLocks noGrp="1"/>
          </p:cNvSpPr>
          <p:nvPr>
            <p:ph type="sldNum" sz="quarter" idx="12"/>
          </p:nvPr>
        </p:nvSpPr>
        <p:spPr/>
        <p:txBody>
          <a:bodyPr/>
          <a:lstStyle/>
          <a:p>
            <a:pPr>
              <a:buClr>
                <a:srgbClr val="1F497D"/>
              </a:buClr>
            </a:pPr>
            <a:fld id="{49E5F622-1CE2-435F-88EA-A86CC7D456A4}" type="slidenum">
              <a:rPr lang="de-DE" smtClean="0">
                <a:solidFill>
                  <a:prstClr val="black"/>
                </a:solidFill>
              </a:rPr>
              <a:pPr>
                <a:buClr>
                  <a:srgbClr val="1F497D"/>
                </a:buClr>
              </a:pPr>
              <a:t>12</a:t>
            </a:fld>
            <a:endParaRPr lang="de-DE">
              <a:solidFill>
                <a:prstClr val="black"/>
              </a:solidFill>
            </a:endParaRPr>
          </a:p>
        </p:txBody>
      </p:sp>
    </p:spTree>
    <p:extLst>
      <p:ext uri="{BB962C8B-B14F-4D97-AF65-F5344CB8AC3E}">
        <p14:creationId xmlns:p14="http://schemas.microsoft.com/office/powerpoint/2010/main" val="880091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80619-0B99-4712-B9F2-B45581175A0A}" type="slidenum">
              <a:rPr lang="en-US" smtClean="0"/>
              <a:t>13</a:t>
            </a:fld>
            <a:endParaRPr lang="en-US" dirty="0"/>
          </a:p>
        </p:txBody>
      </p:sp>
    </p:spTree>
    <p:extLst>
      <p:ext uri="{BB962C8B-B14F-4D97-AF65-F5344CB8AC3E}">
        <p14:creationId xmlns:p14="http://schemas.microsoft.com/office/powerpoint/2010/main" val="3310463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720725"/>
            <a:ext cx="5200650" cy="3600450"/>
          </a:xfrm>
        </p:spPr>
      </p:sp>
      <p:sp>
        <p:nvSpPr>
          <p:cNvPr id="3" name="Notes Placeholder 2"/>
          <p:cNvSpPr>
            <a:spLocks noGrp="1"/>
          </p:cNvSpPr>
          <p:nvPr>
            <p:ph type="body" idx="1"/>
          </p:nvPr>
        </p:nvSpPr>
        <p:spPr/>
        <p:txBody>
          <a:bodyPr/>
          <a:lstStyle/>
          <a:p>
            <a:endParaRPr lang="en-US" dirty="0"/>
          </a:p>
        </p:txBody>
      </p:sp>
      <p:sp>
        <p:nvSpPr>
          <p:cNvPr id="4" name="Header Placeholder 3" hidden="1"/>
          <p:cNvSpPr>
            <a:spLocks noGrp="1"/>
          </p:cNvSpPr>
          <p:nvPr>
            <p:ph type="hdr" sz="quarter" idx="10"/>
          </p:nvPr>
        </p:nvSpPr>
        <p:spPr>
          <a:xfrm>
            <a:off x="0" y="0"/>
            <a:ext cx="7315200" cy="480060"/>
          </a:xfrm>
        </p:spPr>
        <p:txBody>
          <a:bodyPr/>
          <a:lstStyle/>
          <a:p>
            <a:pPr>
              <a:buClr>
                <a:srgbClr val="1F497D"/>
              </a:buClr>
            </a:pPr>
            <a:endParaRPr lang="de-DE"/>
          </a:p>
        </p:txBody>
      </p:sp>
      <p:sp>
        <p:nvSpPr>
          <p:cNvPr id="5" name="Footer Placeholder 4" hidden="1"/>
          <p:cNvSpPr>
            <a:spLocks noGrp="1"/>
          </p:cNvSpPr>
          <p:nvPr>
            <p:ph type="ftr" sz="quarter" idx="11"/>
          </p:nvPr>
        </p:nvSpPr>
        <p:spPr>
          <a:xfrm>
            <a:off x="0" y="9119474"/>
            <a:ext cx="7315200" cy="480060"/>
          </a:xfrm>
        </p:spPr>
        <p:txBody>
          <a:bodyPr/>
          <a:lstStyle/>
          <a:p>
            <a:pPr>
              <a:buClr>
                <a:srgbClr val="1F497D"/>
              </a:buClr>
            </a:pPr>
            <a:endParaRPr lang="de-DE"/>
          </a:p>
        </p:txBody>
      </p:sp>
      <p:sp>
        <p:nvSpPr>
          <p:cNvPr id="6" name="Slide Number Placeholder 5"/>
          <p:cNvSpPr>
            <a:spLocks noGrp="1"/>
          </p:cNvSpPr>
          <p:nvPr>
            <p:ph type="sldNum" sz="quarter" idx="12"/>
          </p:nvPr>
        </p:nvSpPr>
        <p:spPr/>
        <p:txBody>
          <a:bodyPr/>
          <a:lstStyle/>
          <a:p>
            <a:pPr>
              <a:buClr>
                <a:srgbClr val="1F497D"/>
              </a:buClr>
            </a:pPr>
            <a:fld id="{49E5F622-1CE2-435F-88EA-A86CC7D456A4}" type="slidenum">
              <a:rPr lang="de-DE" smtClean="0">
                <a:solidFill>
                  <a:prstClr val="black"/>
                </a:solidFill>
              </a:rPr>
              <a:pPr>
                <a:buClr>
                  <a:srgbClr val="1F497D"/>
                </a:buClr>
              </a:pPr>
              <a:t>14</a:t>
            </a:fld>
            <a:endParaRPr lang="de-DE">
              <a:solidFill>
                <a:prstClr val="black"/>
              </a:solidFill>
            </a:endParaRPr>
          </a:p>
        </p:txBody>
      </p:sp>
    </p:spTree>
    <p:extLst>
      <p:ext uri="{BB962C8B-B14F-4D97-AF65-F5344CB8AC3E}">
        <p14:creationId xmlns:p14="http://schemas.microsoft.com/office/powerpoint/2010/main" val="3975058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719138"/>
            <a:ext cx="520065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fld id="{9EEC63B2-593E-4C0D-836D-D5C372702899}" type="slidenum">
              <a:rPr kumimoji="0" lang="en-US" sz="1300" b="0" i="0" u="none" strike="noStrike" kern="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t>15</a:t>
            </a:fld>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36190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80619-0B99-4712-B9F2-B45581175A0A}" type="slidenum">
              <a:rPr lang="en-US" smtClean="0"/>
              <a:t>16</a:t>
            </a:fld>
            <a:endParaRPr lang="en-US" dirty="0"/>
          </a:p>
        </p:txBody>
      </p:sp>
    </p:spTree>
    <p:extLst>
      <p:ext uri="{BB962C8B-B14F-4D97-AF65-F5344CB8AC3E}">
        <p14:creationId xmlns:p14="http://schemas.microsoft.com/office/powerpoint/2010/main" val="3541877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720725"/>
            <a:ext cx="5200650" cy="36004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buClr>
                <a:srgbClr val="1F497D"/>
              </a:buClr>
            </a:pPr>
            <a:endParaRPr lang="de-DE">
              <a:solidFill>
                <a:prstClr val="black"/>
              </a:solidFill>
            </a:endParaRPr>
          </a:p>
        </p:txBody>
      </p:sp>
      <p:sp>
        <p:nvSpPr>
          <p:cNvPr id="5" name="Footer Placeholder 4"/>
          <p:cNvSpPr>
            <a:spLocks noGrp="1"/>
          </p:cNvSpPr>
          <p:nvPr>
            <p:ph type="ftr" sz="quarter" idx="11"/>
          </p:nvPr>
        </p:nvSpPr>
        <p:spPr/>
        <p:txBody>
          <a:bodyPr/>
          <a:lstStyle/>
          <a:p>
            <a:pPr>
              <a:buClr>
                <a:srgbClr val="1F497D"/>
              </a:buClr>
            </a:pPr>
            <a:endParaRPr lang="de-DE">
              <a:solidFill>
                <a:prstClr val="black"/>
              </a:solidFill>
            </a:endParaRPr>
          </a:p>
        </p:txBody>
      </p:sp>
      <p:sp>
        <p:nvSpPr>
          <p:cNvPr id="6" name="Slide Number Placeholder 5"/>
          <p:cNvSpPr>
            <a:spLocks noGrp="1"/>
          </p:cNvSpPr>
          <p:nvPr>
            <p:ph type="sldNum" sz="quarter" idx="12"/>
          </p:nvPr>
        </p:nvSpPr>
        <p:spPr/>
        <p:txBody>
          <a:bodyPr/>
          <a:lstStyle/>
          <a:p>
            <a:pPr>
              <a:buClr>
                <a:srgbClr val="1F497D"/>
              </a:buClr>
            </a:pPr>
            <a:fld id="{49E5F622-1CE2-435F-88EA-A86CC7D456A4}" type="slidenum">
              <a:rPr lang="de-DE" smtClean="0">
                <a:solidFill>
                  <a:prstClr val="black"/>
                </a:solidFill>
              </a:rPr>
              <a:pPr>
                <a:buClr>
                  <a:srgbClr val="1F497D"/>
                </a:buClr>
              </a:pPr>
              <a:t>17</a:t>
            </a:fld>
            <a:endParaRPr lang="de-DE">
              <a:solidFill>
                <a:prstClr val="black"/>
              </a:solidFill>
            </a:endParaRPr>
          </a:p>
        </p:txBody>
      </p:sp>
    </p:spTree>
    <p:extLst>
      <p:ext uri="{BB962C8B-B14F-4D97-AF65-F5344CB8AC3E}">
        <p14:creationId xmlns:p14="http://schemas.microsoft.com/office/powerpoint/2010/main" val="2715759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4213"/>
            <a:ext cx="4953000" cy="34305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8F0AE2-0EE1-45C2-B10F-A67DEE75A7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3899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Generative AI: From buzz to business value (kpmg.com)</a:t>
            </a:r>
            <a:endParaRPr lang="en-US" dirty="0"/>
          </a:p>
        </p:txBody>
      </p:sp>
      <p:sp>
        <p:nvSpPr>
          <p:cNvPr id="4" name="Header Placeholder 3"/>
          <p:cNvSpPr>
            <a:spLocks noGrp="1"/>
          </p:cNvSpPr>
          <p:nvPr>
            <p:ph type="hdr" sz="quarter"/>
          </p:nvPr>
        </p:nvSpPr>
        <p:spPr/>
        <p:txBody>
          <a:bodyPr/>
          <a:lstStyle/>
          <a:p>
            <a:pPr marL="0" marR="0" lvl="0" indent="0" algn="l"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endParaRPr kumimoji="0" lang="de-DE" sz="1300" b="0" i="0" u="none" strike="noStrike" kern="0" cap="none" spc="0" normalizeH="0" baseline="0" noProof="0">
              <a:ln>
                <a:noFill/>
              </a:ln>
              <a:solidFill>
                <a:srgbClr val="003781"/>
              </a:solidFill>
              <a:effectLst/>
              <a:uLnTx/>
              <a:uFillTx/>
              <a:latin typeface="Arial" panose="020B0604020202020204" pitchFamily="34" charset="0"/>
              <a:ea typeface="+mn-ea"/>
              <a:cs typeface="+mn-cs"/>
            </a:endParaRPr>
          </a:p>
        </p:txBody>
      </p:sp>
      <p:sp>
        <p:nvSpPr>
          <p:cNvPr id="5" name="Date Placeholder 4"/>
          <p:cNvSpPr>
            <a:spLocks noGrp="1"/>
          </p:cNvSpPr>
          <p:nvPr>
            <p:ph type="dt" idx="1"/>
          </p:nvPr>
        </p:nvSpPr>
        <p:spPr/>
        <p:txBody>
          <a:bodyPr/>
          <a:lstStyle/>
          <a:p>
            <a:pPr marL="0" marR="0" lvl="0" indent="0" algn="r"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fld id="{B56CFA2C-CF1B-47C9-AD33-8F6892A743D9}" type="datetime1">
              <a:rPr kumimoji="0" lang="de-DE" sz="1300" b="0" i="0" u="none" strike="noStrike" kern="0" cap="none" spc="0" normalizeH="0" baseline="0" noProof="0" smtClean="0">
                <a:ln>
                  <a:noFill/>
                </a:ln>
                <a:solidFill>
                  <a:srgbClr val="003781"/>
                </a:solidFill>
                <a:effectLst/>
                <a:uLnTx/>
                <a:uFillTx/>
                <a:latin typeface="Arial" panose="020B0604020202020204" pitchFamily="34" charset="0"/>
                <a:ea typeface="+mn-ea"/>
                <a:cs typeface="+mn-cs"/>
              </a:rPr>
              <a:pPr marL="0" marR="0" lvl="0" indent="0" algn="r"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t>22.04.2024</a:t>
            </a:fld>
            <a:endParaRPr kumimoji="0" lang="de-DE" sz="1300" b="0" i="0" u="none" strike="noStrike" kern="0" cap="none" spc="0" normalizeH="0" baseline="0" noProof="0">
              <a:ln>
                <a:noFill/>
              </a:ln>
              <a:solidFill>
                <a:srgbClr val="003781"/>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4"/>
          </p:nvPr>
        </p:nvSpPr>
        <p:spPr/>
        <p:txBody>
          <a:bodyPr/>
          <a:lstStyle/>
          <a:p>
            <a:pPr marL="0" marR="0" lvl="0" indent="0" algn="l"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endParaRPr kumimoji="0" lang="de-DE" sz="1300" b="0" i="0" u="none" strike="noStrike" kern="0" cap="none" spc="0" normalizeH="0" baseline="0" noProof="0">
              <a:ln>
                <a:noFill/>
              </a:ln>
              <a:solidFill>
                <a:srgbClr val="003781"/>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fld id="{49E5F622-1CE2-435F-88EA-A86CC7D456A4}" type="slidenum">
              <a:rPr kumimoji="0" lang="de-DE" sz="1300" b="0" i="0" u="none" strike="noStrike" kern="0" cap="none" spc="0" normalizeH="0" baseline="0" noProof="0" smtClean="0">
                <a:ln>
                  <a:noFill/>
                </a:ln>
                <a:solidFill>
                  <a:srgbClr val="003781"/>
                </a:solidFill>
                <a:effectLst/>
                <a:uLnTx/>
                <a:uFillTx/>
                <a:latin typeface="Arial" panose="020B0604020202020204" pitchFamily="34" charset="0"/>
                <a:ea typeface="+mn-ea"/>
                <a:cs typeface="+mn-cs"/>
              </a:rPr>
              <a:pPr marL="0" marR="0" lvl="0" indent="0" algn="r" defTabSz="1038977" rtl="0" eaLnBrk="1" fontAlgn="base" latinLnBrk="0" hangingPunct="1">
                <a:lnSpc>
                  <a:spcPct val="100000"/>
                </a:lnSpc>
                <a:spcBef>
                  <a:spcPts val="409"/>
                </a:spcBef>
                <a:spcAft>
                  <a:spcPts val="409"/>
                </a:spcAft>
                <a:buClr>
                  <a:srgbClr val="003781"/>
                </a:buClr>
                <a:buSzTx/>
                <a:buFont typeface="Wingdings" panose="05000000000000000000" pitchFamily="2" charset="2"/>
                <a:buNone/>
                <a:tabLst>
                  <a:tab pos="203827" algn="l"/>
                </a:tabLst>
                <a:defRPr/>
              </a:pPr>
              <a:t>19</a:t>
            </a:fld>
            <a:endParaRPr kumimoji="0" lang="de-DE" sz="1300" b="0" i="0" u="none" strike="noStrike" kern="0" cap="none" spc="0" normalizeH="0" baseline="0" noProof="0">
              <a:ln>
                <a:noFill/>
              </a:ln>
              <a:solidFill>
                <a:srgbClr val="00378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3028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4213"/>
            <a:ext cx="4953000" cy="34305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8F0AE2-0EE1-45C2-B10F-A67DEE75A7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4223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https://www.businesswire.com/news/home/20201119005835/en/Global-Cyber-Security-Market-2020-to-2030---by-Component-Security-Type-Deployment-Enterprise-Use-Case-and-Industry---ResearchAndMarkets.com</a:t>
            </a:r>
            <a:r>
              <a:rPr lang="en-US" dirty="0"/>
              <a:t> </a:t>
            </a:r>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fld id="{49E5F622-1CE2-435F-88EA-A86CC7D456A4}" type="slidenum">
              <a:rPr kumimoji="0" lang="de-DE" sz="1300" b="0" i="0" u="none" strike="noStrike" kern="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ts val="360"/>
                </a:spcBef>
                <a:spcAft>
                  <a:spcPts val="360"/>
                </a:spcAft>
                <a:buClr>
                  <a:srgbClr val="1F497D"/>
                </a:buClr>
                <a:buSzTx/>
                <a:buFont typeface="Wingdings" panose="05000000000000000000" pitchFamily="2" charset="2"/>
                <a:buNone/>
                <a:tabLst>
                  <a:tab pos="179388" algn="l"/>
                </a:tabLst>
                <a:defRPr/>
              </a:pPr>
              <a:t>23</a:t>
            </a:fld>
            <a:endParaRPr kumimoji="0" lang="de-DE" sz="13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78667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E80619-0B99-4712-B9F2-B45581175A0A}" type="slidenum">
              <a:rPr lang="en-US" smtClean="0"/>
              <a:t>29</a:t>
            </a:fld>
            <a:endParaRPr lang="en-US" dirty="0"/>
          </a:p>
        </p:txBody>
      </p:sp>
    </p:spTree>
    <p:extLst>
      <p:ext uri="{BB962C8B-B14F-4D97-AF65-F5344CB8AC3E}">
        <p14:creationId xmlns:p14="http://schemas.microsoft.com/office/powerpoint/2010/main" val="3322359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4213"/>
            <a:ext cx="4953000" cy="34305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8F0AE2-0EE1-45C2-B10F-A67DEE75A7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5618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t>We are still at the beginning of the AI revolution. Today, we’re just starting to utilize machine learning to achieve “narrow artificial intelligence” where it is smart enough in one specialized area or task where it can equal human intelligence in efficiency. There is still much more innovation needed to enable higher levels of AI and we are at the early stages of building out the AI infrastructure and new use cases. </a:t>
            </a:r>
          </a:p>
          <a:p>
            <a:endParaRPr lang="en-US" sz="1200" dirty="0"/>
          </a:p>
          <a:p>
            <a:r>
              <a:rPr lang="en-US" sz="1200" dirty="0"/>
              <a:t>In the next 10-15 years, AI could approach “general intelligence” and be as smart as humans in most areas. We won’t just turn it over to machines of course, and the next decade will be what we call human-supervised AI where we let the AI help us out and give us unique insights. Humans will control &amp; determine whether to implement the recommendations. We need to get comfortable with the technology and AI still needs to learn ethics and governance.</a:t>
            </a:r>
          </a:p>
          <a:p>
            <a:endParaRPr lang="en-US" sz="1200" dirty="0"/>
          </a:p>
          <a:p>
            <a:r>
              <a:rPr lang="en-US" sz="1200" dirty="0"/>
              <a:t>We are still 30 years out probably to what most call Super AI or Singularity where we have full autonomous robots like in the movies. We think the future is more like Jarvis helping Tony Stark in Iron Man versus the Terminator.</a:t>
            </a:r>
          </a:p>
          <a:p>
            <a:endParaRPr lang="en-US" dirty="0"/>
          </a:p>
          <a:p>
            <a:r>
              <a:rPr lang="en-US" sz="1200" dirty="0"/>
              <a:t>For reference:</a:t>
            </a:r>
          </a:p>
          <a:p>
            <a:pPr marL="171450" lvl="0" indent="-171450">
              <a:buFont typeface="Arial" panose="020B0604020202020204" pitchFamily="34" charset="0"/>
              <a:buChar char="•"/>
            </a:pPr>
            <a:r>
              <a:rPr lang="en-US" sz="1200" dirty="0"/>
              <a:t>AI Narrow Intelligence refers to a system’s ability to perform a single task extremely well such as playing chess. </a:t>
            </a:r>
          </a:p>
          <a:p>
            <a:pPr marL="171450" lvl="0" indent="-171450">
              <a:buFont typeface="Arial" panose="020B0604020202020204" pitchFamily="34" charset="0"/>
              <a:buChar char="•"/>
            </a:pPr>
            <a:r>
              <a:rPr lang="en-US" sz="1200" dirty="0"/>
              <a:t>AI General Intelligence refers to a system’s ability to perform any intellectual task that a human can.</a:t>
            </a:r>
          </a:p>
          <a:p>
            <a:pPr marL="171450" lvl="0" indent="-171450">
              <a:buFont typeface="Arial" panose="020B0604020202020204" pitchFamily="34" charset="0"/>
              <a:buChar char="•"/>
            </a:pPr>
            <a:r>
              <a:rPr lang="en-US" sz="1200" dirty="0"/>
              <a:t>AI Super Intelligence refers to when the capability of computer systems surpass humans.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E5F622-1CE2-435F-88EA-A86CC7D456A4}" type="slidenum">
              <a:rPr lang="de-DE" smtClean="0"/>
              <a:pPr/>
              <a:t>36</a:t>
            </a:fld>
            <a:endParaRPr lang="de-DE"/>
          </a:p>
        </p:txBody>
      </p:sp>
    </p:spTree>
    <p:extLst>
      <p:ext uri="{BB962C8B-B14F-4D97-AF65-F5344CB8AC3E}">
        <p14:creationId xmlns:p14="http://schemas.microsoft.com/office/powerpoint/2010/main" val="1438952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4213"/>
            <a:ext cx="4953000" cy="34305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8F0AE2-0EE1-45C2-B10F-A67DEE75A7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1283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720725"/>
            <a:ext cx="5200650" cy="3600450"/>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9E5F622-1CE2-435F-88EA-A86CC7D456A4}" type="slidenum">
              <a:rPr lang="de-DE" smtClean="0"/>
              <a:pPr/>
              <a:t>40</a:t>
            </a:fld>
            <a:endParaRPr lang="de-DE"/>
          </a:p>
        </p:txBody>
      </p:sp>
    </p:spTree>
    <p:extLst>
      <p:ext uri="{BB962C8B-B14F-4D97-AF65-F5344CB8AC3E}">
        <p14:creationId xmlns:p14="http://schemas.microsoft.com/office/powerpoint/2010/main" val="268550895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oleObject" Target="../embeddings/oleObject2.bin"/><Relationship Id="rId7" Type="http://schemas.openxmlformats.org/officeDocument/2006/relationships/image" Target="../media/image4.png"/><Relationship Id="rId12"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11" Type="http://schemas.openxmlformats.org/officeDocument/2006/relationships/image" Target="../media/image8.jpe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emf"/><Relationship Id="rId9"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2.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3.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7.xml"/><Relationship Id="rId4" Type="http://schemas.openxmlformats.org/officeDocument/2006/relationships/image" Target="../media/image1.emf"/></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1.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media/image1.emf"/></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4.xml"/><Relationship Id="rId1" Type="http://schemas.openxmlformats.org/officeDocument/2006/relationships/tags" Target="../tags/tag21.xml"/><Relationship Id="rId4" Type="http://schemas.openxmlformats.org/officeDocument/2006/relationships/image" Target="../media/image1.emf"/></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4.xml"/><Relationship Id="rId1" Type="http://schemas.openxmlformats.org/officeDocument/2006/relationships/tags" Target="../tags/tag22.xml"/><Relationship Id="rId4" Type="http://schemas.openxmlformats.org/officeDocument/2006/relationships/image" Target="../media/image1.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4.xml"/><Relationship Id="rId1" Type="http://schemas.openxmlformats.org/officeDocument/2006/relationships/tags" Target="../tags/tag23.xml"/><Relationship Id="rId4" Type="http://schemas.openxmlformats.org/officeDocument/2006/relationships/image" Target="../media/image1.emf"/></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4.xml"/><Relationship Id="rId1" Type="http://schemas.openxmlformats.org/officeDocument/2006/relationships/tags" Target="../tags/tag24.xml"/><Relationship Id="rId4" Type="http://schemas.openxmlformats.org/officeDocument/2006/relationships/image" Target="../media/image1.emf"/></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5.xml"/><Relationship Id="rId4" Type="http://schemas.openxmlformats.org/officeDocument/2006/relationships/image" Target="../media/image1.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6.xml"/><Relationship Id="rId4" Type="http://schemas.openxmlformats.org/officeDocument/2006/relationships/image" Target="../media/image1.emf"/></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png"/><Relationship Id="rId3" Type="http://schemas.openxmlformats.org/officeDocument/2006/relationships/image" Target="../media/image13.jpeg"/><Relationship Id="rId7" Type="http://schemas.openxmlformats.org/officeDocument/2006/relationships/image" Target="../media/image15.png"/><Relationship Id="rId12" Type="http://schemas.openxmlformats.org/officeDocument/2006/relationships/image" Target="../media/image3.png"/><Relationship Id="rId2" Type="http://schemas.openxmlformats.org/officeDocument/2006/relationships/slideMaster" Target="../slideMasters/slideMaster4.xml"/><Relationship Id="rId16" Type="http://schemas.openxmlformats.org/officeDocument/2006/relationships/image" Target="../media/image7.png"/><Relationship Id="rId1" Type="http://schemas.openxmlformats.org/officeDocument/2006/relationships/tags" Target="../tags/tag27.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emf"/><Relationship Id="rId15" Type="http://schemas.openxmlformats.org/officeDocument/2006/relationships/image" Target="../media/image6.jpeg"/><Relationship Id="rId10" Type="http://schemas.openxmlformats.org/officeDocument/2006/relationships/image" Target="../media/image18.jpeg"/><Relationship Id="rId4" Type="http://schemas.openxmlformats.org/officeDocument/2006/relationships/oleObject" Target="../embeddings/oleObject26.bin"/><Relationship Id="rId9" Type="http://schemas.openxmlformats.org/officeDocument/2006/relationships/image" Target="../media/image17.png"/><Relationship Id="rId14" Type="http://schemas.openxmlformats.org/officeDocument/2006/relationships/image" Target="../media/image20.jpeg"/></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5.xml"/><Relationship Id="rId1" Type="http://schemas.openxmlformats.org/officeDocument/2006/relationships/tags" Target="../tags/tag29.xml"/><Relationship Id="rId4" Type="http://schemas.openxmlformats.org/officeDocument/2006/relationships/image" Target="../media/image1.emf"/></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5.xml"/><Relationship Id="rId1" Type="http://schemas.openxmlformats.org/officeDocument/2006/relationships/tags" Target="../tags/tag30.xml"/><Relationship Id="rId4" Type="http://schemas.openxmlformats.org/officeDocument/2006/relationships/image" Target="../media/image1.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5.xml"/><Relationship Id="rId1" Type="http://schemas.openxmlformats.org/officeDocument/2006/relationships/tags" Target="../tags/tag31.xml"/><Relationship Id="rId4" Type="http://schemas.openxmlformats.org/officeDocument/2006/relationships/image" Target="../media/image1.emf"/></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5.xml"/><Relationship Id="rId1" Type="http://schemas.openxmlformats.org/officeDocument/2006/relationships/tags" Target="../tags/tag32.xml"/><Relationship Id="rId4" Type="http://schemas.openxmlformats.org/officeDocument/2006/relationships/image" Target="../media/image1.emf"/></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5.xml"/><Relationship Id="rId1" Type="http://schemas.openxmlformats.org/officeDocument/2006/relationships/tags" Target="../tags/tag33.xml"/><Relationship Id="rId4" Type="http://schemas.openxmlformats.org/officeDocument/2006/relationships/image" Target="../media/image1.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5.xml"/><Relationship Id="rId1" Type="http://schemas.openxmlformats.org/officeDocument/2006/relationships/tags" Target="../tags/tag34.xml"/><Relationship Id="rId4" Type="http://schemas.openxmlformats.org/officeDocument/2006/relationships/image" Target="../media/image1.emf"/></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1.bin"/><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6.xml"/><Relationship Id="rId1" Type="http://schemas.openxmlformats.org/officeDocument/2006/relationships/tags" Target="../tags/tag35.xml"/><Relationship Id="rId4" Type="http://schemas.openxmlformats.org/officeDocument/2006/relationships/image" Target="../media/image1.emf"/></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1.bin"/><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7.xml"/><Relationship Id="rId1" Type="http://schemas.openxmlformats.org/officeDocument/2006/relationships/tags" Target="../tags/tag36.xml"/><Relationship Id="rId4" Type="http://schemas.openxmlformats.org/officeDocument/2006/relationships/image" Target="../media/image1.emf"/></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oleObject" Target="../embeddings/oleObject37.bin"/><Relationship Id="rId7" Type="http://schemas.openxmlformats.org/officeDocument/2006/relationships/image" Target="../media/image5.jpeg"/><Relationship Id="rId12" Type="http://schemas.openxmlformats.org/officeDocument/2006/relationships/image" Target="../media/image22.jpeg"/><Relationship Id="rId2" Type="http://schemas.openxmlformats.org/officeDocument/2006/relationships/slideMaster" Target="../slideMasters/slideMaster8.xml"/><Relationship Id="rId1" Type="http://schemas.openxmlformats.org/officeDocument/2006/relationships/tags" Target="../tags/tag38.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2.png"/><Relationship Id="rId10" Type="http://schemas.openxmlformats.org/officeDocument/2006/relationships/image" Target="../media/image8.jpeg"/><Relationship Id="rId4" Type="http://schemas.openxmlformats.org/officeDocument/2006/relationships/image" Target="../media/image1.emf"/><Relationship Id="rId9" Type="http://schemas.openxmlformats.org/officeDocument/2006/relationships/image" Target="../media/image7.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oleObject" Target="../embeddings/oleObject39.bin"/><Relationship Id="rId7" Type="http://schemas.openxmlformats.org/officeDocument/2006/relationships/image" Target="../media/image7.png"/><Relationship Id="rId12" Type="http://schemas.openxmlformats.org/officeDocument/2006/relationships/image" Target="../media/image25.png"/><Relationship Id="rId2" Type="http://schemas.openxmlformats.org/officeDocument/2006/relationships/slideMaster" Target="../slideMasters/slideMaster9.xml"/><Relationship Id="rId1" Type="http://schemas.openxmlformats.org/officeDocument/2006/relationships/tags" Target="../tags/tag40.xml"/><Relationship Id="rId6" Type="http://schemas.openxmlformats.org/officeDocument/2006/relationships/image" Target="../media/image6.jpeg"/><Relationship Id="rId11" Type="http://schemas.openxmlformats.org/officeDocument/2006/relationships/image" Target="../media/image24.jpeg"/><Relationship Id="rId5" Type="http://schemas.openxmlformats.org/officeDocument/2006/relationships/image" Target="../media/image2.png"/><Relationship Id="rId10" Type="http://schemas.openxmlformats.org/officeDocument/2006/relationships/image" Target="../media/image23.jpeg"/><Relationship Id="rId4" Type="http://schemas.openxmlformats.org/officeDocument/2006/relationships/image" Target="../media/image1.emf"/><Relationship Id="rId9" Type="http://schemas.openxmlformats.org/officeDocument/2006/relationships/image" Target="../media/image9.jpe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10.xml"/><Relationship Id="rId1" Type="http://schemas.openxmlformats.org/officeDocument/2006/relationships/tags" Target="../tags/tag42.xml"/><Relationship Id="rId4" Type="http://schemas.openxmlformats.org/officeDocument/2006/relationships/image" Target="../media/image1.emf"/></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10.xml"/><Relationship Id="rId1" Type="http://schemas.openxmlformats.org/officeDocument/2006/relationships/tags" Target="../tags/tag43.xml"/><Relationship Id="rId4" Type="http://schemas.openxmlformats.org/officeDocument/2006/relationships/image" Target="../media/image1.emf"/></Relationships>
</file>

<file path=ppt/slideLayouts/_rels/slideLayout24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10.xml"/><Relationship Id="rId1" Type="http://schemas.openxmlformats.org/officeDocument/2006/relationships/tags" Target="../tags/tag44.xml"/><Relationship Id="rId4" Type="http://schemas.openxmlformats.org/officeDocument/2006/relationships/image" Target="../media/image1.emf"/></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7.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11.xml"/><Relationship Id="rId1" Type="http://schemas.openxmlformats.org/officeDocument/2006/relationships/tags" Target="../tags/tag46.xml"/><Relationship Id="rId4" Type="http://schemas.openxmlformats.org/officeDocument/2006/relationships/image" Target="../media/image1.emf"/></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11.xml"/><Relationship Id="rId1" Type="http://schemas.openxmlformats.org/officeDocument/2006/relationships/tags" Target="../tags/tag47.xml"/><Relationship Id="rId4" Type="http://schemas.openxmlformats.org/officeDocument/2006/relationships/image" Target="../media/image1.emf"/></Relationships>
</file>

<file path=ppt/slideLayouts/_rels/slideLayout288.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11.xml"/><Relationship Id="rId1" Type="http://schemas.openxmlformats.org/officeDocument/2006/relationships/tags" Target="../tags/tag48.xml"/><Relationship Id="rId4" Type="http://schemas.openxmlformats.org/officeDocument/2006/relationships/image" Target="../media/image1.emf"/></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12.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21.bin"/><Relationship Id="rId1" Type="http://schemas.openxmlformats.org/officeDocument/2006/relationships/slideMaster" Target="../slideMasters/slideMaster12.xml"/></Relationships>
</file>

<file path=ppt/slideLayouts/_rels/slideLayout30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12.xml"/><Relationship Id="rId1" Type="http://schemas.openxmlformats.org/officeDocument/2006/relationships/tags" Target="../tags/tag49.xml"/><Relationship Id="rId4" Type="http://schemas.openxmlformats.org/officeDocument/2006/relationships/image" Target="../media/image1.emf"/></Relationships>
</file>

<file path=ppt/slideLayouts/_rels/slideLayout310.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12.xml"/><Relationship Id="rId1" Type="http://schemas.openxmlformats.org/officeDocument/2006/relationships/tags" Target="../tags/tag50.xml"/><Relationship Id="rId4" Type="http://schemas.openxmlformats.org/officeDocument/2006/relationships/image" Target="../media/image27.emf"/></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13.xml"/><Relationship Id="rId1" Type="http://schemas.openxmlformats.org/officeDocument/2006/relationships/tags" Target="../tags/tag52.xml"/><Relationship Id="rId4" Type="http://schemas.openxmlformats.org/officeDocument/2006/relationships/image" Target="../media/image1.emf"/></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13.xml"/><Relationship Id="rId1" Type="http://schemas.openxmlformats.org/officeDocument/2006/relationships/tags" Target="../tags/tag53.xml"/><Relationship Id="rId4" Type="http://schemas.openxmlformats.org/officeDocument/2006/relationships/image" Target="../media/image1.emf"/></Relationships>
</file>

<file path=ppt/slideLayouts/_rels/slideLayout342.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13.xml"/><Relationship Id="rId1" Type="http://schemas.openxmlformats.org/officeDocument/2006/relationships/tags" Target="../tags/tag54.xml"/><Relationship Id="rId4" Type="http://schemas.openxmlformats.org/officeDocument/2006/relationships/image" Target="../media/image1.emf"/></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slideMaster" Target="../slideMasters/slideMaster13.xml"/><Relationship Id="rId1" Type="http://schemas.openxmlformats.org/officeDocument/2006/relationships/tags" Target="../tags/tag55.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54.bin"/><Relationship Id="rId9" Type="http://schemas.openxmlformats.org/officeDocument/2006/relationships/image" Target="../media/image31.jpeg"/></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4.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14.xml"/><Relationship Id="rId1" Type="http://schemas.openxmlformats.org/officeDocument/2006/relationships/tags" Target="../tags/tag57.xml"/><Relationship Id="rId4" Type="http://schemas.openxmlformats.org/officeDocument/2006/relationships/image" Target="../media/image1.emf"/></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4.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14.xml"/><Relationship Id="rId1" Type="http://schemas.openxmlformats.org/officeDocument/2006/relationships/tags" Target="../tags/tag58.xml"/><Relationship Id="rId4" Type="http://schemas.openxmlformats.org/officeDocument/2006/relationships/image" Target="../media/image1.emf"/></Relationships>
</file>

<file path=ppt/slideLayouts/_rels/slideLayout385.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14.xml"/><Relationship Id="rId1" Type="http://schemas.openxmlformats.org/officeDocument/2006/relationships/tags" Target="../tags/tag59.xml"/><Relationship Id="rId4" Type="http://schemas.openxmlformats.org/officeDocument/2006/relationships/image" Target="../media/image1.emf"/></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4.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2.jpg"/><Relationship Id="rId7" Type="http://schemas.openxmlformats.org/officeDocument/2006/relationships/image" Target="../media/image31.jpeg"/><Relationship Id="rId2" Type="http://schemas.openxmlformats.org/officeDocument/2006/relationships/slideMaster" Target="../slideMasters/slideMaster14.xml"/><Relationship Id="rId1" Type="http://schemas.openxmlformats.org/officeDocument/2006/relationships/tags" Target="../tags/tag60.xml"/><Relationship Id="rId6" Type="http://schemas.openxmlformats.org/officeDocument/2006/relationships/image" Target="../media/image30.jpeg"/><Relationship Id="rId5" Type="http://schemas.openxmlformats.org/officeDocument/2006/relationships/image" Target="../media/image1.emf"/><Relationship Id="rId4" Type="http://schemas.openxmlformats.org/officeDocument/2006/relationships/oleObject" Target="../embeddings/oleObject59.bin"/><Relationship Id="rId9" Type="http://schemas.openxmlformats.org/officeDocument/2006/relationships/image" Target="../media/image34.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9F95D1-D677-584B-915B-356F5774D1D2}"/>
              </a:ext>
            </a:extLst>
          </p:cNvPr>
          <p:cNvSpPr/>
          <p:nvPr userDrawn="1"/>
        </p:nvSpPr>
        <p:spPr bwMode="auto">
          <a:xfrm>
            <a:off x="3545021" y="1"/>
            <a:ext cx="6018078" cy="5694362"/>
          </a:xfrm>
          <a:prstGeom prst="rect">
            <a:avLst/>
          </a:prstGeom>
          <a:solidFill>
            <a:srgbClr val="D7E6F4">
              <a:alpha val="7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365282892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1991" tIns="71991" rIns="71991" bIns="71991" numCol="1" spcCol="0" rtlCol="0" fromWordArt="0" anchor="t" anchorCtr="0" forceAA="0" compatLnSpc="1">
            <a:prstTxWarp prst="textNoShape">
              <a:avLst/>
            </a:prstTxWarp>
            <a:noAutofit/>
          </a:bodyPr>
          <a:lstStyle/>
          <a:p>
            <a:pPr marL="0" marR="0" indent="0" algn="l" defTabSz="91429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66" name="Rechteck 165"/>
          <p:cNvSpPr/>
          <p:nvPr userDrawn="1"/>
        </p:nvSpPr>
        <p:spPr bwMode="gray">
          <a:xfrm>
            <a:off x="-1" y="0"/>
            <a:ext cx="9906001" cy="6858000"/>
          </a:xfrm>
          <a:custGeom>
            <a:avLst/>
            <a:gdLst/>
            <a:ahLst/>
            <a:cxnLst/>
            <a:rect l="l" t="t" r="r" b="b"/>
            <a:pathLst>
              <a:path w="9144001" h="5143500">
                <a:moveTo>
                  <a:pt x="8834439" y="0"/>
                </a:moveTo>
                <a:lnTo>
                  <a:pt x="9144001" y="0"/>
                </a:lnTo>
                <a:lnTo>
                  <a:pt x="9144001" y="4273154"/>
                </a:lnTo>
                <a:lnTo>
                  <a:pt x="9144001" y="5143500"/>
                </a:lnTo>
                <a:lnTo>
                  <a:pt x="8834439" y="5143500"/>
                </a:lnTo>
                <a:lnTo>
                  <a:pt x="1" y="5143500"/>
                </a:lnTo>
                <a:lnTo>
                  <a:pt x="1" y="4273550"/>
                </a:lnTo>
                <a:lnTo>
                  <a:pt x="0" y="4273550"/>
                </a:lnTo>
                <a:lnTo>
                  <a:pt x="0" y="3646110"/>
                </a:lnTo>
                <a:lnTo>
                  <a:pt x="3276555" y="3646110"/>
                </a:lnTo>
                <a:lnTo>
                  <a:pt x="3276555" y="4273154"/>
                </a:lnTo>
                <a:lnTo>
                  <a:pt x="8834439" y="4273154"/>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84478" tIns="84478" rIns="84478" bIns="84478" numCol="1" spcCol="0" rtlCol="0" fromWordArt="0" anchor="t" anchorCtr="0" forceAA="0" compatLnSpc="1">
            <a:prstTxWarp prst="textNoShape">
              <a:avLst/>
            </a:prstTxWarp>
            <a:noAutofit/>
          </a:bodyPr>
          <a:lstStyle/>
          <a:p>
            <a:pPr marL="0" marR="0" indent="0" algn="l" defTabSz="107286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dirty="0">
              <a:ln>
                <a:noFill/>
              </a:ln>
              <a:solidFill>
                <a:schemeClr val="bg1"/>
              </a:solidFill>
              <a:effectLst/>
              <a:latin typeface="Arial" charset="0"/>
            </a:endParaRPr>
          </a:p>
        </p:txBody>
      </p:sp>
      <p:sp>
        <p:nvSpPr>
          <p:cNvPr id="67" name="TextBox 2"/>
          <p:cNvSpPr txBox="1"/>
          <p:nvPr userDrawn="1"/>
        </p:nvSpPr>
        <p:spPr bwMode="gray">
          <a:xfrm>
            <a:off x="324000" y="6361083"/>
            <a:ext cx="1099660" cy="190821"/>
          </a:xfrm>
          <a:prstGeom prst="rect">
            <a:avLst/>
          </a:prstGeom>
        </p:spPr>
        <p:txBody>
          <a:bodyPr vert="horz" wrap="none" lIns="0" tIns="0" rIns="0" bIns="0" rtlCol="0" anchor="b">
            <a:spAutoFit/>
          </a:bodyPr>
          <a:lstStyle/>
          <a:p>
            <a:pPr algn="l"/>
            <a:r>
              <a:rPr lang="en-GB" sz="1230" b="1" dirty="0">
                <a:solidFill>
                  <a:srgbClr val="003781"/>
                </a:solidFill>
                <a:latin typeface="+mj-lt"/>
                <a:ea typeface="Allianz Sans" panose="02000506030000020004" pitchFamily="2" charset="0"/>
              </a:rPr>
              <a:t>Value. Shared.</a:t>
            </a:r>
          </a:p>
        </p:txBody>
      </p:sp>
      <p:sp>
        <p:nvSpPr>
          <p:cNvPr id="38" name="Freeform 614"/>
          <p:cNvSpPr>
            <a:spLocks noEditPoints="1"/>
          </p:cNvSpPr>
          <p:nvPr userDrawn="1"/>
        </p:nvSpPr>
        <p:spPr bwMode="gray">
          <a:xfrm>
            <a:off x="8034340" y="5953465"/>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296" rtl="0" eaLnBrk="1" fontAlgn="base" latinLnBrk="0" hangingPunct="1">
              <a:lnSpc>
                <a:spcPct val="100000"/>
              </a:lnSpc>
              <a:spcBef>
                <a:spcPts val="0"/>
              </a:spcBef>
              <a:spcAft>
                <a:spcPts val="0"/>
              </a:spcAft>
              <a:buClr>
                <a:schemeClr val="tx2"/>
              </a:buClr>
              <a:buSzTx/>
              <a:buFont typeface="Wingdings" pitchFamily="2" charset="2"/>
              <a:buNone/>
              <a:tabLst>
                <a:tab pos="182542" algn="l"/>
              </a:tabLst>
              <a:defRPr b="0" baseline="0">
                <a:solidFill>
                  <a:schemeClr val="tx2"/>
                </a:solidFill>
                <a:latin typeface="Arial" panose="020B0604020202020204" pitchFamily="34" charset="0"/>
              </a:defRPr>
            </a:lvl1pPr>
            <a:lvl2pPr marL="184129" indent="0">
              <a:buNone/>
              <a:defRPr/>
            </a:lvl2pPr>
            <a:lvl3pPr marL="320638" indent="0">
              <a:buNone/>
              <a:defRPr/>
            </a:lvl3pPr>
            <a:lvl4pPr marL="455561" indent="0">
              <a:buNone/>
              <a:defRPr/>
            </a:lvl4pPr>
            <a:lvl5pPr marL="549212" indent="0">
              <a:buNone/>
              <a:defRPr/>
            </a:lvl5pPr>
          </a:lstStyle>
          <a:p>
            <a:pPr lvl="0"/>
            <a:r>
              <a:rPr lang="en-GB" noProof="0" dirty="0"/>
              <a:t>Author</a:t>
            </a:r>
            <a:r>
              <a:rPr lang="en-GB" dirty="0"/>
              <a:t> / </a:t>
            </a:r>
            <a:r>
              <a:rPr lang="en-GB" noProof="0" dirty="0"/>
              <a:t>Department</a:t>
            </a:r>
            <a:r>
              <a:rPr lang="en-GB" dirty="0"/>
              <a:t> / </a:t>
            </a:r>
            <a:r>
              <a:rPr lang="en-GB" noProof="0" dirty="0"/>
              <a:t>Branch (12pt) </a:t>
            </a:r>
          </a:p>
        </p:txBody>
      </p:sp>
      <p:sp>
        <p:nvSpPr>
          <p:cNvPr id="3" name="Textplatzhalter 2"/>
          <p:cNvSpPr>
            <a:spLocks noGrp="1"/>
          </p:cNvSpPr>
          <p:nvPr userDrawn="1">
            <p:ph type="body" sz="quarter" idx="13" hasCustomPrompt="1"/>
          </p:nvPr>
        </p:nvSpPr>
        <p:spPr bwMode="gray">
          <a:xfrm>
            <a:off x="324001" y="3584682"/>
            <a:ext cx="2858582" cy="215444"/>
          </a:xfrm>
        </p:spPr>
        <p:txBody>
          <a:bodyPr lIns="0" rIns="0" anchor="b">
            <a:spAutoFit/>
          </a:bodyPr>
          <a:lstStyle>
            <a:lvl1pPr marL="0" indent="0">
              <a:buNone/>
              <a:defRPr sz="1400">
                <a:solidFill>
                  <a:schemeClr val="tx2"/>
                </a:solidFill>
              </a:defRPr>
            </a:lvl1pPr>
          </a:lstStyle>
          <a:p>
            <a:pPr lvl="0"/>
            <a:r>
              <a:rPr lang="en-GB" dirty="0"/>
              <a:t>Date of the presentation</a:t>
            </a:r>
          </a:p>
        </p:txBody>
      </p:sp>
      <p:sp>
        <p:nvSpPr>
          <p:cNvPr id="48" name="Textplatzhalter 2"/>
          <p:cNvSpPr>
            <a:spLocks noGrp="1"/>
          </p:cNvSpPr>
          <p:nvPr userDrawn="1">
            <p:ph type="body" sz="quarter" idx="14" hasCustomPrompt="1"/>
          </p:nvPr>
        </p:nvSpPr>
        <p:spPr bwMode="gray">
          <a:xfrm>
            <a:off x="324000" y="3094921"/>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dirty="0"/>
              <a:t>Subtitle of the presentation</a:t>
            </a:r>
          </a:p>
          <a:p>
            <a:pPr lvl="0"/>
            <a:r>
              <a:rPr lang="en-GB" dirty="0"/>
              <a:t>2nd line if required</a:t>
            </a:r>
          </a:p>
        </p:txBody>
      </p:sp>
      <p:sp>
        <p:nvSpPr>
          <p:cNvPr id="107" name="Textplatzhalter 20"/>
          <p:cNvSpPr>
            <a:spLocks noGrp="1"/>
          </p:cNvSpPr>
          <p:nvPr userDrawn="1">
            <p:ph type="body" sz="quarter" idx="12" hasCustomPrompt="1"/>
          </p:nvPr>
        </p:nvSpPr>
        <p:spPr bwMode="gray">
          <a:xfrm>
            <a:off x="324001"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Active is:</a:t>
            </a:r>
          </a:p>
        </p:txBody>
      </p:sp>
      <p:sp>
        <p:nvSpPr>
          <p:cNvPr id="42" name="Textplatzhalter 20"/>
          <p:cNvSpPr>
            <a:spLocks noGrp="1"/>
          </p:cNvSpPr>
          <p:nvPr>
            <p:ph type="body" sz="quarter" idx="15" hasCustomPrompt="1"/>
          </p:nvPr>
        </p:nvSpPr>
        <p:spPr bwMode="gray">
          <a:xfrm>
            <a:off x="324001" y="1458913"/>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Title of the presentation </a:t>
            </a:r>
            <a:br>
              <a:rPr lang="en-GB" dirty="0"/>
            </a:br>
            <a:r>
              <a:rPr lang="en-GB" dirty="0"/>
              <a:t>(36pt)</a:t>
            </a:r>
          </a:p>
        </p:txBody>
      </p:sp>
      <p:sp>
        <p:nvSpPr>
          <p:cNvPr id="16" name="Rectangle 15">
            <a:extLst>
              <a:ext uri="{FF2B5EF4-FFF2-40B4-BE49-F238E27FC236}">
                <a16:creationId xmlns:a16="http://schemas.microsoft.com/office/drawing/2014/main" id="{E8D2D884-710F-4541-AE9E-59ED5EAF6B45}"/>
              </a:ext>
            </a:extLst>
          </p:cNvPr>
          <p:cNvSpPr/>
          <p:nvPr userDrawn="1"/>
        </p:nvSpPr>
        <p:spPr bwMode="auto">
          <a:xfrm>
            <a:off x="3549601" y="0"/>
            <a:ext cx="6013498" cy="5694363"/>
          </a:xfrm>
          <a:custGeom>
            <a:avLst/>
            <a:gdLst/>
            <a:ahLst/>
            <a:cxnLst/>
            <a:rect l="l" t="t" r="r" b="b"/>
            <a:pathLst>
              <a:path w="6013498" h="5694363">
                <a:moveTo>
                  <a:pt x="0" y="4215949"/>
                </a:moveTo>
                <a:lnTo>
                  <a:pt x="6013498" y="4215949"/>
                </a:lnTo>
                <a:lnTo>
                  <a:pt x="6013498" y="5694363"/>
                </a:lnTo>
                <a:lnTo>
                  <a:pt x="0" y="5694363"/>
                </a:lnTo>
                <a:close/>
                <a:moveTo>
                  <a:pt x="0" y="0"/>
                </a:moveTo>
                <a:lnTo>
                  <a:pt x="6013498" y="0"/>
                </a:lnTo>
                <a:lnTo>
                  <a:pt x="6013498" y="1589087"/>
                </a:lnTo>
                <a:lnTo>
                  <a:pt x="1403398" y="1589087"/>
                </a:lnTo>
                <a:lnTo>
                  <a:pt x="1403398" y="4215948"/>
                </a:lnTo>
                <a:lnTo>
                  <a:pt x="0" y="4215948"/>
                </a:lnTo>
                <a:lnTo>
                  <a:pt x="0" y="1589087"/>
                </a:lnTo>
                <a:close/>
              </a:path>
            </a:pathLst>
          </a:custGeom>
          <a:solidFill>
            <a:srgbClr val="6A8C98">
              <a:alpha val="7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de-DE" b="0" i="0" u="none" strike="noStrike" cap="none" normalizeH="0" dirty="0" err="1">
              <a:ln>
                <a:noFill/>
              </a:ln>
              <a:solidFill>
                <a:schemeClr val="bg1"/>
              </a:solidFill>
              <a:effectLst/>
              <a:latin typeface="Arial" charset="0"/>
            </a:endParaRPr>
          </a:p>
        </p:txBody>
      </p:sp>
      <p:pic>
        <p:nvPicPr>
          <p:cNvPr id="9" name="Picture 8" descr="A picture containing toy&#10;&#10;Description automatically generated">
            <a:extLst>
              <a:ext uri="{FF2B5EF4-FFF2-40B4-BE49-F238E27FC236}">
                <a16:creationId xmlns:a16="http://schemas.microsoft.com/office/drawing/2014/main" id="{2ED5DF3A-D956-384C-93B7-D7148E90AA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51822" y="1309751"/>
            <a:ext cx="1812920" cy="1785170"/>
          </a:xfrm>
          <a:prstGeom prst="rect">
            <a:avLst/>
          </a:prstGeom>
        </p:spPr>
      </p:pic>
      <p:sp>
        <p:nvSpPr>
          <p:cNvPr id="15" name="Rectangle 14"/>
          <p:cNvSpPr/>
          <p:nvPr userDrawn="1"/>
        </p:nvSpPr>
        <p:spPr>
          <a:xfrm>
            <a:off x="324005" y="6137209"/>
            <a:ext cx="2448363" cy="192104"/>
          </a:xfrm>
          <a:prstGeom prst="rect">
            <a:avLst/>
          </a:prstGeom>
        </p:spPr>
        <p:txBody>
          <a:bodyPr wrap="none" lIns="0" tIns="0" rIns="0" bIns="0">
            <a:spAutoFit/>
          </a:bodyPr>
          <a:lstStyle/>
          <a:p>
            <a:pPr algn="l" fontAlgn="auto">
              <a:lnSpc>
                <a:spcPct val="110000"/>
              </a:lnSpc>
              <a:spcBef>
                <a:spcPct val="50000"/>
              </a:spcBef>
              <a:spcAft>
                <a:spcPct val="25000"/>
              </a:spcAft>
              <a:buClr>
                <a:srgbClr val="003781"/>
              </a:buClr>
              <a:buFontTx/>
              <a:buNone/>
              <a:tabLst/>
              <a:defRPr/>
            </a:pPr>
            <a:r>
              <a:rPr lang="en-US" sz="1230" b="1" kern="1200" dirty="0">
                <a:solidFill>
                  <a:srgbClr val="003781"/>
                </a:solidFill>
                <a:latin typeface="+mj-lt"/>
              </a:rPr>
              <a:t>www.allianztechnologytrust.com</a:t>
            </a:r>
            <a:endParaRPr lang="en-GB" sz="1230" b="1" kern="1200" dirty="0">
              <a:solidFill>
                <a:srgbClr val="003781"/>
              </a:solidFill>
              <a:latin typeface="+mj-lt"/>
            </a:endParaRPr>
          </a:p>
        </p:txBody>
      </p:sp>
      <p:sp>
        <p:nvSpPr>
          <p:cNvPr id="17" name="Rectangle 16"/>
          <p:cNvSpPr/>
          <p:nvPr userDrawn="1"/>
        </p:nvSpPr>
        <p:spPr bwMode="auto">
          <a:xfrm>
            <a:off x="4006792" y="1345268"/>
            <a:ext cx="2106745" cy="3141317"/>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a:endParaRPr>
          </a:p>
        </p:txBody>
      </p:sp>
      <p:pic>
        <p:nvPicPr>
          <p:cNvPr id="24" name="Picture 6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218510" y="3541470"/>
            <a:ext cx="807736" cy="851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61"/>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123830" y="3557487"/>
            <a:ext cx="695325" cy="929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75" descr="https://www.allianztechnologytrust.com/static/images/Investment_Week19-LOGO-WINNER_Best_Specialist.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22161" y="1792317"/>
            <a:ext cx="796925" cy="79692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7" descr="https://www.allianztechnologytrust.com/static/images/ATT_Morningstar_5stars.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109580" y="1855049"/>
            <a:ext cx="942914" cy="35876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0" descr="https://www.allianztechnologytrust.com/static/images/Citywire_A_4562wKl.png"/>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099786" y="1397023"/>
            <a:ext cx="1945332" cy="401649"/>
          </a:xfrm>
          <a:prstGeom prst="rect">
            <a:avLst/>
          </a:prstGeom>
          <a:noFill/>
          <a:extLst>
            <a:ext uri="{909E8E84-426E-40DD-AFC4-6F175D3DCCD1}">
              <a14:hiddenFill xmlns:a14="http://schemas.microsoft.com/office/drawing/2010/main">
                <a:solidFill>
                  <a:srgbClr val="FFFFFF"/>
                </a:solidFill>
              </a14:hiddenFill>
            </a:ext>
          </a:extLst>
        </p:spPr>
      </p:pic>
      <p:pic>
        <p:nvPicPr>
          <p:cNvPr id="36880" name="Picture 16" descr="C:\Users\F100004239\AppData\Local\Microsoft\Windows\INetCache\Content.Outlook\G2ZCNCWY\BLT.AT.20.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144132" y="2615536"/>
            <a:ext cx="900986" cy="849602"/>
          </a:xfrm>
          <a:prstGeom prst="rect">
            <a:avLst/>
          </a:prstGeom>
          <a:noFill/>
          <a:extLst>
            <a:ext uri="{909E8E84-426E-40DD-AFC4-6F175D3DCCD1}">
              <a14:hiddenFill xmlns:a14="http://schemas.microsoft.com/office/drawing/2010/main">
                <a:solidFill>
                  <a:srgbClr val="FFFFFF"/>
                </a:solidFill>
              </a14:hiddenFill>
            </a:ext>
          </a:extLst>
        </p:spPr>
      </p:pic>
      <p:pic>
        <p:nvPicPr>
          <p:cNvPr id="36938" name="Picture 74"/>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4026528" y="2475990"/>
            <a:ext cx="926471" cy="11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74451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Disclaimer)">
    <p:spTree>
      <p:nvGrpSpPr>
        <p:cNvPr id="1" name=""/>
        <p:cNvGrpSpPr/>
        <p:nvPr/>
      </p:nvGrpSpPr>
      <p:grpSpPr>
        <a:xfrm>
          <a:off x="0" y="0"/>
          <a:ext cx="0" cy="0"/>
          <a:chOff x="0" y="0"/>
          <a:chExt cx="0" cy="0"/>
        </a:xfrm>
      </p:grpSpPr>
      <p:sp>
        <p:nvSpPr>
          <p:cNvPr id="6"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69564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en-US" noProof="0" dirty="0"/>
              <a:t>1st Level (12pt)</a:t>
            </a:r>
          </a:p>
          <a:p>
            <a:pPr lvl="1"/>
            <a:r>
              <a:rPr lang="en-US" noProof="0" dirty="0"/>
              <a:t>2nd Level</a:t>
            </a:r>
          </a:p>
          <a:p>
            <a:pPr lvl="2"/>
            <a:r>
              <a:rPr lang="en-US" noProof="0" dirty="0"/>
              <a:t>3rd Level</a:t>
            </a:r>
          </a:p>
          <a:p>
            <a:pPr lvl="3"/>
            <a:r>
              <a:rPr lang="en-US" noProof="0" dirty="0"/>
              <a:t>4th Level</a:t>
            </a:r>
          </a:p>
          <a:p>
            <a:pPr lvl="4"/>
            <a:r>
              <a:rPr lang="en-US" noProof="0" dirty="0"/>
              <a:t>5th Level</a:t>
            </a:r>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116118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400359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ABDCFCF9-4F6D-4BBA-A82C-09F226171A1C}"/>
              </a:ext>
            </a:extLst>
          </p:cNvPr>
          <p:cNvSpPr/>
          <p:nvPr userDrawn="1"/>
        </p:nvSpPr>
        <p:spPr bwMode="gray">
          <a:xfrm>
            <a:off x="3549601" y="1"/>
            <a:ext cx="6015889" cy="5697538"/>
          </a:xfrm>
          <a:prstGeom prst="rect">
            <a:avLst/>
          </a:prstGeom>
          <a:blipFill dpi="0" rotWithShape="1">
            <a:blip r:embed="rId3" cstate="print">
              <a:extLst>
                <a:ext uri="{28A0092B-C50C-407E-A947-70E740481C1C}">
                  <a14:useLocalDpi xmlns:a14="http://schemas.microsoft.com/office/drawing/2010/main" val="0"/>
                </a:ext>
              </a:extLst>
            </a:blip>
            <a:srcRect/>
            <a:stretch>
              <a:fillRect l="-85287" t="-11525" r="-48817" b="-6397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4" name="L-Form 23">
            <a:extLst>
              <a:ext uri="{FF2B5EF4-FFF2-40B4-BE49-F238E27FC236}">
                <a16:creationId xmlns:a16="http://schemas.microsoft.com/office/drawing/2014/main" id="{85C64C7F-37F9-40F5-AD82-64D5C1F0382E}"/>
              </a:ext>
            </a:extLst>
          </p:cNvPr>
          <p:cNvSpPr/>
          <p:nvPr userDrawn="1"/>
        </p:nvSpPr>
        <p:spPr bwMode="auto">
          <a:xfrm>
            <a:off x="3549607" y="3177"/>
            <a:ext cx="6013498" cy="5694363"/>
          </a:xfrm>
          <a:prstGeom prst="corner">
            <a:avLst>
              <a:gd name="adj1" fmla="val 27921"/>
              <a:gd name="adj2" fmla="val 25746"/>
            </a:avLst>
          </a:prstGeom>
          <a:solidFill>
            <a:schemeClr val="accent3">
              <a:alpha val="40000"/>
            </a:scheme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Aft>
                <a:spcPct val="25000"/>
              </a:spcAft>
              <a:buClr>
                <a:srgbClr val="003781"/>
              </a:buClr>
              <a:tabLst/>
            </a:pPr>
            <a:endParaRPr lang="de-DE" dirty="0" err="1">
              <a:solidFill>
                <a:srgbClr val="FFFFFF"/>
              </a:solidFill>
              <a:latin typeface="Arial" charset="0"/>
            </a:endParaRPr>
          </a:p>
        </p:txBody>
      </p:sp>
      <p:grpSp>
        <p:nvGrpSpPr>
          <p:cNvPr id="25" name="Gruppieren 24">
            <a:extLst>
              <a:ext uri="{FF2B5EF4-FFF2-40B4-BE49-F238E27FC236}">
                <a16:creationId xmlns:a16="http://schemas.microsoft.com/office/drawing/2014/main" id="{2AA8746D-DAA2-4233-8198-930BCD7A5698}"/>
              </a:ext>
            </a:extLst>
          </p:cNvPr>
          <p:cNvGrpSpPr/>
          <p:nvPr userDrawn="1"/>
        </p:nvGrpSpPr>
        <p:grpSpPr>
          <a:xfrm>
            <a:off x="7243444" y="322562"/>
            <a:ext cx="2319655" cy="1251122"/>
            <a:chOff x="7243444" y="322562"/>
            <a:chExt cx="2319655" cy="1251122"/>
          </a:xfrm>
        </p:grpSpPr>
        <p:sp>
          <p:nvSpPr>
            <p:cNvPr id="26" name="Textfeld 25">
              <a:extLst>
                <a:ext uri="{FF2B5EF4-FFF2-40B4-BE49-F238E27FC236}">
                  <a16:creationId xmlns:a16="http://schemas.microsoft.com/office/drawing/2014/main" id="{F7D8C3B5-65D5-4C52-8597-53BC61B8013C}"/>
                </a:ext>
              </a:extLst>
            </p:cNvPr>
            <p:cNvSpPr txBox="1"/>
            <p:nvPr userDrawn="1"/>
          </p:nvSpPr>
          <p:spPr>
            <a:xfrm>
              <a:off x="7243444" y="322562"/>
              <a:ext cx="1767840" cy="430887"/>
            </a:xfrm>
            <a:prstGeom prst="rect">
              <a:avLst/>
            </a:prstGeom>
            <a:noFill/>
          </p:spPr>
          <p:txBody>
            <a:bodyPr wrap="square" lIns="0" tIns="0" rIns="0" bIns="0" rtlCol="0">
              <a:spAutoFit/>
            </a:bodyPr>
            <a:lstStyle/>
            <a:p>
              <a:pPr algn="r">
                <a:buClr>
                  <a:srgbClr val="003781"/>
                </a:buClr>
                <a:tabLst/>
              </a:pPr>
              <a:r>
                <a:rPr lang="de-DE" sz="27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Our heart</a:t>
              </a:r>
            </a:p>
          </p:txBody>
        </p:sp>
        <p:sp>
          <p:nvSpPr>
            <p:cNvPr id="27" name="Textfeld 26">
              <a:extLst>
                <a:ext uri="{FF2B5EF4-FFF2-40B4-BE49-F238E27FC236}">
                  <a16:creationId xmlns:a16="http://schemas.microsoft.com/office/drawing/2014/main" id="{9FA04078-D35F-4187-A9AF-EAA4D195EDF8}"/>
                </a:ext>
              </a:extLst>
            </p:cNvPr>
            <p:cNvSpPr txBox="1"/>
            <p:nvPr userDrawn="1"/>
          </p:nvSpPr>
          <p:spPr>
            <a:xfrm>
              <a:off x="7243444" y="652008"/>
              <a:ext cx="1767840" cy="292388"/>
            </a:xfrm>
            <a:prstGeom prst="rect">
              <a:avLst/>
            </a:prstGeom>
            <a:noFill/>
          </p:spPr>
          <p:txBody>
            <a:bodyPr wrap="square" lIns="0" tIns="0" rIns="0" bIns="0" rtlCol="0">
              <a:spAutoFit/>
            </a:bodyPr>
            <a:lstStyle/>
            <a:p>
              <a:pPr algn="r">
                <a:buClr>
                  <a:srgbClr val="003781"/>
                </a:buClr>
                <a:tabLst/>
              </a:pPr>
              <a:r>
                <a:rPr lang="de-DE" sz="19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Beats for</a:t>
              </a:r>
            </a:p>
          </p:txBody>
        </p:sp>
        <p:sp>
          <p:nvSpPr>
            <p:cNvPr id="28" name="Textfeld 27">
              <a:extLst>
                <a:ext uri="{FF2B5EF4-FFF2-40B4-BE49-F238E27FC236}">
                  <a16:creationId xmlns:a16="http://schemas.microsoft.com/office/drawing/2014/main" id="{B710A08E-8E55-4CCE-8C05-CB3AEF5A5B96}"/>
                </a:ext>
              </a:extLst>
            </p:cNvPr>
            <p:cNvSpPr txBox="1"/>
            <p:nvPr userDrawn="1"/>
          </p:nvSpPr>
          <p:spPr>
            <a:xfrm>
              <a:off x="7448550" y="897515"/>
              <a:ext cx="2027554" cy="415498"/>
            </a:xfrm>
            <a:prstGeom prst="rect">
              <a:avLst/>
            </a:prstGeom>
            <a:noFill/>
          </p:spPr>
          <p:txBody>
            <a:bodyPr wrap="square" lIns="0" tIns="0" rIns="0" bIns="0" rtlCol="0">
              <a:spAutoFit/>
            </a:bodyPr>
            <a:lstStyle/>
            <a:p>
              <a:pPr>
                <a:buClr>
                  <a:srgbClr val="003781"/>
                </a:buClr>
                <a:tabLst/>
              </a:pPr>
              <a:r>
                <a:rPr lang="de-DE" sz="27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Active </a:t>
              </a:r>
              <a:r>
                <a:rPr lang="de-DE" sz="20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Asset</a:t>
              </a:r>
            </a:p>
          </p:txBody>
        </p:sp>
        <p:sp>
          <p:nvSpPr>
            <p:cNvPr id="29" name="Textfeld 28">
              <a:extLst>
                <a:ext uri="{FF2B5EF4-FFF2-40B4-BE49-F238E27FC236}">
                  <a16:creationId xmlns:a16="http://schemas.microsoft.com/office/drawing/2014/main" id="{0488A6FA-9622-4D65-85F8-21D291849526}"/>
                </a:ext>
              </a:extLst>
            </p:cNvPr>
            <p:cNvSpPr txBox="1"/>
            <p:nvPr userDrawn="1"/>
          </p:nvSpPr>
          <p:spPr>
            <a:xfrm>
              <a:off x="7883524" y="1265907"/>
              <a:ext cx="1679575" cy="307777"/>
            </a:xfrm>
            <a:prstGeom prst="rect">
              <a:avLst/>
            </a:prstGeom>
            <a:noFill/>
          </p:spPr>
          <p:txBody>
            <a:bodyPr wrap="square" lIns="0" tIns="0" rIns="0" bIns="0" rtlCol="0">
              <a:spAutoFit/>
            </a:bodyPr>
            <a:lstStyle/>
            <a:p>
              <a:pPr>
                <a:buClr>
                  <a:srgbClr val="003781"/>
                </a:buClr>
                <a:tabLst/>
              </a:pPr>
              <a:r>
                <a:rPr lang="de-DE" sz="20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management</a:t>
              </a:r>
            </a:p>
          </p:txBody>
        </p:sp>
      </p:gr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2538479691"/>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96" y="1592"/>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43"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107" name="Textplatzhalter 20"/>
          <p:cNvSpPr>
            <a:spLocks noGrp="1"/>
          </p:cNvSpPr>
          <p:nvPr>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2" name="Textplatzhalter 20"/>
          <p:cNvSpPr>
            <a:spLocks noGrp="1"/>
          </p:cNvSpPr>
          <p:nvPr>
            <p:ph type="body" sz="quarter" idx="15" hasCustomPrompt="1"/>
          </p:nvPr>
        </p:nvSpPr>
        <p:spPr bwMode="gray">
          <a:xfrm>
            <a:off x="324002" y="1458919"/>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Tree>
    <p:extLst>
      <p:ext uri="{BB962C8B-B14F-4D97-AF65-F5344CB8AC3E}">
        <p14:creationId xmlns:p14="http://schemas.microsoft.com/office/powerpoint/2010/main" val="27830563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 Co Branding">
    <p:bg>
      <p:bgRef idx="1001">
        <a:schemeClr val="bg1"/>
      </p:bgRef>
    </p:bg>
    <p:spTree>
      <p:nvGrpSpPr>
        <p:cNvPr id="1" name=""/>
        <p:cNvGrpSpPr/>
        <p:nvPr/>
      </p:nvGrpSpPr>
      <p:grpSpPr>
        <a:xfrm>
          <a:off x="0" y="0"/>
          <a:ext cx="0" cy="0"/>
          <a:chOff x="0" y="0"/>
          <a:chExt cx="0" cy="0"/>
        </a:xfrm>
      </p:grpSpPr>
      <p:sp>
        <p:nvSpPr>
          <p:cNvPr id="50" name="Rechteck 49"/>
          <p:cNvSpPr/>
          <p:nvPr userDrawn="1"/>
        </p:nvSpPr>
        <p:spPr bwMode="gray">
          <a:xfrm>
            <a:off x="3549601"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2" name="Textfeld 21"/>
          <p:cNvSpPr txBox="1"/>
          <p:nvPr userDrawn="1"/>
        </p:nvSpPr>
        <p:spPr bwMode="gray">
          <a:xfrm>
            <a:off x="3654801"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51" name="L-Form 50"/>
          <p:cNvSpPr/>
          <p:nvPr userDrawn="1"/>
        </p:nvSpPr>
        <p:spPr bwMode="auto">
          <a:xfrm>
            <a:off x="3549601" y="0"/>
            <a:ext cx="6015601" cy="5697538"/>
          </a:xfrm>
          <a:prstGeom prst="corner">
            <a:avLst>
              <a:gd name="adj1" fmla="val 36794"/>
              <a:gd name="adj2" fmla="val 42477"/>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6" name="Textplatzhalter 20"/>
          <p:cNvSpPr>
            <a:spLocks noGrp="1"/>
          </p:cNvSpPr>
          <p:nvPr>
            <p:ph type="body" sz="quarter" idx="15" hasCustomPrompt="1"/>
          </p:nvPr>
        </p:nvSpPr>
        <p:spPr bwMode="gray">
          <a:xfrm>
            <a:off x="324002" y="1461355"/>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927682356"/>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grpSp>
        <p:nvGrpSpPr>
          <p:cNvPr id="6" name="Gruppieren 5"/>
          <p:cNvGrpSpPr/>
          <p:nvPr userDrawn="1"/>
        </p:nvGrpSpPr>
        <p:grpSpPr bwMode="gray">
          <a:xfrm>
            <a:off x="3544924" y="6002251"/>
            <a:ext cx="1523830" cy="512330"/>
            <a:chOff x="3544910" y="6002251"/>
            <a:chExt cx="1523830" cy="512330"/>
          </a:xfrm>
        </p:grpSpPr>
        <p:sp>
          <p:nvSpPr>
            <p:cNvPr id="4" name="Ellipse 3"/>
            <p:cNvSpPr/>
            <p:nvPr userDrawn="1"/>
          </p:nvSpPr>
          <p:spPr bwMode="gray">
            <a:xfrm>
              <a:off x="3551281" y="6002251"/>
              <a:ext cx="512330" cy="51233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6350"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ct val="50000"/>
                </a:spcBef>
                <a:spcAft>
                  <a:spcPct val="25000"/>
                </a:spcAft>
                <a:buClr>
                  <a:srgbClr val="003781"/>
                </a:buClr>
                <a:tabLst/>
              </a:pPr>
              <a:r>
                <a:rPr lang="en-GB" sz="3000" dirty="0">
                  <a:solidFill>
                    <a:srgbClr val="FFFFFF"/>
                  </a:solidFill>
                  <a:latin typeface="Arial" charset="0"/>
                </a:rPr>
                <a:t>CO</a:t>
              </a:r>
            </a:p>
          </p:txBody>
        </p:sp>
        <p:grpSp>
          <p:nvGrpSpPr>
            <p:cNvPr id="5" name="Gruppieren 4"/>
            <p:cNvGrpSpPr/>
            <p:nvPr userDrawn="1"/>
          </p:nvGrpSpPr>
          <p:grpSpPr bwMode="gray">
            <a:xfrm>
              <a:off x="3544910" y="6079550"/>
              <a:ext cx="1523830" cy="369332"/>
              <a:chOff x="3544910" y="6152092"/>
              <a:chExt cx="1523830" cy="369332"/>
            </a:xfrm>
          </p:grpSpPr>
          <p:sp>
            <p:nvSpPr>
              <p:cNvPr id="42" name="TextBox 2"/>
              <p:cNvSpPr txBox="1"/>
              <p:nvPr userDrawn="1"/>
            </p:nvSpPr>
            <p:spPr bwMode="gray">
              <a:xfrm>
                <a:off x="4124571" y="6332141"/>
                <a:ext cx="65" cy="189283"/>
              </a:xfrm>
              <a:prstGeom prst="rect">
                <a:avLst/>
              </a:prstGeom>
            </p:spPr>
            <p:txBody>
              <a:bodyPr vert="horz" wrap="none" lIns="0" tIns="0" rIns="0" bIns="0" rtlCol="0" anchor="b">
                <a:spAutoFit/>
              </a:bodyPr>
              <a:lstStyle/>
              <a:p>
                <a:pPr>
                  <a:buClr>
                    <a:srgbClr val="003781"/>
                  </a:buClr>
                </a:pPr>
                <a:endParaRPr lang="en-GB" sz="1230" b="1" dirty="0">
                  <a:solidFill>
                    <a:srgbClr val="7E5475"/>
                  </a:solidFill>
                  <a:latin typeface="Arial"/>
                  <a:ea typeface="Allianz Sans" panose="02000506030000020004" pitchFamily="2" charset="0"/>
                </a:endParaRPr>
              </a:p>
            </p:txBody>
          </p:sp>
          <p:sp>
            <p:nvSpPr>
              <p:cNvPr id="43" name="TextBox 2"/>
              <p:cNvSpPr txBox="1"/>
              <p:nvPr userDrawn="1"/>
            </p:nvSpPr>
            <p:spPr bwMode="gray">
              <a:xfrm>
                <a:off x="4124571" y="6236317"/>
                <a:ext cx="944169" cy="189283"/>
              </a:xfrm>
              <a:prstGeom prst="rect">
                <a:avLst/>
              </a:prstGeom>
            </p:spPr>
            <p:txBody>
              <a:bodyPr vert="horz" wrap="none" lIns="0" tIns="0" rIns="0" bIns="0" rtlCol="0" anchor="b">
                <a:spAutoFit/>
              </a:bodyPr>
              <a:lstStyle/>
              <a:p>
                <a:pPr>
                  <a:buClr>
                    <a:srgbClr val="003781"/>
                  </a:buClr>
                </a:pPr>
                <a:r>
                  <a:rPr lang="en-GB" sz="1230" b="1" dirty="0">
                    <a:solidFill>
                      <a:srgbClr val="7E5475"/>
                    </a:solidFill>
                    <a:latin typeface="Arial"/>
                    <a:ea typeface="Allianz Sans" panose="02000506030000020004" pitchFamily="2" charset="0"/>
                  </a:rPr>
                  <a:t>Co Branding</a:t>
                </a:r>
              </a:p>
            </p:txBody>
          </p:sp>
          <p:sp>
            <p:nvSpPr>
              <p:cNvPr id="44" name="TextBox 2"/>
              <p:cNvSpPr txBox="1"/>
              <p:nvPr userDrawn="1"/>
            </p:nvSpPr>
            <p:spPr bwMode="gray">
              <a:xfrm>
                <a:off x="3544910" y="6152092"/>
                <a:ext cx="65" cy="369332"/>
              </a:xfrm>
              <a:prstGeom prst="rect">
                <a:avLst/>
              </a:prstGeom>
            </p:spPr>
            <p:txBody>
              <a:bodyPr vert="horz" wrap="none" lIns="0" tIns="0" rIns="0" bIns="0" rtlCol="0" anchor="b">
                <a:spAutoFit/>
              </a:bodyPr>
              <a:lstStyle/>
              <a:p>
                <a:pPr>
                  <a:buClr>
                    <a:srgbClr val="003781"/>
                  </a:buClr>
                </a:pPr>
                <a:endParaRPr lang="en-GB" sz="2400" dirty="0">
                  <a:solidFill>
                    <a:srgbClr val="FFFFFF"/>
                  </a:solidFill>
                  <a:latin typeface="Arial"/>
                  <a:ea typeface="Allianz Sans" panose="02000506030000020004" pitchFamily="2" charset="0"/>
                </a:endParaRPr>
              </a:p>
            </p:txBody>
          </p:sp>
        </p:grpSp>
      </p:grpSp>
      <p:sp>
        <p:nvSpPr>
          <p:cNvPr id="49"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75528705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p:bg>
      <p:bgRef idx="1001">
        <a:schemeClr val="bg1"/>
      </p:bgRef>
    </p:bg>
    <p:spTree>
      <p:nvGrpSpPr>
        <p:cNvPr id="1" name=""/>
        <p:cNvGrpSpPr/>
        <p:nvPr/>
      </p:nvGrpSpPr>
      <p:grpSpPr>
        <a:xfrm>
          <a:off x="0" y="0"/>
          <a:ext cx="0" cy="0"/>
          <a:chOff x="0" y="0"/>
          <a:chExt cx="0" cy="0"/>
        </a:xfrm>
      </p:grpSpPr>
      <p:sp>
        <p:nvSpPr>
          <p:cNvPr id="39" name="Rechteck 38"/>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feld 3"/>
          <p:cNvSpPr txBox="1"/>
          <p:nvPr userDrawn="1"/>
        </p:nvSpPr>
        <p:spPr bwMode="gray">
          <a:xfrm>
            <a:off x="105983"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41" name="L-Form 40"/>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0" name="Textplatzhalter 20"/>
          <p:cNvSpPr>
            <a:spLocks noGrp="1"/>
          </p:cNvSpPr>
          <p:nvPr>
            <p:ph type="body" sz="quarter" idx="15" hasCustomPrompt="1"/>
          </p:nvPr>
        </p:nvSpPr>
        <p:spPr bwMode="gray">
          <a:xfrm>
            <a:off x="5049838" y="1460159"/>
            <a:ext cx="4176154"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
        <p:nvSpPr>
          <p:cNvPr id="38"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6476997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 Alternative">
    <p:bg>
      <p:bgRef idx="1001">
        <a:schemeClr val="bg1"/>
      </p:bgRef>
    </p:bg>
    <p:spTree>
      <p:nvGrpSpPr>
        <p:cNvPr id="1" name=""/>
        <p:cNvGrpSpPr/>
        <p:nvPr/>
      </p:nvGrpSpPr>
      <p:grpSpPr>
        <a:xfrm>
          <a:off x="0" y="0"/>
          <a:ext cx="0" cy="0"/>
          <a:chOff x="0" y="0"/>
          <a:chExt cx="0" cy="0"/>
        </a:xfrm>
      </p:grpSpPr>
      <p:sp>
        <p:nvSpPr>
          <p:cNvPr id="53" name="Rechteck 52"/>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58" name="Textfeld 57"/>
          <p:cNvSpPr txBox="1"/>
          <p:nvPr userDrawn="1"/>
        </p:nvSpPr>
        <p:spPr bwMode="gray">
          <a:xfrm>
            <a:off x="115514" y="2674421"/>
            <a:ext cx="578643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788973562"/>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8" name="L-Form 37"/>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1295400" indent="-1295400">
              <a:spcBef>
                <a:spcPts val="0"/>
              </a:spcBef>
              <a:spcAft>
                <a:spcPts val="0"/>
              </a:spcAft>
              <a:buNone/>
              <a:tabLst/>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39" name="Textplatzhalter 20"/>
          <p:cNvSpPr>
            <a:spLocks noGrp="1"/>
          </p:cNvSpPr>
          <p:nvPr>
            <p:ph type="body" sz="quarter" idx="15" hasCustomPrompt="1"/>
          </p:nvPr>
        </p:nvSpPr>
        <p:spPr bwMode="gray">
          <a:xfrm>
            <a:off x="6353250" y="1460071"/>
            <a:ext cx="2872742" cy="1661993"/>
          </a:xfrm>
        </p:spPr>
        <p:txBody>
          <a:bodyPr lIns="0" tIns="0" rIns="0" bIns="0">
            <a:spAutoFit/>
          </a:bodyPr>
          <a:lstStyle>
            <a:lvl1pPr marL="0" indent="0">
              <a:spcBef>
                <a:spcPts val="0"/>
              </a:spcBef>
              <a:spcAft>
                <a:spcPts val="0"/>
              </a:spcAft>
              <a:buNone/>
              <a:tabLst/>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(36pt)</a:t>
            </a:r>
          </a:p>
        </p:txBody>
      </p:sp>
      <p:sp>
        <p:nvSpPr>
          <p:cNvPr id="40"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9639020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1">
    <p:bg>
      <p:bgRef idx="1001">
        <a:schemeClr val="bg1"/>
      </p:bgRef>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500828994"/>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2868630"/>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100" name="Textplatzhalter 20"/>
          <p:cNvSpPr>
            <a:spLocks noGrp="1"/>
          </p:cNvSpPr>
          <p:nvPr>
            <p:ph type="body" sz="quarter" idx="12" hasCustomPrompt="1"/>
          </p:nvPr>
        </p:nvSpPr>
        <p:spPr bwMode="gray">
          <a:xfrm>
            <a:off x="324000" y="1029822"/>
            <a:ext cx="4274894" cy="430887"/>
          </a:xfrm>
        </p:spPr>
        <p:txBody>
          <a:bodyPr wrap="square" lIns="0" tIns="0" rIns="0" bIns="0" anchor="b">
            <a:spAutoFit/>
          </a:bodyPr>
          <a:lstStyle>
            <a:lvl1pPr marL="0" indent="0">
              <a:spcBef>
                <a:spcPts val="0"/>
              </a:spcBef>
              <a:spcAft>
                <a:spcPts val="0"/>
              </a:spcAft>
              <a:buNone/>
              <a:defRPr sz="28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Placeholder (28pt)</a:t>
            </a:r>
            <a:endParaRPr lang="en-GB" noProof="0" dirty="0">
              <a:solidFill>
                <a:schemeClr val="bg1"/>
              </a:solidFill>
            </a:endParaRPr>
          </a:p>
        </p:txBody>
      </p:sp>
      <p:sp>
        <p:nvSpPr>
          <p:cNvPr id="36" name="Textplatzhalter 20"/>
          <p:cNvSpPr>
            <a:spLocks noGrp="1"/>
          </p:cNvSpPr>
          <p:nvPr>
            <p:ph type="body" sz="quarter" idx="15" hasCustomPrompt="1"/>
          </p:nvPr>
        </p:nvSpPr>
        <p:spPr bwMode="gray">
          <a:xfrm>
            <a:off x="324008" y="1458929"/>
            <a:ext cx="6989761" cy="430887"/>
          </a:xfrm>
        </p:spPr>
        <p:txBody>
          <a:bodyPr lIns="0" tIns="0" rIns="0" bIns="0">
            <a:spAutoFit/>
          </a:bodyPr>
          <a:lstStyle>
            <a:lvl1pPr marL="0" indent="0">
              <a:spcBef>
                <a:spcPts val="0"/>
              </a:spcBef>
              <a:spcAft>
                <a:spcPts val="0"/>
              </a:spcAft>
              <a:buNone/>
              <a:defRPr sz="28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Lorem ipsum </a:t>
            </a:r>
            <a:r>
              <a:rPr lang="en-GB" noProof="0" dirty="0" err="1"/>
              <a:t>dolor</a:t>
            </a:r>
            <a:r>
              <a:rPr lang="en-GB" noProof="0" dirty="0"/>
              <a:t> (28pt)</a:t>
            </a:r>
          </a:p>
        </p:txBody>
      </p:sp>
      <p:sp>
        <p:nvSpPr>
          <p:cNvPr id="37"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18332856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0" name="Textplatzhalter 20"/>
          <p:cNvSpPr>
            <a:spLocks noGrp="1"/>
          </p:cNvSpPr>
          <p:nvPr>
            <p:ph type="body" sz="quarter" idx="12" hasCustomPrompt="1"/>
          </p:nvPr>
        </p:nvSpPr>
        <p:spPr bwMode="gray">
          <a:xfrm>
            <a:off x="324008" y="1632605"/>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br>
              <a:rPr lang="en-GB" noProof="0" dirty="0"/>
            </a:br>
            <a:r>
              <a:rPr lang="en-GB" noProof="0" dirty="0"/>
              <a:t>max. three lines</a:t>
            </a: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3419361"/>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34"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63264093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3270245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3397481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 name="Bildplatzhalter 3"/>
          <p:cNvSpPr>
            <a:spLocks noGrp="1"/>
          </p:cNvSpPr>
          <p:nvPr>
            <p:ph type="pic" sz="quarter" idx="23" hasCustomPrompt="1"/>
          </p:nvPr>
        </p:nvSpPr>
        <p:spPr bwMode="gray">
          <a:xfrm>
            <a:off x="3551073"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7" y="2079298"/>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7" y="114781"/>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7"/>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4194778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9" name="Rechteck 8"/>
          <p:cNvSpPr/>
          <p:nvPr userDrawn="1"/>
        </p:nvSpPr>
        <p:spPr bwMode="gray">
          <a:xfrm>
            <a:off x="3551188" y="3585885"/>
            <a:ext cx="6015889" cy="2111655"/>
          </a:xfrm>
          <a:prstGeom prst="rect">
            <a:avLst/>
          </a:prstGeom>
          <a:blipFill dpi="0" rotWithShape="1">
            <a:blip r:embed="rId2"/>
            <a:srcRect/>
            <a:stretch>
              <a:fillRect l="-6447" t="-82227" r="-24295" b="-8222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1" y="860614"/>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2"/>
          <p:cNvSpPr>
            <a:spLocks noGrp="1"/>
          </p:cNvSpPr>
          <p:nvPr>
            <p:ph type="body" idx="1" hasCustomPrompt="1"/>
          </p:nvPr>
        </p:nvSpPr>
        <p:spPr bwMode="gray">
          <a:xfrm>
            <a:off x="316481"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82" y="2082797"/>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7"/>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1871788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2677444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519287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328709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887524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0772546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027643513"/>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689379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1870789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761864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 Placeholder 3"/>
          <p:cNvSpPr>
            <a:spLocks noGrp="1"/>
          </p:cNvSpPr>
          <p:nvPr>
            <p:ph type="body" sz="quarter" idx="10"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934174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1885434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7" name="Inhaltsplatzhalter 3"/>
          <p:cNvSpPr>
            <a:spLocks noGrp="1"/>
          </p:cNvSpPr>
          <p:nvPr>
            <p:ph sz="quarter" idx="25" hasCustomPrompt="1"/>
          </p:nvPr>
        </p:nvSpPr>
        <p:spPr bwMode="gray">
          <a:xfrm>
            <a:off x="324005"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737564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5206705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Inhaltsplatzhalter 3"/>
          <p:cNvSpPr>
            <a:spLocks noGrp="1"/>
          </p:cNvSpPr>
          <p:nvPr>
            <p:ph sz="quarter" idx="29" hasCustomPrompt="1"/>
          </p:nvPr>
        </p:nvSpPr>
        <p:spPr bwMode="gray">
          <a:xfrm>
            <a:off x="324000" y="5369316"/>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5615506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1"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744747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724224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27979884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1227980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1"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4"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1"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1491816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9"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9"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21"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46"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27"/>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543828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9"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21"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195989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7"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7"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9"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9"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7"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9"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7503728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1"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532497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3"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8" name="Flussdiagramm: Prozess 18"/>
          <p:cNvSpPr/>
          <p:nvPr userDrawn="1"/>
        </p:nvSpPr>
        <p:spPr bwMode="gray">
          <a:xfrm>
            <a:off x="1526406"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9"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9" name="Flussdiagramm: Prozess 18"/>
          <p:cNvSpPr/>
          <p:nvPr userDrawn="1"/>
        </p:nvSpPr>
        <p:spPr bwMode="gray">
          <a:xfrm>
            <a:off x="1526406"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4" name="Flussdiagramm: Prozess 18"/>
          <p:cNvSpPr/>
          <p:nvPr userDrawn="1"/>
        </p:nvSpPr>
        <p:spPr bwMode="gray">
          <a:xfrm>
            <a:off x="1526406"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9" name="Flussdiagramm: Prozess 18"/>
          <p:cNvSpPr/>
          <p:nvPr userDrawn="1"/>
        </p:nvSpPr>
        <p:spPr bwMode="gray">
          <a:xfrm>
            <a:off x="1526406"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4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5"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8"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5"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8"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5"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8"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5"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8"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066169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145262013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13280472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82261516"/>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9" name="Rechteck 8"/>
          <p:cNvSpPr/>
          <p:nvPr userDrawn="1"/>
        </p:nvSpPr>
        <p:spPr bwMode="gray">
          <a:xfrm>
            <a:off x="5396754" y="1592263"/>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Bildplatzhalter 10"/>
          <p:cNvSpPr>
            <a:spLocks noGrp="1"/>
          </p:cNvSpPr>
          <p:nvPr>
            <p:ph type="pic" sz="quarter" idx="31" hasCustomPrompt="1"/>
          </p:nvPr>
        </p:nvSpPr>
        <p:spPr bwMode="gray">
          <a:xfrm>
            <a:off x="1"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334190035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64072252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16" name="Rechteck 15"/>
          <p:cNvSpPr/>
          <p:nvPr userDrawn="1"/>
        </p:nvSpPr>
        <p:spPr bwMode="gray">
          <a:xfrm>
            <a:off x="3549609" y="1592263"/>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8" y="762003"/>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grpSp>
      <p:sp>
        <p:nvSpPr>
          <p:cNvPr id="4" name="Textplatzhalter 3"/>
          <p:cNvSpPr>
            <a:spLocks noGrp="1"/>
          </p:cNvSpPr>
          <p:nvPr>
            <p:ph type="body" sz="quarter" idx="33" hasCustomPrompt="1"/>
          </p:nvPr>
        </p:nvSpPr>
        <p:spPr bwMode="gray">
          <a:xfrm>
            <a:off x="315913" y="993802"/>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70"/>
            <a:ext cx="5414962" cy="307777"/>
          </a:xfrm>
          <a:prstGeom prst="rect">
            <a:avLst/>
          </a:prstGeom>
          <a:noFill/>
        </p:spPr>
        <p:txBody>
          <a:bodyPr wrap="square" lIns="0" tIns="0" rIns="0" bIns="0" rtlCol="0" anchor="ctr">
            <a:spAutoFit/>
          </a:bodyPr>
          <a:lstStyle/>
          <a:p>
            <a:pPr algn="ctr">
              <a:buClr>
                <a:srgbClr val="003781"/>
              </a:buClr>
              <a:tabLst/>
            </a:pPr>
            <a:r>
              <a:rPr lang="en-GB" sz="2000" b="1"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3248404244"/>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38280971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148847121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86907778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6" name="Rechteck 5"/>
          <p:cNvSpPr/>
          <p:nvPr userDrawn="1"/>
        </p:nvSpPr>
        <p:spPr bwMode="gray">
          <a:xfrm>
            <a:off x="0" y="2174227"/>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Rectangle 1"/>
          <p:cNvSpPr/>
          <p:nvPr userDrawn="1"/>
        </p:nvSpPr>
        <p:spPr bwMode="gray">
          <a:xfrm>
            <a:off x="1118361" y="2591421"/>
            <a:ext cx="7232749" cy="1826141"/>
          </a:xfrm>
          <a:prstGeom prst="rect">
            <a:avLst/>
          </a:prstGeom>
        </p:spPr>
        <p:txBody>
          <a:bodyPr wrap="none" lIns="0" tIns="0" rIns="0" bIns="0" anchor="ctr" anchorCtr="0">
            <a:spAutoFit/>
          </a:bodyPr>
          <a:lstStyle/>
          <a:p>
            <a:pPr>
              <a:buClr>
                <a:srgbClr val="003781"/>
              </a:buClr>
            </a:pPr>
            <a:r>
              <a:rPr lang="en-GB" sz="5800" b="1" dirty="0">
                <a:solidFill>
                  <a:srgbClr val="003781"/>
                </a:solidFill>
              </a:rPr>
              <a:t>Active is:</a:t>
            </a:r>
            <a:r>
              <a:rPr lang="en-GB" sz="5800" b="1" dirty="0">
                <a:solidFill>
                  <a:srgbClr val="FFFFFF"/>
                </a:solidFill>
              </a:rPr>
              <a:t> </a:t>
            </a:r>
          </a:p>
          <a:p>
            <a:pPr>
              <a:buClr>
                <a:srgbClr val="003781"/>
              </a:buClr>
            </a:pPr>
            <a:r>
              <a:rPr lang="en-GB" sz="5400" dirty="0">
                <a:solidFill>
                  <a:srgbClr val="326295"/>
                </a:solidFill>
              </a:rPr>
              <a:t>Allianz Global Investors</a:t>
            </a:r>
          </a:p>
        </p:txBody>
      </p:sp>
    </p:spTree>
    <p:extLst>
      <p:ext uri="{BB962C8B-B14F-4D97-AF65-F5344CB8AC3E}">
        <p14:creationId xmlns:p14="http://schemas.microsoft.com/office/powerpoint/2010/main" val="6463510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charset="0"/>
            </a:endParaRPr>
          </a:p>
        </p:txBody>
      </p:sp>
      <p:sp>
        <p:nvSpPr>
          <p:cNvPr id="242" name="Rechteck 241"/>
          <p:cNvSpPr/>
          <p:nvPr userDrawn="1"/>
        </p:nvSpPr>
        <p:spPr bwMode="gray">
          <a:xfrm>
            <a:off x="1522451"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kern="1200" dirty="0">
              <a:solidFill>
                <a:srgbClr val="FFFFFF"/>
              </a:solidFill>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AllianzGI Blue</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55 / 129</a:t>
            </a:r>
          </a:p>
        </p:txBody>
      </p:sp>
      <p:sp>
        <p:nvSpPr>
          <p:cNvPr id="3" name="Rechteck 2"/>
          <p:cNvSpPr/>
          <p:nvPr userDrawn="1"/>
        </p:nvSpPr>
        <p:spPr bwMode="gray">
          <a:xfrm>
            <a:off x="7610326"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Bef>
                <a:spcPct val="50000"/>
              </a:spcBef>
              <a:spcAft>
                <a:spcPct val="25000"/>
              </a:spcAft>
              <a:buClr>
                <a:srgbClr val="003781"/>
              </a:buClr>
              <a:tabLst/>
            </a:pPr>
            <a:endParaRPr lang="en-GB" sz="1400" dirty="0">
              <a:solidFill>
                <a:srgbClr val="000000"/>
              </a:solidFill>
            </a:endParaRPr>
          </a:p>
        </p:txBody>
      </p:sp>
      <p:sp>
        <p:nvSpPr>
          <p:cNvPr id="6" name="Textfeld 5"/>
          <p:cNvSpPr txBox="1"/>
          <p:nvPr userDrawn="1"/>
        </p:nvSpPr>
        <p:spPr bwMode="gray">
          <a:xfrm>
            <a:off x="7674579" y="1674369"/>
            <a:ext cx="1885579" cy="1219129"/>
          </a:xfrm>
          <a:prstGeom prst="rect">
            <a:avLst/>
          </a:prstGeom>
          <a:noFill/>
        </p:spPr>
        <p:txBody>
          <a:bodyPr wrap="square" lIns="0" tIns="0" rIns="0" bIns="0" rtlCol="0">
            <a:noAutofit/>
          </a:bodyPr>
          <a:lstStyle/>
          <a:p>
            <a:pPr>
              <a:buClr>
                <a:srgbClr val="003781"/>
              </a:buClr>
            </a:pPr>
            <a:r>
              <a:rPr lang="en-GB" sz="800" kern="1200" dirty="0">
                <a:solidFill>
                  <a:srgbClr val="000000"/>
                </a:solidFill>
                <a:ea typeface="Allianz Sans" pitchFamily="50" charset="0"/>
              </a:rPr>
              <a:t>Headlines must always have the full tone; for boxes, tables and graphics all shades of colours can be used (see AllianzGI colour guidelines for WCAG standards).</a:t>
            </a:r>
            <a:br>
              <a:rPr lang="en-GB" sz="800" kern="1200" dirty="0">
                <a:solidFill>
                  <a:srgbClr val="000000"/>
                </a:solidFill>
                <a:ea typeface="Allianz Sans" pitchFamily="50" charset="0"/>
              </a:rPr>
            </a:br>
            <a:br>
              <a:rPr lang="en-GB" sz="800" kern="1200" dirty="0">
                <a:solidFill>
                  <a:sysClr val="windowText" lastClr="000000"/>
                </a:solidFill>
                <a:ea typeface="Allianz Sans" pitchFamily="50" charset="0"/>
              </a:rPr>
            </a:br>
            <a:br>
              <a:rPr lang="en-GB" sz="800" kern="1200" dirty="0">
                <a:solidFill>
                  <a:sysClr val="windowText" lastClr="000000"/>
                </a:solidFill>
                <a:ea typeface="Allianz Sans" pitchFamily="50" charset="0"/>
              </a:rPr>
            </a:br>
            <a:r>
              <a:rPr lang="en-GB" sz="800" b="1" kern="1200" dirty="0">
                <a:solidFill>
                  <a:srgbClr val="003781"/>
                </a:solidFill>
                <a:ea typeface="Allianz Sans" pitchFamily="50" charset="0"/>
              </a:rPr>
              <a:t>Note</a:t>
            </a:r>
            <a:br>
              <a:rPr lang="en-GB" sz="800" kern="1200" dirty="0">
                <a:solidFill>
                  <a:sysClr val="windowText" lastClr="000000"/>
                </a:solidFill>
                <a:ea typeface="Allianz Sans" pitchFamily="50" charset="0"/>
              </a:rPr>
            </a:br>
            <a:r>
              <a:rPr lang="en-GB" sz="800" kern="1200" dirty="0">
                <a:solidFill>
                  <a:sysClr val="windowText" lastClr="000000"/>
                </a:solidFill>
                <a:ea typeface="Allianz Sans" pitchFamily="50" charset="0"/>
              </a:rPr>
              <a:t>Please do not use this slide in your presentation. </a:t>
            </a:r>
          </a:p>
        </p:txBody>
      </p:sp>
      <p:sp>
        <p:nvSpPr>
          <p:cNvPr id="7" name="Textfeld 6"/>
          <p:cNvSpPr txBox="1"/>
          <p:nvPr userDrawn="1"/>
        </p:nvSpPr>
        <p:spPr bwMode="gray">
          <a:xfrm>
            <a:off x="324000" y="1451546"/>
            <a:ext cx="925253" cy="246221"/>
          </a:xfrm>
          <a:prstGeom prst="rect">
            <a:avLst/>
          </a:prstGeom>
          <a:noFill/>
        </p:spPr>
        <p:txBody>
          <a:bodyPr wrap="square" lIns="0" tIns="0" rIns="0" bIns="0" rtlCol="0">
            <a:noAutofit/>
          </a:bodyPr>
          <a:lstStyle/>
          <a:p>
            <a:pPr>
              <a:buClr>
                <a:srgbClr val="003781"/>
              </a:buClr>
            </a:pPr>
            <a:r>
              <a:rPr lang="en-GB" sz="1000" dirty="0">
                <a:solidFill>
                  <a:srgbClr val="003781"/>
                </a:solidFill>
                <a:ea typeface="Allianz Sans" pitchFamily="50" charset="0"/>
              </a:rPr>
              <a:t>Primary colours</a:t>
            </a:r>
          </a:p>
        </p:txBody>
      </p:sp>
      <p:sp>
        <p:nvSpPr>
          <p:cNvPr id="8" name="Textfeld 7"/>
          <p:cNvSpPr txBox="1"/>
          <p:nvPr userDrawn="1"/>
        </p:nvSpPr>
        <p:spPr bwMode="gray">
          <a:xfrm>
            <a:off x="324002" y="3439876"/>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Richer/muted tones</a:t>
            </a: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White</a:t>
            </a:r>
          </a:p>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255 / 255 / 255</a:t>
            </a:r>
          </a:p>
        </p:txBody>
      </p:sp>
      <p:sp>
        <p:nvSpPr>
          <p:cNvPr id="22" name="Textfeld 21"/>
          <p:cNvSpPr txBox="1"/>
          <p:nvPr userDrawn="1"/>
        </p:nvSpPr>
        <p:spPr bwMode="gray">
          <a:xfrm>
            <a:off x="4118408"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Red</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Butterscotch</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Maron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Wine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150 / 70 / 97</a:t>
            </a: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Plum</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Petrol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115 / 150</a:t>
            </a: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Ocean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Dark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Yellow</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Orange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Berry</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134 / 31 / 65</a:t>
            </a: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Purple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Cyan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147 / 178</a:t>
            </a: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Steel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Light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125 / 144</a:t>
            </a: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106 / 140 / 152</a:t>
            </a: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202 / 162 / 176</a:t>
            </a: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218 / 223</a:t>
            </a: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222 / 226</a:t>
            </a: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170 / 98 / 122</a:t>
            </a: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194 / 143 / 160</a:t>
            </a: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253 / 238 / 209</a:t>
            </a: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231 / 210 / 217</a:t>
            </a: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Light Grey</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
                <a:srgbClr val="003781"/>
              </a:buClr>
            </a:pPr>
            <a:r>
              <a:rPr lang="en-GB" dirty="0">
                <a:solidFill>
                  <a:srgbClr val="003781"/>
                </a:solidFill>
              </a:rPr>
              <a:t>PowerPoint colour 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6"/>
            <a:ext cx="1554588" cy="505387"/>
          </a:xfrm>
          <a:prstGeom prst="rect">
            <a:avLst/>
          </a:prstGeom>
        </p:spPr>
        <p:txBody>
          <a:bodyPr wrap="square" lIns="36000" tIns="0" rIns="0" bIns="0">
            <a:noAutofit/>
          </a:bodyPr>
          <a:lstStyle/>
          <a:p>
            <a:pPr>
              <a:lnSpc>
                <a:spcPct val="120000"/>
              </a:lnSpc>
              <a:spcBef>
                <a:spcPts val="0"/>
              </a:spcBef>
              <a:spcAft>
                <a:spcPts val="0"/>
              </a:spcAft>
              <a:buClr>
                <a:srgbClr val="003781"/>
              </a:buClr>
            </a:pPr>
            <a:r>
              <a:rPr lang="en-GB" altLang="de-DE" sz="700" kern="1200" dirty="0">
                <a:solidFill>
                  <a:sysClr val="windowText" lastClr="000000"/>
                </a:solidFill>
                <a:ea typeface="Allianz Sans" pitchFamily="50" charset="0"/>
              </a:rPr>
              <a:t>Please use the format painter in the slide master view to copy the colour. </a:t>
            </a:r>
          </a:p>
        </p:txBody>
      </p:sp>
      <p:sp>
        <p:nvSpPr>
          <p:cNvPr id="168" name="Rechteck 167"/>
          <p:cNvSpPr/>
          <p:nvPr userDrawn="1"/>
        </p:nvSpPr>
        <p:spPr bwMode="gray">
          <a:xfrm>
            <a:off x="3880807"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9" name="Rechteck 168"/>
          <p:cNvSpPr/>
          <p:nvPr userDrawn="1"/>
        </p:nvSpPr>
        <p:spPr bwMode="gray">
          <a:xfrm>
            <a:off x="1526403"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2" name="Rechteck 171"/>
          <p:cNvSpPr/>
          <p:nvPr userDrawn="1"/>
        </p:nvSpPr>
        <p:spPr bwMode="gray">
          <a:xfrm>
            <a:off x="5083008"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3" name="Rechteck 172"/>
          <p:cNvSpPr/>
          <p:nvPr userDrawn="1"/>
        </p:nvSpPr>
        <p:spPr bwMode="gray">
          <a:xfrm>
            <a:off x="8632801"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4" name="Rechteck 173"/>
          <p:cNvSpPr/>
          <p:nvPr userDrawn="1"/>
        </p:nvSpPr>
        <p:spPr bwMode="gray">
          <a:xfrm>
            <a:off x="1526403"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7" name="Rechteck 176"/>
          <p:cNvSpPr/>
          <p:nvPr userDrawn="1"/>
        </p:nvSpPr>
        <p:spPr bwMode="gray">
          <a:xfrm>
            <a:off x="5083008"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8" name="Rechteck 177"/>
          <p:cNvSpPr/>
          <p:nvPr userDrawn="1"/>
        </p:nvSpPr>
        <p:spPr bwMode="gray">
          <a:xfrm>
            <a:off x="6257063"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9" name="Rechteck 178"/>
          <p:cNvSpPr/>
          <p:nvPr userDrawn="1"/>
        </p:nvSpPr>
        <p:spPr bwMode="gray">
          <a:xfrm>
            <a:off x="7451712"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0" name="Rechteck 179"/>
          <p:cNvSpPr/>
          <p:nvPr userDrawn="1"/>
        </p:nvSpPr>
        <p:spPr bwMode="gray">
          <a:xfrm>
            <a:off x="8632801"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1" name="Rechteck 13"/>
          <p:cNvSpPr/>
          <p:nvPr userDrawn="1"/>
        </p:nvSpPr>
        <p:spPr bwMode="gray">
          <a:xfrm>
            <a:off x="1526403"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4" name="Rechteck 16"/>
          <p:cNvSpPr/>
          <p:nvPr userDrawn="1"/>
        </p:nvSpPr>
        <p:spPr bwMode="gray">
          <a:xfrm>
            <a:off x="5083008"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5" name="Rechteck 19"/>
          <p:cNvSpPr/>
          <p:nvPr userDrawn="1"/>
        </p:nvSpPr>
        <p:spPr bwMode="gray">
          <a:xfrm>
            <a:off x="8632801"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6" name="Rechteck 13"/>
          <p:cNvSpPr/>
          <p:nvPr userDrawn="1"/>
        </p:nvSpPr>
        <p:spPr bwMode="gray">
          <a:xfrm>
            <a:off x="1526403"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9" name="Rechteck 16"/>
          <p:cNvSpPr/>
          <p:nvPr userDrawn="1"/>
        </p:nvSpPr>
        <p:spPr bwMode="gray">
          <a:xfrm>
            <a:off x="5083008"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0" name="Rechteck 19"/>
          <p:cNvSpPr/>
          <p:nvPr userDrawn="1"/>
        </p:nvSpPr>
        <p:spPr bwMode="gray">
          <a:xfrm>
            <a:off x="8632801"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1" name="Rechteck 13"/>
          <p:cNvSpPr/>
          <p:nvPr userDrawn="1"/>
        </p:nvSpPr>
        <p:spPr bwMode="gray">
          <a:xfrm>
            <a:off x="1526403"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4" name="Rechteck 16"/>
          <p:cNvSpPr/>
          <p:nvPr userDrawn="1"/>
        </p:nvSpPr>
        <p:spPr bwMode="gray">
          <a:xfrm>
            <a:off x="5083008"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5" name="Rechteck 19"/>
          <p:cNvSpPr/>
          <p:nvPr userDrawn="1"/>
        </p:nvSpPr>
        <p:spPr bwMode="gray">
          <a:xfrm>
            <a:off x="8632801"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6" name="Rechteck 13"/>
          <p:cNvSpPr/>
          <p:nvPr userDrawn="1"/>
        </p:nvSpPr>
        <p:spPr bwMode="gray">
          <a:xfrm>
            <a:off x="1526403"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9" name="Rechteck 16"/>
          <p:cNvSpPr/>
          <p:nvPr userDrawn="1"/>
        </p:nvSpPr>
        <p:spPr bwMode="gray">
          <a:xfrm>
            <a:off x="5083008"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0" name="Rechteck 17"/>
          <p:cNvSpPr/>
          <p:nvPr userDrawn="1"/>
        </p:nvSpPr>
        <p:spPr bwMode="gray">
          <a:xfrm>
            <a:off x="6257063"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1" name="Rechteck 18"/>
          <p:cNvSpPr/>
          <p:nvPr userDrawn="1"/>
        </p:nvSpPr>
        <p:spPr bwMode="gray">
          <a:xfrm>
            <a:off x="7451712"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2" name="Rechteck 19"/>
          <p:cNvSpPr/>
          <p:nvPr userDrawn="1"/>
        </p:nvSpPr>
        <p:spPr bwMode="gray">
          <a:xfrm>
            <a:off x="8632801"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3" name="Rechteck 13"/>
          <p:cNvSpPr/>
          <p:nvPr userDrawn="1"/>
        </p:nvSpPr>
        <p:spPr bwMode="gray">
          <a:xfrm>
            <a:off x="1526403"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6" name="Rechteck 16"/>
          <p:cNvSpPr/>
          <p:nvPr userDrawn="1"/>
        </p:nvSpPr>
        <p:spPr bwMode="gray">
          <a:xfrm>
            <a:off x="5083008"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7" name="Rechteck 17"/>
          <p:cNvSpPr/>
          <p:nvPr userDrawn="1"/>
        </p:nvSpPr>
        <p:spPr bwMode="gray">
          <a:xfrm>
            <a:off x="6257063"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8" name="Rechteck 18"/>
          <p:cNvSpPr/>
          <p:nvPr userDrawn="1"/>
        </p:nvSpPr>
        <p:spPr bwMode="gray">
          <a:xfrm>
            <a:off x="7451712"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9" name="Rechteck 19"/>
          <p:cNvSpPr/>
          <p:nvPr userDrawn="1"/>
        </p:nvSpPr>
        <p:spPr bwMode="gray">
          <a:xfrm>
            <a:off x="8632801"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0" name="Rechteck 13"/>
          <p:cNvSpPr/>
          <p:nvPr userDrawn="1"/>
        </p:nvSpPr>
        <p:spPr bwMode="gray">
          <a:xfrm>
            <a:off x="1526403"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3" name="Rechteck 16"/>
          <p:cNvSpPr/>
          <p:nvPr userDrawn="1"/>
        </p:nvSpPr>
        <p:spPr bwMode="gray">
          <a:xfrm>
            <a:off x="5083008"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4" name="Rechteck 17"/>
          <p:cNvSpPr/>
          <p:nvPr userDrawn="1"/>
        </p:nvSpPr>
        <p:spPr bwMode="gray">
          <a:xfrm>
            <a:off x="6257063"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5" name="Rechteck 18"/>
          <p:cNvSpPr/>
          <p:nvPr userDrawn="1"/>
        </p:nvSpPr>
        <p:spPr bwMode="gray">
          <a:xfrm>
            <a:off x="7451712"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6" name="Rechteck 19"/>
          <p:cNvSpPr/>
          <p:nvPr userDrawn="1"/>
        </p:nvSpPr>
        <p:spPr bwMode="gray">
          <a:xfrm>
            <a:off x="8632801"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3" name="Rechteck 222"/>
          <p:cNvSpPr/>
          <p:nvPr userDrawn="1"/>
        </p:nvSpPr>
        <p:spPr bwMode="gray">
          <a:xfrm>
            <a:off x="6256804"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4" name="Rechteck 19"/>
          <p:cNvSpPr/>
          <p:nvPr userDrawn="1"/>
        </p:nvSpPr>
        <p:spPr bwMode="gray">
          <a:xfrm>
            <a:off x="6256804"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5" name="Rechteck 19"/>
          <p:cNvSpPr/>
          <p:nvPr userDrawn="1"/>
        </p:nvSpPr>
        <p:spPr bwMode="gray">
          <a:xfrm>
            <a:off x="6256804"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6" name="Rechteck 19"/>
          <p:cNvSpPr/>
          <p:nvPr userDrawn="1"/>
        </p:nvSpPr>
        <p:spPr bwMode="gray">
          <a:xfrm>
            <a:off x="6256804"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6" name="Rechteck 155"/>
          <p:cNvSpPr/>
          <p:nvPr userDrawn="1"/>
        </p:nvSpPr>
        <p:spPr bwMode="gray">
          <a:xfrm>
            <a:off x="324006"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ln w="3175">
                <a:noFill/>
              </a:ln>
              <a:solidFill>
                <a:srgbClr val="FFFFFF"/>
              </a:solidFill>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Blue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Royal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215 / 230 / 244</a:t>
            </a:r>
          </a:p>
        </p:txBody>
      </p:sp>
      <p:sp>
        <p:nvSpPr>
          <p:cNvPr id="227" name="Rechteck 226"/>
          <p:cNvSpPr/>
          <p:nvPr userDrawn="1"/>
        </p:nvSpPr>
        <p:spPr bwMode="gray">
          <a:xfrm>
            <a:off x="324006"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9" name="Rechteck 228"/>
          <p:cNvSpPr/>
          <p:nvPr userDrawn="1"/>
        </p:nvSpPr>
        <p:spPr bwMode="gray">
          <a:xfrm>
            <a:off x="324006"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0" name="Rechteck 13"/>
          <p:cNvSpPr/>
          <p:nvPr userDrawn="1"/>
        </p:nvSpPr>
        <p:spPr bwMode="gray">
          <a:xfrm>
            <a:off x="324006"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1" name="Rechteck 13"/>
          <p:cNvSpPr/>
          <p:nvPr userDrawn="1"/>
        </p:nvSpPr>
        <p:spPr bwMode="gray">
          <a:xfrm>
            <a:off x="324006"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2" name="Rechteck 13"/>
          <p:cNvSpPr/>
          <p:nvPr userDrawn="1"/>
        </p:nvSpPr>
        <p:spPr bwMode="gray">
          <a:xfrm>
            <a:off x="324006"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3" name="Rechteck 13"/>
          <p:cNvSpPr/>
          <p:nvPr userDrawn="1"/>
        </p:nvSpPr>
        <p:spPr bwMode="gray">
          <a:xfrm>
            <a:off x="324006"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4" name="Rechteck 13"/>
          <p:cNvSpPr/>
          <p:nvPr userDrawn="1"/>
        </p:nvSpPr>
        <p:spPr bwMode="gray">
          <a:xfrm>
            <a:off x="324006"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5" name="Rechteck 13"/>
          <p:cNvSpPr/>
          <p:nvPr userDrawn="1"/>
        </p:nvSpPr>
        <p:spPr bwMode="gray">
          <a:xfrm>
            <a:off x="324006"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238" name="Textfeld 237"/>
          <p:cNvSpPr txBox="1"/>
          <p:nvPr userDrawn="1"/>
        </p:nvSpPr>
        <p:spPr bwMode="gray">
          <a:xfrm>
            <a:off x="324002" y="5085953"/>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Lighter/brighter tones</a:t>
            </a:r>
          </a:p>
        </p:txBody>
      </p:sp>
      <p:sp>
        <p:nvSpPr>
          <p:cNvPr id="157" name="Textfeld 156"/>
          <p:cNvSpPr txBox="1"/>
          <p:nvPr userDrawn="1"/>
        </p:nvSpPr>
        <p:spPr bwMode="gray">
          <a:xfrm>
            <a:off x="4118408"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Green</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126 / 98</a:t>
            </a:r>
          </a:p>
        </p:txBody>
      </p:sp>
      <p:sp>
        <p:nvSpPr>
          <p:cNvPr id="158" name="Rechteck 157"/>
          <p:cNvSpPr/>
          <p:nvPr userDrawn="1"/>
        </p:nvSpPr>
        <p:spPr bwMode="gray">
          <a:xfrm>
            <a:off x="3880807"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600"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85"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007E62"/>
                </a:solidFill>
              </a:rPr>
              <a:t>Lorem ipsum dolor</a:t>
            </a:r>
          </a:p>
        </p:txBody>
      </p:sp>
    </p:spTree>
    <p:extLst>
      <p:ext uri="{BB962C8B-B14F-4D97-AF65-F5344CB8AC3E}">
        <p14:creationId xmlns:p14="http://schemas.microsoft.com/office/powerpoint/2010/main" val="11744013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10070309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121489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8478373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33830048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with subheading (Disclaimer)">
    <p:spTree>
      <p:nvGrpSpPr>
        <p:cNvPr id="1" name=""/>
        <p:cNvGrpSpPr/>
        <p:nvPr/>
      </p:nvGrpSpPr>
      <p:grpSpPr>
        <a:xfrm>
          <a:off x="0" y="0"/>
          <a:ext cx="0" cy="0"/>
          <a:chOff x="0" y="0"/>
          <a:chExt cx="0" cy="0"/>
        </a:xfrm>
      </p:grpSpPr>
      <p:sp>
        <p:nvSpPr>
          <p:cNvPr id="6"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8" name="Titel 1"/>
          <p:cNvSpPr>
            <a:spLocks noGrp="1"/>
          </p:cNvSpPr>
          <p:nvPr>
            <p:ph type="title" hasCustomPrompt="1"/>
          </p:nvPr>
        </p:nvSpPr>
        <p:spPr>
          <a:xfrm>
            <a:off x="327599" y="660011"/>
            <a:ext cx="60804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0" name="Text Placeholder 21"/>
          <p:cNvSpPr>
            <a:spLocks noGrp="1"/>
          </p:cNvSpPr>
          <p:nvPr>
            <p:ph type="body" sz="quarter" idx="24" hasCustomPrompt="1"/>
          </p:nvPr>
        </p:nvSpPr>
        <p:spPr>
          <a:xfrm>
            <a:off x="327600" y="1802487"/>
            <a:ext cx="9252000" cy="244800"/>
          </a:xfrm>
        </p:spPr>
        <p:txBody>
          <a:bodyPr/>
          <a:lstStyle>
            <a:lvl1pPr marL="0" indent="0">
              <a:spcAft>
                <a:spcPts val="0"/>
              </a:spcAft>
              <a:buNone/>
              <a:defRPr/>
            </a:lvl1pPr>
          </a:lstStyle>
          <a:p>
            <a:pPr lvl="0"/>
            <a:r>
              <a:rPr lang="en-US"/>
              <a:t>Second sub headline if required (12pt)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Tree>
    <p:extLst>
      <p:ext uri="{BB962C8B-B14F-4D97-AF65-F5344CB8AC3E}">
        <p14:creationId xmlns:p14="http://schemas.microsoft.com/office/powerpoint/2010/main" val="2309812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36916718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ABDCFCF9-4F6D-4BBA-A82C-09F226171A1C}"/>
              </a:ext>
            </a:extLst>
          </p:cNvPr>
          <p:cNvSpPr/>
          <p:nvPr userDrawn="1"/>
        </p:nvSpPr>
        <p:spPr bwMode="gray">
          <a:xfrm>
            <a:off x="3549601" y="1"/>
            <a:ext cx="6015889" cy="5697538"/>
          </a:xfrm>
          <a:prstGeom prst="rect">
            <a:avLst/>
          </a:prstGeom>
          <a:blipFill dpi="0" rotWithShape="1">
            <a:blip r:embed="rId3" cstate="print">
              <a:extLst>
                <a:ext uri="{28A0092B-C50C-407E-A947-70E740481C1C}">
                  <a14:useLocalDpi xmlns:a14="http://schemas.microsoft.com/office/drawing/2010/main" val="0"/>
                </a:ext>
              </a:extLst>
            </a:blip>
            <a:srcRect/>
            <a:stretch>
              <a:fillRect l="-85287" t="-11525" r="-48817" b="-6397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4" name="L-Form 23">
            <a:extLst>
              <a:ext uri="{FF2B5EF4-FFF2-40B4-BE49-F238E27FC236}">
                <a16:creationId xmlns:a16="http://schemas.microsoft.com/office/drawing/2014/main" id="{85C64C7F-37F9-40F5-AD82-64D5C1F0382E}"/>
              </a:ext>
            </a:extLst>
          </p:cNvPr>
          <p:cNvSpPr/>
          <p:nvPr userDrawn="1"/>
        </p:nvSpPr>
        <p:spPr bwMode="auto">
          <a:xfrm>
            <a:off x="3549607" y="3177"/>
            <a:ext cx="6013498" cy="5694363"/>
          </a:xfrm>
          <a:prstGeom prst="corner">
            <a:avLst>
              <a:gd name="adj1" fmla="val 27921"/>
              <a:gd name="adj2" fmla="val 25746"/>
            </a:avLst>
          </a:prstGeom>
          <a:solidFill>
            <a:schemeClr val="accent3">
              <a:alpha val="40000"/>
            </a:scheme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spcAft>
                <a:spcPct val="25000"/>
              </a:spcAft>
              <a:buClr>
                <a:srgbClr val="003781"/>
              </a:buClr>
              <a:tabLst/>
            </a:pPr>
            <a:endParaRPr lang="de-DE" dirty="0" err="1">
              <a:solidFill>
                <a:srgbClr val="FFFFFF"/>
              </a:solidFill>
              <a:latin typeface="Arial" charset="0"/>
            </a:endParaRPr>
          </a:p>
        </p:txBody>
      </p:sp>
      <p:grpSp>
        <p:nvGrpSpPr>
          <p:cNvPr id="25" name="Gruppieren 24">
            <a:extLst>
              <a:ext uri="{FF2B5EF4-FFF2-40B4-BE49-F238E27FC236}">
                <a16:creationId xmlns:a16="http://schemas.microsoft.com/office/drawing/2014/main" id="{2AA8746D-DAA2-4233-8198-930BCD7A5698}"/>
              </a:ext>
            </a:extLst>
          </p:cNvPr>
          <p:cNvGrpSpPr/>
          <p:nvPr userDrawn="1"/>
        </p:nvGrpSpPr>
        <p:grpSpPr>
          <a:xfrm>
            <a:off x="7243444" y="322562"/>
            <a:ext cx="2319655" cy="1251122"/>
            <a:chOff x="7243444" y="322562"/>
            <a:chExt cx="2319655" cy="1251122"/>
          </a:xfrm>
        </p:grpSpPr>
        <p:sp>
          <p:nvSpPr>
            <p:cNvPr id="26" name="Textfeld 25">
              <a:extLst>
                <a:ext uri="{FF2B5EF4-FFF2-40B4-BE49-F238E27FC236}">
                  <a16:creationId xmlns:a16="http://schemas.microsoft.com/office/drawing/2014/main" id="{F7D8C3B5-65D5-4C52-8597-53BC61B8013C}"/>
                </a:ext>
              </a:extLst>
            </p:cNvPr>
            <p:cNvSpPr txBox="1"/>
            <p:nvPr userDrawn="1"/>
          </p:nvSpPr>
          <p:spPr>
            <a:xfrm>
              <a:off x="7243444" y="322562"/>
              <a:ext cx="1767840" cy="430887"/>
            </a:xfrm>
            <a:prstGeom prst="rect">
              <a:avLst/>
            </a:prstGeom>
            <a:noFill/>
          </p:spPr>
          <p:txBody>
            <a:bodyPr wrap="square" lIns="0" tIns="0" rIns="0" bIns="0" rtlCol="0">
              <a:spAutoFit/>
            </a:bodyPr>
            <a:lstStyle/>
            <a:p>
              <a:pPr algn="r">
                <a:buClr>
                  <a:srgbClr val="003781"/>
                </a:buClr>
                <a:tabLst/>
              </a:pPr>
              <a:r>
                <a:rPr lang="de-DE" sz="27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Our heart</a:t>
              </a:r>
            </a:p>
          </p:txBody>
        </p:sp>
        <p:sp>
          <p:nvSpPr>
            <p:cNvPr id="27" name="Textfeld 26">
              <a:extLst>
                <a:ext uri="{FF2B5EF4-FFF2-40B4-BE49-F238E27FC236}">
                  <a16:creationId xmlns:a16="http://schemas.microsoft.com/office/drawing/2014/main" id="{9FA04078-D35F-4187-A9AF-EAA4D195EDF8}"/>
                </a:ext>
              </a:extLst>
            </p:cNvPr>
            <p:cNvSpPr txBox="1"/>
            <p:nvPr userDrawn="1"/>
          </p:nvSpPr>
          <p:spPr>
            <a:xfrm>
              <a:off x="7243444" y="652008"/>
              <a:ext cx="1767840" cy="292388"/>
            </a:xfrm>
            <a:prstGeom prst="rect">
              <a:avLst/>
            </a:prstGeom>
            <a:noFill/>
          </p:spPr>
          <p:txBody>
            <a:bodyPr wrap="square" lIns="0" tIns="0" rIns="0" bIns="0" rtlCol="0">
              <a:spAutoFit/>
            </a:bodyPr>
            <a:lstStyle/>
            <a:p>
              <a:pPr algn="r">
                <a:buClr>
                  <a:srgbClr val="003781"/>
                </a:buClr>
                <a:tabLst/>
              </a:pPr>
              <a:r>
                <a:rPr lang="de-DE" sz="19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Beats for</a:t>
              </a:r>
            </a:p>
          </p:txBody>
        </p:sp>
        <p:sp>
          <p:nvSpPr>
            <p:cNvPr id="28" name="Textfeld 27">
              <a:extLst>
                <a:ext uri="{FF2B5EF4-FFF2-40B4-BE49-F238E27FC236}">
                  <a16:creationId xmlns:a16="http://schemas.microsoft.com/office/drawing/2014/main" id="{B710A08E-8E55-4CCE-8C05-CB3AEF5A5B96}"/>
                </a:ext>
              </a:extLst>
            </p:cNvPr>
            <p:cNvSpPr txBox="1"/>
            <p:nvPr userDrawn="1"/>
          </p:nvSpPr>
          <p:spPr>
            <a:xfrm>
              <a:off x="7448550" y="897515"/>
              <a:ext cx="2027554" cy="415498"/>
            </a:xfrm>
            <a:prstGeom prst="rect">
              <a:avLst/>
            </a:prstGeom>
            <a:noFill/>
          </p:spPr>
          <p:txBody>
            <a:bodyPr wrap="square" lIns="0" tIns="0" rIns="0" bIns="0" rtlCol="0">
              <a:spAutoFit/>
            </a:bodyPr>
            <a:lstStyle/>
            <a:p>
              <a:pPr>
                <a:buClr>
                  <a:srgbClr val="003781"/>
                </a:buClr>
                <a:tabLst/>
              </a:pPr>
              <a:r>
                <a:rPr lang="de-DE" sz="27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Active </a:t>
              </a:r>
              <a:r>
                <a:rPr lang="de-DE" sz="20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Asset</a:t>
              </a:r>
            </a:p>
          </p:txBody>
        </p:sp>
        <p:sp>
          <p:nvSpPr>
            <p:cNvPr id="29" name="Textfeld 28">
              <a:extLst>
                <a:ext uri="{FF2B5EF4-FFF2-40B4-BE49-F238E27FC236}">
                  <a16:creationId xmlns:a16="http://schemas.microsoft.com/office/drawing/2014/main" id="{0488A6FA-9622-4D65-85F8-21D291849526}"/>
                </a:ext>
              </a:extLst>
            </p:cNvPr>
            <p:cNvSpPr txBox="1"/>
            <p:nvPr userDrawn="1"/>
          </p:nvSpPr>
          <p:spPr>
            <a:xfrm>
              <a:off x="7883524" y="1265907"/>
              <a:ext cx="1679575" cy="307777"/>
            </a:xfrm>
            <a:prstGeom prst="rect">
              <a:avLst/>
            </a:prstGeom>
            <a:noFill/>
          </p:spPr>
          <p:txBody>
            <a:bodyPr wrap="square" lIns="0" tIns="0" rIns="0" bIns="0" rtlCol="0">
              <a:spAutoFit/>
            </a:bodyPr>
            <a:lstStyle/>
            <a:p>
              <a:pPr>
                <a:buClr>
                  <a:srgbClr val="003781"/>
                </a:buClr>
                <a:tabLst/>
              </a:pPr>
              <a:r>
                <a:rPr lang="de-DE" sz="2000" cap="all" dirty="0">
                  <a:solidFill>
                    <a:srgbClr val="FFFFFF"/>
                  </a:solidFill>
                  <a:effectLst>
                    <a:outerShdw blurRad="38100" dist="38100" dir="2700000" algn="tl">
                      <a:srgbClr val="000000">
                        <a:alpha val="43137"/>
                      </a:srgbClr>
                    </a:outerShdw>
                  </a:effectLst>
                  <a:latin typeface="Allianz Neo Condensed Bold" panose="020B0806020203020204" pitchFamily="34" charset="0"/>
                </a:rPr>
                <a:t>management</a:t>
              </a:r>
            </a:p>
          </p:txBody>
        </p:sp>
      </p:gr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6542641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96" y="1592"/>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43"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107" name="Textplatzhalter 20"/>
          <p:cNvSpPr>
            <a:spLocks noGrp="1"/>
          </p:cNvSpPr>
          <p:nvPr>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2" name="Textplatzhalter 20"/>
          <p:cNvSpPr>
            <a:spLocks noGrp="1"/>
          </p:cNvSpPr>
          <p:nvPr>
            <p:ph type="body" sz="quarter" idx="15" hasCustomPrompt="1"/>
          </p:nvPr>
        </p:nvSpPr>
        <p:spPr bwMode="gray">
          <a:xfrm>
            <a:off x="324002" y="1458919"/>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Tree>
    <p:extLst>
      <p:ext uri="{BB962C8B-B14F-4D97-AF65-F5344CB8AC3E}">
        <p14:creationId xmlns:p14="http://schemas.microsoft.com/office/powerpoint/2010/main" val="18050745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 Co Branding">
    <p:bg>
      <p:bgRef idx="1001">
        <a:schemeClr val="bg1"/>
      </p:bgRef>
    </p:bg>
    <p:spTree>
      <p:nvGrpSpPr>
        <p:cNvPr id="1" name=""/>
        <p:cNvGrpSpPr/>
        <p:nvPr/>
      </p:nvGrpSpPr>
      <p:grpSpPr>
        <a:xfrm>
          <a:off x="0" y="0"/>
          <a:ext cx="0" cy="0"/>
          <a:chOff x="0" y="0"/>
          <a:chExt cx="0" cy="0"/>
        </a:xfrm>
      </p:grpSpPr>
      <p:sp>
        <p:nvSpPr>
          <p:cNvPr id="50" name="Rechteck 49"/>
          <p:cNvSpPr/>
          <p:nvPr userDrawn="1"/>
        </p:nvSpPr>
        <p:spPr bwMode="gray">
          <a:xfrm>
            <a:off x="3549601"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2" name="Textfeld 21"/>
          <p:cNvSpPr txBox="1"/>
          <p:nvPr userDrawn="1"/>
        </p:nvSpPr>
        <p:spPr bwMode="gray">
          <a:xfrm>
            <a:off x="3654801"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51" name="L-Form 50"/>
          <p:cNvSpPr/>
          <p:nvPr userDrawn="1"/>
        </p:nvSpPr>
        <p:spPr bwMode="auto">
          <a:xfrm>
            <a:off x="3549601" y="0"/>
            <a:ext cx="6015601" cy="5697538"/>
          </a:xfrm>
          <a:prstGeom prst="corner">
            <a:avLst>
              <a:gd name="adj1" fmla="val 36794"/>
              <a:gd name="adj2" fmla="val 42477"/>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6" name="Textplatzhalter 20"/>
          <p:cNvSpPr>
            <a:spLocks noGrp="1"/>
          </p:cNvSpPr>
          <p:nvPr>
            <p:ph type="body" sz="quarter" idx="15" hasCustomPrompt="1"/>
          </p:nvPr>
        </p:nvSpPr>
        <p:spPr bwMode="gray">
          <a:xfrm>
            <a:off x="324002" y="1461355"/>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449960946"/>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grpSp>
        <p:nvGrpSpPr>
          <p:cNvPr id="6" name="Gruppieren 5"/>
          <p:cNvGrpSpPr/>
          <p:nvPr userDrawn="1"/>
        </p:nvGrpSpPr>
        <p:grpSpPr bwMode="gray">
          <a:xfrm>
            <a:off x="3544924" y="6002251"/>
            <a:ext cx="1523830" cy="512330"/>
            <a:chOff x="3544910" y="6002251"/>
            <a:chExt cx="1523830" cy="512330"/>
          </a:xfrm>
        </p:grpSpPr>
        <p:sp>
          <p:nvSpPr>
            <p:cNvPr id="4" name="Ellipse 3"/>
            <p:cNvSpPr/>
            <p:nvPr userDrawn="1"/>
          </p:nvSpPr>
          <p:spPr bwMode="gray">
            <a:xfrm>
              <a:off x="3551281" y="6002251"/>
              <a:ext cx="512330" cy="51233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6350"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ct val="50000"/>
                </a:spcBef>
                <a:spcAft>
                  <a:spcPct val="25000"/>
                </a:spcAft>
                <a:buClr>
                  <a:srgbClr val="003781"/>
                </a:buClr>
                <a:tabLst/>
              </a:pPr>
              <a:r>
                <a:rPr lang="en-GB" sz="3000" dirty="0">
                  <a:solidFill>
                    <a:srgbClr val="FFFFFF"/>
                  </a:solidFill>
                  <a:latin typeface="Arial" charset="0"/>
                </a:rPr>
                <a:t>CO</a:t>
              </a:r>
            </a:p>
          </p:txBody>
        </p:sp>
        <p:grpSp>
          <p:nvGrpSpPr>
            <p:cNvPr id="5" name="Gruppieren 4"/>
            <p:cNvGrpSpPr/>
            <p:nvPr userDrawn="1"/>
          </p:nvGrpSpPr>
          <p:grpSpPr bwMode="gray">
            <a:xfrm>
              <a:off x="3544910" y="6079550"/>
              <a:ext cx="1523830" cy="369332"/>
              <a:chOff x="3544910" y="6152092"/>
              <a:chExt cx="1523830" cy="369332"/>
            </a:xfrm>
          </p:grpSpPr>
          <p:sp>
            <p:nvSpPr>
              <p:cNvPr id="42" name="TextBox 2"/>
              <p:cNvSpPr txBox="1"/>
              <p:nvPr userDrawn="1"/>
            </p:nvSpPr>
            <p:spPr bwMode="gray">
              <a:xfrm>
                <a:off x="4124571" y="6332141"/>
                <a:ext cx="65" cy="189283"/>
              </a:xfrm>
              <a:prstGeom prst="rect">
                <a:avLst/>
              </a:prstGeom>
            </p:spPr>
            <p:txBody>
              <a:bodyPr vert="horz" wrap="none" lIns="0" tIns="0" rIns="0" bIns="0" rtlCol="0" anchor="b">
                <a:spAutoFit/>
              </a:bodyPr>
              <a:lstStyle/>
              <a:p>
                <a:pPr>
                  <a:buClr>
                    <a:srgbClr val="003781"/>
                  </a:buClr>
                </a:pPr>
                <a:endParaRPr lang="en-GB" sz="1230" b="1" dirty="0">
                  <a:solidFill>
                    <a:srgbClr val="7E5475"/>
                  </a:solidFill>
                  <a:latin typeface="Arial"/>
                  <a:ea typeface="Allianz Sans" panose="02000506030000020004" pitchFamily="2" charset="0"/>
                </a:endParaRPr>
              </a:p>
            </p:txBody>
          </p:sp>
          <p:sp>
            <p:nvSpPr>
              <p:cNvPr id="43" name="TextBox 2"/>
              <p:cNvSpPr txBox="1"/>
              <p:nvPr userDrawn="1"/>
            </p:nvSpPr>
            <p:spPr bwMode="gray">
              <a:xfrm>
                <a:off x="4124571" y="6236317"/>
                <a:ext cx="944169" cy="189283"/>
              </a:xfrm>
              <a:prstGeom prst="rect">
                <a:avLst/>
              </a:prstGeom>
            </p:spPr>
            <p:txBody>
              <a:bodyPr vert="horz" wrap="none" lIns="0" tIns="0" rIns="0" bIns="0" rtlCol="0" anchor="b">
                <a:spAutoFit/>
              </a:bodyPr>
              <a:lstStyle/>
              <a:p>
                <a:pPr>
                  <a:buClr>
                    <a:srgbClr val="003781"/>
                  </a:buClr>
                </a:pPr>
                <a:r>
                  <a:rPr lang="en-GB" sz="1230" b="1" dirty="0">
                    <a:solidFill>
                      <a:srgbClr val="7E5475"/>
                    </a:solidFill>
                    <a:latin typeface="Arial"/>
                    <a:ea typeface="Allianz Sans" panose="02000506030000020004" pitchFamily="2" charset="0"/>
                  </a:rPr>
                  <a:t>Co Branding</a:t>
                </a:r>
              </a:p>
            </p:txBody>
          </p:sp>
          <p:sp>
            <p:nvSpPr>
              <p:cNvPr id="44" name="TextBox 2"/>
              <p:cNvSpPr txBox="1"/>
              <p:nvPr userDrawn="1"/>
            </p:nvSpPr>
            <p:spPr bwMode="gray">
              <a:xfrm>
                <a:off x="3544910" y="6152092"/>
                <a:ext cx="65" cy="369332"/>
              </a:xfrm>
              <a:prstGeom prst="rect">
                <a:avLst/>
              </a:prstGeom>
            </p:spPr>
            <p:txBody>
              <a:bodyPr vert="horz" wrap="none" lIns="0" tIns="0" rIns="0" bIns="0" rtlCol="0" anchor="b">
                <a:spAutoFit/>
              </a:bodyPr>
              <a:lstStyle/>
              <a:p>
                <a:pPr>
                  <a:buClr>
                    <a:srgbClr val="003781"/>
                  </a:buClr>
                </a:pPr>
                <a:endParaRPr lang="en-GB" sz="2400" dirty="0">
                  <a:solidFill>
                    <a:srgbClr val="FFFFFF"/>
                  </a:solidFill>
                  <a:latin typeface="Arial"/>
                  <a:ea typeface="Allianz Sans" panose="02000506030000020004" pitchFamily="2" charset="0"/>
                </a:endParaRPr>
              </a:p>
            </p:txBody>
          </p:sp>
        </p:grpSp>
      </p:grpSp>
      <p:sp>
        <p:nvSpPr>
          <p:cNvPr id="49"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519845429"/>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p:bg>
      <p:bgRef idx="1001">
        <a:schemeClr val="bg1"/>
      </p:bgRef>
    </p:bg>
    <p:spTree>
      <p:nvGrpSpPr>
        <p:cNvPr id="1" name=""/>
        <p:cNvGrpSpPr/>
        <p:nvPr/>
      </p:nvGrpSpPr>
      <p:grpSpPr>
        <a:xfrm>
          <a:off x="0" y="0"/>
          <a:ext cx="0" cy="0"/>
          <a:chOff x="0" y="0"/>
          <a:chExt cx="0" cy="0"/>
        </a:xfrm>
      </p:grpSpPr>
      <p:sp>
        <p:nvSpPr>
          <p:cNvPr id="39" name="Rechteck 38"/>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feld 3"/>
          <p:cNvSpPr txBox="1"/>
          <p:nvPr userDrawn="1"/>
        </p:nvSpPr>
        <p:spPr bwMode="gray">
          <a:xfrm>
            <a:off x="105983"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41" name="L-Form 40"/>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0" name="Textplatzhalter 20"/>
          <p:cNvSpPr>
            <a:spLocks noGrp="1"/>
          </p:cNvSpPr>
          <p:nvPr>
            <p:ph type="body" sz="quarter" idx="15" hasCustomPrompt="1"/>
          </p:nvPr>
        </p:nvSpPr>
        <p:spPr bwMode="gray">
          <a:xfrm>
            <a:off x="5049838" y="1460159"/>
            <a:ext cx="4176154"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
        <p:nvSpPr>
          <p:cNvPr id="38"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24895841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 Alternative">
    <p:bg>
      <p:bgRef idx="1001">
        <a:schemeClr val="bg1"/>
      </p:bgRef>
    </p:bg>
    <p:spTree>
      <p:nvGrpSpPr>
        <p:cNvPr id="1" name=""/>
        <p:cNvGrpSpPr/>
        <p:nvPr/>
      </p:nvGrpSpPr>
      <p:grpSpPr>
        <a:xfrm>
          <a:off x="0" y="0"/>
          <a:ext cx="0" cy="0"/>
          <a:chOff x="0" y="0"/>
          <a:chExt cx="0" cy="0"/>
        </a:xfrm>
      </p:grpSpPr>
      <p:sp>
        <p:nvSpPr>
          <p:cNvPr id="53" name="Rechteck 52"/>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58" name="Textfeld 57"/>
          <p:cNvSpPr txBox="1"/>
          <p:nvPr userDrawn="1"/>
        </p:nvSpPr>
        <p:spPr bwMode="gray">
          <a:xfrm>
            <a:off x="115514" y="2674421"/>
            <a:ext cx="578643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73989151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8" name="L-Form 37"/>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1295400" indent="-1295400">
              <a:spcBef>
                <a:spcPts val="0"/>
              </a:spcBef>
              <a:spcAft>
                <a:spcPts val="0"/>
              </a:spcAft>
              <a:buNone/>
              <a:tabLst/>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39" name="Textplatzhalter 20"/>
          <p:cNvSpPr>
            <a:spLocks noGrp="1"/>
          </p:cNvSpPr>
          <p:nvPr>
            <p:ph type="body" sz="quarter" idx="15" hasCustomPrompt="1"/>
          </p:nvPr>
        </p:nvSpPr>
        <p:spPr bwMode="gray">
          <a:xfrm>
            <a:off x="6353250" y="1460071"/>
            <a:ext cx="2872742" cy="1661993"/>
          </a:xfrm>
        </p:spPr>
        <p:txBody>
          <a:bodyPr lIns="0" tIns="0" rIns="0" bIns="0">
            <a:spAutoFit/>
          </a:bodyPr>
          <a:lstStyle>
            <a:lvl1pPr marL="0" indent="0">
              <a:spcBef>
                <a:spcPts val="0"/>
              </a:spcBef>
              <a:spcAft>
                <a:spcPts val="0"/>
              </a:spcAft>
              <a:buNone/>
              <a:tabLst/>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(36pt)</a:t>
            </a:r>
          </a:p>
        </p:txBody>
      </p:sp>
      <p:sp>
        <p:nvSpPr>
          <p:cNvPr id="40"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2580632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1">
    <p:bg>
      <p:bgRef idx="1001">
        <a:schemeClr val="bg1"/>
      </p:bgRef>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3432029797"/>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2868630"/>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100" name="Textplatzhalter 20"/>
          <p:cNvSpPr>
            <a:spLocks noGrp="1"/>
          </p:cNvSpPr>
          <p:nvPr>
            <p:ph type="body" sz="quarter" idx="12" hasCustomPrompt="1"/>
          </p:nvPr>
        </p:nvSpPr>
        <p:spPr bwMode="gray">
          <a:xfrm>
            <a:off x="324000" y="1029822"/>
            <a:ext cx="4274894" cy="430887"/>
          </a:xfrm>
        </p:spPr>
        <p:txBody>
          <a:bodyPr wrap="square" lIns="0" tIns="0" rIns="0" bIns="0" anchor="b">
            <a:spAutoFit/>
          </a:bodyPr>
          <a:lstStyle>
            <a:lvl1pPr marL="0" indent="0">
              <a:spcBef>
                <a:spcPts val="0"/>
              </a:spcBef>
              <a:spcAft>
                <a:spcPts val="0"/>
              </a:spcAft>
              <a:buNone/>
              <a:defRPr sz="28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Placeholder (28pt)</a:t>
            </a:r>
            <a:endParaRPr lang="en-GB" noProof="0" dirty="0">
              <a:solidFill>
                <a:schemeClr val="bg1"/>
              </a:solidFill>
            </a:endParaRPr>
          </a:p>
        </p:txBody>
      </p:sp>
      <p:sp>
        <p:nvSpPr>
          <p:cNvPr id="36" name="Textplatzhalter 20"/>
          <p:cNvSpPr>
            <a:spLocks noGrp="1"/>
          </p:cNvSpPr>
          <p:nvPr>
            <p:ph type="body" sz="quarter" idx="15" hasCustomPrompt="1"/>
          </p:nvPr>
        </p:nvSpPr>
        <p:spPr bwMode="gray">
          <a:xfrm>
            <a:off x="324008" y="1458929"/>
            <a:ext cx="6989761" cy="430887"/>
          </a:xfrm>
        </p:spPr>
        <p:txBody>
          <a:bodyPr lIns="0" tIns="0" rIns="0" bIns="0">
            <a:spAutoFit/>
          </a:bodyPr>
          <a:lstStyle>
            <a:lvl1pPr marL="0" indent="0">
              <a:spcBef>
                <a:spcPts val="0"/>
              </a:spcBef>
              <a:spcAft>
                <a:spcPts val="0"/>
              </a:spcAft>
              <a:buNone/>
              <a:defRPr sz="28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Lorem ipsum </a:t>
            </a:r>
            <a:r>
              <a:rPr lang="en-GB" noProof="0" dirty="0" err="1"/>
              <a:t>dolor</a:t>
            </a:r>
            <a:r>
              <a:rPr lang="en-GB" noProof="0" dirty="0"/>
              <a:t> (28pt)</a:t>
            </a:r>
          </a:p>
        </p:txBody>
      </p:sp>
      <p:sp>
        <p:nvSpPr>
          <p:cNvPr id="37"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575183911"/>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0" name="Textplatzhalter 20"/>
          <p:cNvSpPr>
            <a:spLocks noGrp="1"/>
          </p:cNvSpPr>
          <p:nvPr>
            <p:ph type="body" sz="quarter" idx="12" hasCustomPrompt="1"/>
          </p:nvPr>
        </p:nvSpPr>
        <p:spPr bwMode="gray">
          <a:xfrm>
            <a:off x="324008" y="1632605"/>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br>
              <a:rPr lang="en-GB" noProof="0" dirty="0"/>
            </a:br>
            <a:r>
              <a:rPr lang="en-GB" noProof="0" dirty="0"/>
              <a:t>max. three lines</a:t>
            </a: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3419361"/>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34"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328531406"/>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36058655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21055819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 name="Bildplatzhalter 3"/>
          <p:cNvSpPr>
            <a:spLocks noGrp="1"/>
          </p:cNvSpPr>
          <p:nvPr>
            <p:ph type="pic" sz="quarter" idx="23" hasCustomPrompt="1"/>
          </p:nvPr>
        </p:nvSpPr>
        <p:spPr bwMode="gray">
          <a:xfrm>
            <a:off x="3551073"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7" y="2079298"/>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7" y="114781"/>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7"/>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26528256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9" name="Rechteck 8"/>
          <p:cNvSpPr/>
          <p:nvPr userDrawn="1"/>
        </p:nvSpPr>
        <p:spPr bwMode="gray">
          <a:xfrm>
            <a:off x="3551188" y="3585885"/>
            <a:ext cx="6015889" cy="2111655"/>
          </a:xfrm>
          <a:prstGeom prst="rect">
            <a:avLst/>
          </a:prstGeom>
          <a:blipFill dpi="0" rotWithShape="1">
            <a:blip r:embed="rId2"/>
            <a:srcRect/>
            <a:stretch>
              <a:fillRect l="-6447" t="-82227" r="-24295" b="-8222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1" y="860614"/>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2"/>
          <p:cNvSpPr>
            <a:spLocks noGrp="1"/>
          </p:cNvSpPr>
          <p:nvPr>
            <p:ph type="body" idx="1" hasCustomPrompt="1"/>
          </p:nvPr>
        </p:nvSpPr>
        <p:spPr bwMode="gray">
          <a:xfrm>
            <a:off x="316481"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82" y="2082797"/>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7"/>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1195079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36396636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3100685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121794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3951231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5165888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3197238809"/>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9313001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10666069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24776461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 Placeholder 3"/>
          <p:cNvSpPr>
            <a:spLocks noGrp="1"/>
          </p:cNvSpPr>
          <p:nvPr>
            <p:ph type="body" sz="quarter" idx="10"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9902235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25912985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7" name="Inhaltsplatzhalter 3"/>
          <p:cNvSpPr>
            <a:spLocks noGrp="1"/>
          </p:cNvSpPr>
          <p:nvPr>
            <p:ph sz="quarter" idx="25" hasCustomPrompt="1"/>
          </p:nvPr>
        </p:nvSpPr>
        <p:spPr bwMode="gray">
          <a:xfrm>
            <a:off x="324005"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5386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1079068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Inhaltsplatzhalter 3"/>
          <p:cNvSpPr>
            <a:spLocks noGrp="1"/>
          </p:cNvSpPr>
          <p:nvPr>
            <p:ph sz="quarter" idx="29" hasCustomPrompt="1"/>
          </p:nvPr>
        </p:nvSpPr>
        <p:spPr bwMode="gray">
          <a:xfrm>
            <a:off x="324000" y="5369316"/>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0372356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1"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7384642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42417202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36307899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9371825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1"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4"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1"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8881799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9"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9"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21"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46"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27"/>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21467627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9"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21"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7111357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7"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7"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9"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9"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7"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9"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1980210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1"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8011819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3"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8" name="Flussdiagramm: Prozess 18"/>
          <p:cNvSpPr/>
          <p:nvPr userDrawn="1"/>
        </p:nvSpPr>
        <p:spPr bwMode="gray">
          <a:xfrm>
            <a:off x="1526406"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9"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9" name="Flussdiagramm: Prozess 18"/>
          <p:cNvSpPr/>
          <p:nvPr userDrawn="1"/>
        </p:nvSpPr>
        <p:spPr bwMode="gray">
          <a:xfrm>
            <a:off x="1526406"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4" name="Flussdiagramm: Prozess 18"/>
          <p:cNvSpPr/>
          <p:nvPr userDrawn="1"/>
        </p:nvSpPr>
        <p:spPr bwMode="gray">
          <a:xfrm>
            <a:off x="1526406"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9" name="Flussdiagramm: Prozess 18"/>
          <p:cNvSpPr/>
          <p:nvPr userDrawn="1"/>
        </p:nvSpPr>
        <p:spPr bwMode="gray">
          <a:xfrm>
            <a:off x="1526406"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4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5"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8"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5"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8"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5"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8"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5"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8"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6053975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3949580273"/>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925568999"/>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77398747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9" name="Rechteck 8"/>
          <p:cNvSpPr/>
          <p:nvPr userDrawn="1"/>
        </p:nvSpPr>
        <p:spPr bwMode="gray">
          <a:xfrm>
            <a:off x="5396754" y="1592263"/>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Bildplatzhalter 10"/>
          <p:cNvSpPr>
            <a:spLocks noGrp="1"/>
          </p:cNvSpPr>
          <p:nvPr>
            <p:ph type="pic" sz="quarter" idx="31" hasCustomPrompt="1"/>
          </p:nvPr>
        </p:nvSpPr>
        <p:spPr bwMode="gray">
          <a:xfrm>
            <a:off x="1"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4191743555"/>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37435411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16" name="Rechteck 15"/>
          <p:cNvSpPr/>
          <p:nvPr userDrawn="1"/>
        </p:nvSpPr>
        <p:spPr bwMode="gray">
          <a:xfrm>
            <a:off x="3549609" y="1592263"/>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8" y="762003"/>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grpSp>
      <p:sp>
        <p:nvSpPr>
          <p:cNvPr id="4" name="Textplatzhalter 3"/>
          <p:cNvSpPr>
            <a:spLocks noGrp="1"/>
          </p:cNvSpPr>
          <p:nvPr>
            <p:ph type="body" sz="quarter" idx="33" hasCustomPrompt="1"/>
          </p:nvPr>
        </p:nvSpPr>
        <p:spPr bwMode="gray">
          <a:xfrm>
            <a:off x="315913" y="993802"/>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70"/>
            <a:ext cx="5414962" cy="307777"/>
          </a:xfrm>
          <a:prstGeom prst="rect">
            <a:avLst/>
          </a:prstGeom>
          <a:noFill/>
        </p:spPr>
        <p:txBody>
          <a:bodyPr wrap="square" lIns="0" tIns="0" rIns="0" bIns="0" rtlCol="0" anchor="ctr">
            <a:spAutoFit/>
          </a:bodyPr>
          <a:lstStyle/>
          <a:p>
            <a:pPr algn="ctr">
              <a:buClr>
                <a:srgbClr val="003781"/>
              </a:buClr>
              <a:tabLst/>
            </a:pPr>
            <a:r>
              <a:rPr lang="en-GB" sz="2000" b="1"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3635153244"/>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12581101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695620741"/>
      </p:ext>
    </p:extLst>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207974399"/>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6" name="Rechteck 5"/>
          <p:cNvSpPr/>
          <p:nvPr userDrawn="1"/>
        </p:nvSpPr>
        <p:spPr bwMode="gray">
          <a:xfrm>
            <a:off x="0" y="2174227"/>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Rectangle 1"/>
          <p:cNvSpPr/>
          <p:nvPr userDrawn="1"/>
        </p:nvSpPr>
        <p:spPr bwMode="gray">
          <a:xfrm>
            <a:off x="1118361" y="2591421"/>
            <a:ext cx="7232749" cy="1826141"/>
          </a:xfrm>
          <a:prstGeom prst="rect">
            <a:avLst/>
          </a:prstGeom>
        </p:spPr>
        <p:txBody>
          <a:bodyPr wrap="none" lIns="0" tIns="0" rIns="0" bIns="0" anchor="ctr" anchorCtr="0">
            <a:spAutoFit/>
          </a:bodyPr>
          <a:lstStyle/>
          <a:p>
            <a:pPr>
              <a:buClr>
                <a:srgbClr val="003781"/>
              </a:buClr>
            </a:pPr>
            <a:r>
              <a:rPr lang="en-GB" sz="5800" b="1" dirty="0">
                <a:solidFill>
                  <a:srgbClr val="003781"/>
                </a:solidFill>
              </a:rPr>
              <a:t>Active is:</a:t>
            </a:r>
            <a:r>
              <a:rPr lang="en-GB" sz="5800" b="1" dirty="0">
                <a:solidFill>
                  <a:srgbClr val="FFFFFF"/>
                </a:solidFill>
              </a:rPr>
              <a:t> </a:t>
            </a:r>
          </a:p>
          <a:p>
            <a:pPr>
              <a:buClr>
                <a:srgbClr val="003781"/>
              </a:buClr>
            </a:pPr>
            <a:r>
              <a:rPr lang="en-GB" sz="5400" dirty="0">
                <a:solidFill>
                  <a:srgbClr val="326295"/>
                </a:solidFill>
              </a:rPr>
              <a:t>Allianz Global Investors</a:t>
            </a:r>
          </a:p>
        </p:txBody>
      </p:sp>
    </p:spTree>
    <p:extLst>
      <p:ext uri="{BB962C8B-B14F-4D97-AF65-F5344CB8AC3E}">
        <p14:creationId xmlns:p14="http://schemas.microsoft.com/office/powerpoint/2010/main" val="4516914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charset="0"/>
            </a:endParaRPr>
          </a:p>
        </p:txBody>
      </p:sp>
      <p:sp>
        <p:nvSpPr>
          <p:cNvPr id="242" name="Rechteck 241"/>
          <p:cNvSpPr/>
          <p:nvPr userDrawn="1"/>
        </p:nvSpPr>
        <p:spPr bwMode="gray">
          <a:xfrm>
            <a:off x="1522451"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kern="1200" dirty="0">
              <a:solidFill>
                <a:srgbClr val="FFFFFF"/>
              </a:solidFill>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AllianzGI Blue</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55 / 129</a:t>
            </a:r>
          </a:p>
        </p:txBody>
      </p:sp>
      <p:sp>
        <p:nvSpPr>
          <p:cNvPr id="3" name="Rechteck 2"/>
          <p:cNvSpPr/>
          <p:nvPr userDrawn="1"/>
        </p:nvSpPr>
        <p:spPr bwMode="gray">
          <a:xfrm>
            <a:off x="7610326"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Bef>
                <a:spcPct val="50000"/>
              </a:spcBef>
              <a:spcAft>
                <a:spcPct val="25000"/>
              </a:spcAft>
              <a:buClr>
                <a:srgbClr val="003781"/>
              </a:buClr>
              <a:tabLst/>
            </a:pPr>
            <a:endParaRPr lang="en-GB" sz="1400" dirty="0">
              <a:solidFill>
                <a:srgbClr val="000000"/>
              </a:solidFill>
            </a:endParaRPr>
          </a:p>
        </p:txBody>
      </p:sp>
      <p:sp>
        <p:nvSpPr>
          <p:cNvPr id="6" name="Textfeld 5"/>
          <p:cNvSpPr txBox="1"/>
          <p:nvPr userDrawn="1"/>
        </p:nvSpPr>
        <p:spPr bwMode="gray">
          <a:xfrm>
            <a:off x="7674579" y="1674369"/>
            <a:ext cx="1885579" cy="1219129"/>
          </a:xfrm>
          <a:prstGeom prst="rect">
            <a:avLst/>
          </a:prstGeom>
          <a:noFill/>
        </p:spPr>
        <p:txBody>
          <a:bodyPr wrap="square" lIns="0" tIns="0" rIns="0" bIns="0" rtlCol="0">
            <a:noAutofit/>
          </a:bodyPr>
          <a:lstStyle/>
          <a:p>
            <a:pPr>
              <a:buClr>
                <a:srgbClr val="003781"/>
              </a:buClr>
            </a:pPr>
            <a:r>
              <a:rPr lang="en-GB" sz="800" kern="1200" dirty="0">
                <a:solidFill>
                  <a:srgbClr val="000000"/>
                </a:solidFill>
                <a:ea typeface="Allianz Sans" pitchFamily="50" charset="0"/>
              </a:rPr>
              <a:t>Headlines must always have the full tone; for boxes, tables and graphics all shades of colours can be used (see AllianzGI colour guidelines for WCAG standards).</a:t>
            </a:r>
            <a:br>
              <a:rPr lang="en-GB" sz="800" kern="1200" dirty="0">
                <a:solidFill>
                  <a:srgbClr val="000000"/>
                </a:solidFill>
                <a:ea typeface="Allianz Sans" pitchFamily="50" charset="0"/>
              </a:rPr>
            </a:br>
            <a:br>
              <a:rPr lang="en-GB" sz="800" kern="1200" dirty="0">
                <a:solidFill>
                  <a:sysClr val="windowText" lastClr="000000"/>
                </a:solidFill>
                <a:ea typeface="Allianz Sans" pitchFamily="50" charset="0"/>
              </a:rPr>
            </a:br>
            <a:br>
              <a:rPr lang="en-GB" sz="800" kern="1200" dirty="0">
                <a:solidFill>
                  <a:sysClr val="windowText" lastClr="000000"/>
                </a:solidFill>
                <a:ea typeface="Allianz Sans" pitchFamily="50" charset="0"/>
              </a:rPr>
            </a:br>
            <a:r>
              <a:rPr lang="en-GB" sz="800" b="1" kern="1200" dirty="0">
                <a:solidFill>
                  <a:srgbClr val="003781"/>
                </a:solidFill>
                <a:ea typeface="Allianz Sans" pitchFamily="50" charset="0"/>
              </a:rPr>
              <a:t>Note</a:t>
            </a:r>
            <a:br>
              <a:rPr lang="en-GB" sz="800" kern="1200" dirty="0">
                <a:solidFill>
                  <a:sysClr val="windowText" lastClr="000000"/>
                </a:solidFill>
                <a:ea typeface="Allianz Sans" pitchFamily="50" charset="0"/>
              </a:rPr>
            </a:br>
            <a:r>
              <a:rPr lang="en-GB" sz="800" kern="1200" dirty="0">
                <a:solidFill>
                  <a:sysClr val="windowText" lastClr="000000"/>
                </a:solidFill>
                <a:ea typeface="Allianz Sans" pitchFamily="50" charset="0"/>
              </a:rPr>
              <a:t>Please do not use this slide in your presentation. </a:t>
            </a:r>
          </a:p>
        </p:txBody>
      </p:sp>
      <p:sp>
        <p:nvSpPr>
          <p:cNvPr id="7" name="Textfeld 6"/>
          <p:cNvSpPr txBox="1"/>
          <p:nvPr userDrawn="1"/>
        </p:nvSpPr>
        <p:spPr bwMode="gray">
          <a:xfrm>
            <a:off x="324000" y="1451546"/>
            <a:ext cx="925253" cy="246221"/>
          </a:xfrm>
          <a:prstGeom prst="rect">
            <a:avLst/>
          </a:prstGeom>
          <a:noFill/>
        </p:spPr>
        <p:txBody>
          <a:bodyPr wrap="square" lIns="0" tIns="0" rIns="0" bIns="0" rtlCol="0">
            <a:noAutofit/>
          </a:bodyPr>
          <a:lstStyle/>
          <a:p>
            <a:pPr>
              <a:buClr>
                <a:srgbClr val="003781"/>
              </a:buClr>
            </a:pPr>
            <a:r>
              <a:rPr lang="en-GB" sz="1000" dirty="0">
                <a:solidFill>
                  <a:srgbClr val="003781"/>
                </a:solidFill>
                <a:ea typeface="Allianz Sans" pitchFamily="50" charset="0"/>
              </a:rPr>
              <a:t>Primary colours</a:t>
            </a:r>
          </a:p>
        </p:txBody>
      </p:sp>
      <p:sp>
        <p:nvSpPr>
          <p:cNvPr id="8" name="Textfeld 7"/>
          <p:cNvSpPr txBox="1"/>
          <p:nvPr userDrawn="1"/>
        </p:nvSpPr>
        <p:spPr bwMode="gray">
          <a:xfrm>
            <a:off x="324002" y="3439876"/>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Richer/muted tones</a:t>
            </a: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White</a:t>
            </a:r>
          </a:p>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255 / 255 / 255</a:t>
            </a:r>
          </a:p>
        </p:txBody>
      </p:sp>
      <p:sp>
        <p:nvSpPr>
          <p:cNvPr id="22" name="Textfeld 21"/>
          <p:cNvSpPr txBox="1"/>
          <p:nvPr userDrawn="1"/>
        </p:nvSpPr>
        <p:spPr bwMode="gray">
          <a:xfrm>
            <a:off x="4118408"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Red</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Butterscotch</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Maron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Wine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150 / 70 / 97</a:t>
            </a: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Plum</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Petrol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115 / 150</a:t>
            </a: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Ocean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Dark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Yellow</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Orange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Berry</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134 / 31 / 65</a:t>
            </a: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Purple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Cyan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147 / 178</a:t>
            </a: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Steel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Light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125 / 144</a:t>
            </a: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106 / 140 / 152</a:t>
            </a: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202 / 162 / 176</a:t>
            </a: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218 / 223</a:t>
            </a: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222 / 226</a:t>
            </a: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170 / 98 / 122</a:t>
            </a: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194 / 143 / 160</a:t>
            </a: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253 / 238 / 209</a:t>
            </a: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231 / 210 / 217</a:t>
            </a: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Light Grey</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
                <a:srgbClr val="003781"/>
              </a:buClr>
            </a:pPr>
            <a:r>
              <a:rPr lang="en-GB" dirty="0">
                <a:solidFill>
                  <a:srgbClr val="003781"/>
                </a:solidFill>
              </a:rPr>
              <a:t>PowerPoint colour 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6"/>
            <a:ext cx="1554588" cy="505387"/>
          </a:xfrm>
          <a:prstGeom prst="rect">
            <a:avLst/>
          </a:prstGeom>
        </p:spPr>
        <p:txBody>
          <a:bodyPr wrap="square" lIns="36000" tIns="0" rIns="0" bIns="0">
            <a:noAutofit/>
          </a:bodyPr>
          <a:lstStyle/>
          <a:p>
            <a:pPr>
              <a:lnSpc>
                <a:spcPct val="120000"/>
              </a:lnSpc>
              <a:spcBef>
                <a:spcPts val="0"/>
              </a:spcBef>
              <a:spcAft>
                <a:spcPts val="0"/>
              </a:spcAft>
              <a:buClr>
                <a:srgbClr val="003781"/>
              </a:buClr>
            </a:pPr>
            <a:r>
              <a:rPr lang="en-GB" altLang="de-DE" sz="700" kern="1200" dirty="0">
                <a:solidFill>
                  <a:sysClr val="windowText" lastClr="000000"/>
                </a:solidFill>
                <a:ea typeface="Allianz Sans" pitchFamily="50" charset="0"/>
              </a:rPr>
              <a:t>Please use the format painter in the slide master view to copy the colour. </a:t>
            </a:r>
          </a:p>
        </p:txBody>
      </p:sp>
      <p:sp>
        <p:nvSpPr>
          <p:cNvPr id="168" name="Rechteck 167"/>
          <p:cNvSpPr/>
          <p:nvPr userDrawn="1"/>
        </p:nvSpPr>
        <p:spPr bwMode="gray">
          <a:xfrm>
            <a:off x="3880807"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9" name="Rechteck 168"/>
          <p:cNvSpPr/>
          <p:nvPr userDrawn="1"/>
        </p:nvSpPr>
        <p:spPr bwMode="gray">
          <a:xfrm>
            <a:off x="1526403"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2" name="Rechteck 171"/>
          <p:cNvSpPr/>
          <p:nvPr userDrawn="1"/>
        </p:nvSpPr>
        <p:spPr bwMode="gray">
          <a:xfrm>
            <a:off x="5083008"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3" name="Rechteck 172"/>
          <p:cNvSpPr/>
          <p:nvPr userDrawn="1"/>
        </p:nvSpPr>
        <p:spPr bwMode="gray">
          <a:xfrm>
            <a:off x="8632801"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4" name="Rechteck 173"/>
          <p:cNvSpPr/>
          <p:nvPr userDrawn="1"/>
        </p:nvSpPr>
        <p:spPr bwMode="gray">
          <a:xfrm>
            <a:off x="1526403"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7" name="Rechteck 176"/>
          <p:cNvSpPr/>
          <p:nvPr userDrawn="1"/>
        </p:nvSpPr>
        <p:spPr bwMode="gray">
          <a:xfrm>
            <a:off x="5083008"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8" name="Rechteck 177"/>
          <p:cNvSpPr/>
          <p:nvPr userDrawn="1"/>
        </p:nvSpPr>
        <p:spPr bwMode="gray">
          <a:xfrm>
            <a:off x="6257063"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9" name="Rechteck 178"/>
          <p:cNvSpPr/>
          <p:nvPr userDrawn="1"/>
        </p:nvSpPr>
        <p:spPr bwMode="gray">
          <a:xfrm>
            <a:off x="7451712"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0" name="Rechteck 179"/>
          <p:cNvSpPr/>
          <p:nvPr userDrawn="1"/>
        </p:nvSpPr>
        <p:spPr bwMode="gray">
          <a:xfrm>
            <a:off x="8632801"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1" name="Rechteck 13"/>
          <p:cNvSpPr/>
          <p:nvPr userDrawn="1"/>
        </p:nvSpPr>
        <p:spPr bwMode="gray">
          <a:xfrm>
            <a:off x="1526403"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4" name="Rechteck 16"/>
          <p:cNvSpPr/>
          <p:nvPr userDrawn="1"/>
        </p:nvSpPr>
        <p:spPr bwMode="gray">
          <a:xfrm>
            <a:off x="5083008"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5" name="Rechteck 19"/>
          <p:cNvSpPr/>
          <p:nvPr userDrawn="1"/>
        </p:nvSpPr>
        <p:spPr bwMode="gray">
          <a:xfrm>
            <a:off x="8632801"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6" name="Rechteck 13"/>
          <p:cNvSpPr/>
          <p:nvPr userDrawn="1"/>
        </p:nvSpPr>
        <p:spPr bwMode="gray">
          <a:xfrm>
            <a:off x="1526403"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9" name="Rechteck 16"/>
          <p:cNvSpPr/>
          <p:nvPr userDrawn="1"/>
        </p:nvSpPr>
        <p:spPr bwMode="gray">
          <a:xfrm>
            <a:off x="5083008"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0" name="Rechteck 19"/>
          <p:cNvSpPr/>
          <p:nvPr userDrawn="1"/>
        </p:nvSpPr>
        <p:spPr bwMode="gray">
          <a:xfrm>
            <a:off x="8632801"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1" name="Rechteck 13"/>
          <p:cNvSpPr/>
          <p:nvPr userDrawn="1"/>
        </p:nvSpPr>
        <p:spPr bwMode="gray">
          <a:xfrm>
            <a:off x="1526403"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4" name="Rechteck 16"/>
          <p:cNvSpPr/>
          <p:nvPr userDrawn="1"/>
        </p:nvSpPr>
        <p:spPr bwMode="gray">
          <a:xfrm>
            <a:off x="5083008"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5" name="Rechteck 19"/>
          <p:cNvSpPr/>
          <p:nvPr userDrawn="1"/>
        </p:nvSpPr>
        <p:spPr bwMode="gray">
          <a:xfrm>
            <a:off x="8632801"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6" name="Rechteck 13"/>
          <p:cNvSpPr/>
          <p:nvPr userDrawn="1"/>
        </p:nvSpPr>
        <p:spPr bwMode="gray">
          <a:xfrm>
            <a:off x="1526403"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9" name="Rechteck 16"/>
          <p:cNvSpPr/>
          <p:nvPr userDrawn="1"/>
        </p:nvSpPr>
        <p:spPr bwMode="gray">
          <a:xfrm>
            <a:off x="5083008"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0" name="Rechteck 17"/>
          <p:cNvSpPr/>
          <p:nvPr userDrawn="1"/>
        </p:nvSpPr>
        <p:spPr bwMode="gray">
          <a:xfrm>
            <a:off x="6257063"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1" name="Rechteck 18"/>
          <p:cNvSpPr/>
          <p:nvPr userDrawn="1"/>
        </p:nvSpPr>
        <p:spPr bwMode="gray">
          <a:xfrm>
            <a:off x="7451712"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2" name="Rechteck 19"/>
          <p:cNvSpPr/>
          <p:nvPr userDrawn="1"/>
        </p:nvSpPr>
        <p:spPr bwMode="gray">
          <a:xfrm>
            <a:off x="8632801"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3" name="Rechteck 13"/>
          <p:cNvSpPr/>
          <p:nvPr userDrawn="1"/>
        </p:nvSpPr>
        <p:spPr bwMode="gray">
          <a:xfrm>
            <a:off x="1526403"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6" name="Rechteck 16"/>
          <p:cNvSpPr/>
          <p:nvPr userDrawn="1"/>
        </p:nvSpPr>
        <p:spPr bwMode="gray">
          <a:xfrm>
            <a:off x="5083008"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7" name="Rechteck 17"/>
          <p:cNvSpPr/>
          <p:nvPr userDrawn="1"/>
        </p:nvSpPr>
        <p:spPr bwMode="gray">
          <a:xfrm>
            <a:off x="6257063"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8" name="Rechteck 18"/>
          <p:cNvSpPr/>
          <p:nvPr userDrawn="1"/>
        </p:nvSpPr>
        <p:spPr bwMode="gray">
          <a:xfrm>
            <a:off x="7451712"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9" name="Rechteck 19"/>
          <p:cNvSpPr/>
          <p:nvPr userDrawn="1"/>
        </p:nvSpPr>
        <p:spPr bwMode="gray">
          <a:xfrm>
            <a:off x="8632801"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0" name="Rechteck 13"/>
          <p:cNvSpPr/>
          <p:nvPr userDrawn="1"/>
        </p:nvSpPr>
        <p:spPr bwMode="gray">
          <a:xfrm>
            <a:off x="1526403"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3" name="Rechteck 16"/>
          <p:cNvSpPr/>
          <p:nvPr userDrawn="1"/>
        </p:nvSpPr>
        <p:spPr bwMode="gray">
          <a:xfrm>
            <a:off x="5083008"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4" name="Rechteck 17"/>
          <p:cNvSpPr/>
          <p:nvPr userDrawn="1"/>
        </p:nvSpPr>
        <p:spPr bwMode="gray">
          <a:xfrm>
            <a:off x="6257063"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5" name="Rechteck 18"/>
          <p:cNvSpPr/>
          <p:nvPr userDrawn="1"/>
        </p:nvSpPr>
        <p:spPr bwMode="gray">
          <a:xfrm>
            <a:off x="7451712"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6" name="Rechteck 19"/>
          <p:cNvSpPr/>
          <p:nvPr userDrawn="1"/>
        </p:nvSpPr>
        <p:spPr bwMode="gray">
          <a:xfrm>
            <a:off x="8632801"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3" name="Rechteck 222"/>
          <p:cNvSpPr/>
          <p:nvPr userDrawn="1"/>
        </p:nvSpPr>
        <p:spPr bwMode="gray">
          <a:xfrm>
            <a:off x="6256804"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4" name="Rechteck 19"/>
          <p:cNvSpPr/>
          <p:nvPr userDrawn="1"/>
        </p:nvSpPr>
        <p:spPr bwMode="gray">
          <a:xfrm>
            <a:off x="6256804"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5" name="Rechteck 19"/>
          <p:cNvSpPr/>
          <p:nvPr userDrawn="1"/>
        </p:nvSpPr>
        <p:spPr bwMode="gray">
          <a:xfrm>
            <a:off x="6256804"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6" name="Rechteck 19"/>
          <p:cNvSpPr/>
          <p:nvPr userDrawn="1"/>
        </p:nvSpPr>
        <p:spPr bwMode="gray">
          <a:xfrm>
            <a:off x="6256804"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6" name="Rechteck 155"/>
          <p:cNvSpPr/>
          <p:nvPr userDrawn="1"/>
        </p:nvSpPr>
        <p:spPr bwMode="gray">
          <a:xfrm>
            <a:off x="324006"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ln w="3175">
                <a:noFill/>
              </a:ln>
              <a:solidFill>
                <a:srgbClr val="FFFFFF"/>
              </a:solidFill>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Blue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Royal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215 / 230 / 244</a:t>
            </a:r>
          </a:p>
        </p:txBody>
      </p:sp>
      <p:sp>
        <p:nvSpPr>
          <p:cNvPr id="227" name="Rechteck 226"/>
          <p:cNvSpPr/>
          <p:nvPr userDrawn="1"/>
        </p:nvSpPr>
        <p:spPr bwMode="gray">
          <a:xfrm>
            <a:off x="324006"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9" name="Rechteck 228"/>
          <p:cNvSpPr/>
          <p:nvPr userDrawn="1"/>
        </p:nvSpPr>
        <p:spPr bwMode="gray">
          <a:xfrm>
            <a:off x="324006"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0" name="Rechteck 13"/>
          <p:cNvSpPr/>
          <p:nvPr userDrawn="1"/>
        </p:nvSpPr>
        <p:spPr bwMode="gray">
          <a:xfrm>
            <a:off x="324006"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1" name="Rechteck 13"/>
          <p:cNvSpPr/>
          <p:nvPr userDrawn="1"/>
        </p:nvSpPr>
        <p:spPr bwMode="gray">
          <a:xfrm>
            <a:off x="324006"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2" name="Rechteck 13"/>
          <p:cNvSpPr/>
          <p:nvPr userDrawn="1"/>
        </p:nvSpPr>
        <p:spPr bwMode="gray">
          <a:xfrm>
            <a:off x="324006"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3" name="Rechteck 13"/>
          <p:cNvSpPr/>
          <p:nvPr userDrawn="1"/>
        </p:nvSpPr>
        <p:spPr bwMode="gray">
          <a:xfrm>
            <a:off x="324006"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4" name="Rechteck 13"/>
          <p:cNvSpPr/>
          <p:nvPr userDrawn="1"/>
        </p:nvSpPr>
        <p:spPr bwMode="gray">
          <a:xfrm>
            <a:off x="324006"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5" name="Rechteck 13"/>
          <p:cNvSpPr/>
          <p:nvPr userDrawn="1"/>
        </p:nvSpPr>
        <p:spPr bwMode="gray">
          <a:xfrm>
            <a:off x="324006"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238" name="Textfeld 237"/>
          <p:cNvSpPr txBox="1"/>
          <p:nvPr userDrawn="1"/>
        </p:nvSpPr>
        <p:spPr bwMode="gray">
          <a:xfrm>
            <a:off x="324002" y="5085953"/>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Lighter/brighter tones</a:t>
            </a:r>
          </a:p>
        </p:txBody>
      </p:sp>
      <p:sp>
        <p:nvSpPr>
          <p:cNvPr id="157" name="Textfeld 156"/>
          <p:cNvSpPr txBox="1"/>
          <p:nvPr userDrawn="1"/>
        </p:nvSpPr>
        <p:spPr bwMode="gray">
          <a:xfrm>
            <a:off x="4118408"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Green</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126 / 98</a:t>
            </a:r>
          </a:p>
        </p:txBody>
      </p:sp>
      <p:sp>
        <p:nvSpPr>
          <p:cNvPr id="158" name="Rechteck 157"/>
          <p:cNvSpPr/>
          <p:nvPr userDrawn="1"/>
        </p:nvSpPr>
        <p:spPr bwMode="gray">
          <a:xfrm>
            <a:off x="3880807"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600"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85"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007E62"/>
                </a:solidFill>
              </a:rPr>
              <a:t>Lorem ipsum dolor</a:t>
            </a:r>
          </a:p>
        </p:txBody>
      </p:sp>
    </p:spTree>
    <p:extLst>
      <p:ext uri="{BB962C8B-B14F-4D97-AF65-F5344CB8AC3E}">
        <p14:creationId xmlns:p14="http://schemas.microsoft.com/office/powerpoint/2010/main" val="19385927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220517920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5693151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426635542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4423655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 Co Branding">
    <p:bg>
      <p:bgRef idx="1001">
        <a:schemeClr val="bg1"/>
      </p:bgRef>
    </p:bg>
    <p:spTree>
      <p:nvGrpSpPr>
        <p:cNvPr id="1" name=""/>
        <p:cNvGrpSpPr/>
        <p:nvPr/>
      </p:nvGrpSpPr>
      <p:grpSpPr>
        <a:xfrm>
          <a:off x="0" y="0"/>
          <a:ext cx="0" cy="0"/>
          <a:chOff x="0" y="0"/>
          <a:chExt cx="0" cy="0"/>
        </a:xfrm>
      </p:grpSpPr>
      <p:sp>
        <p:nvSpPr>
          <p:cNvPr id="50" name="Rechteck 49"/>
          <p:cNvSpPr/>
          <p:nvPr userDrawn="1"/>
        </p:nvSpPr>
        <p:spPr bwMode="gray">
          <a:xfrm>
            <a:off x="3549601"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2" name="Textfeld 21"/>
          <p:cNvSpPr txBox="1"/>
          <p:nvPr userDrawn="1"/>
        </p:nvSpPr>
        <p:spPr bwMode="gray">
          <a:xfrm>
            <a:off x="3654801"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51" name="L-Form 50"/>
          <p:cNvSpPr/>
          <p:nvPr userDrawn="1"/>
        </p:nvSpPr>
        <p:spPr bwMode="auto">
          <a:xfrm>
            <a:off x="3549601" y="0"/>
            <a:ext cx="6015601" cy="5697538"/>
          </a:xfrm>
          <a:prstGeom prst="corner">
            <a:avLst>
              <a:gd name="adj1" fmla="val 36794"/>
              <a:gd name="adj2" fmla="val 42477"/>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6" name="Textplatzhalter 20"/>
          <p:cNvSpPr>
            <a:spLocks noGrp="1"/>
          </p:cNvSpPr>
          <p:nvPr>
            <p:ph type="body" sz="quarter" idx="15" hasCustomPrompt="1"/>
          </p:nvPr>
        </p:nvSpPr>
        <p:spPr bwMode="gray">
          <a:xfrm>
            <a:off x="324002" y="1461355"/>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11317774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grpSp>
        <p:nvGrpSpPr>
          <p:cNvPr id="6" name="Gruppieren 5"/>
          <p:cNvGrpSpPr/>
          <p:nvPr userDrawn="1"/>
        </p:nvGrpSpPr>
        <p:grpSpPr bwMode="gray">
          <a:xfrm>
            <a:off x="3544924" y="6002251"/>
            <a:ext cx="1523830" cy="512330"/>
            <a:chOff x="3544910" y="6002251"/>
            <a:chExt cx="1523830" cy="512330"/>
          </a:xfrm>
        </p:grpSpPr>
        <p:sp>
          <p:nvSpPr>
            <p:cNvPr id="4" name="Ellipse 3"/>
            <p:cNvSpPr/>
            <p:nvPr userDrawn="1"/>
          </p:nvSpPr>
          <p:spPr bwMode="gray">
            <a:xfrm>
              <a:off x="3551281" y="6002251"/>
              <a:ext cx="512330" cy="51233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6350"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ct val="50000"/>
                </a:spcBef>
                <a:spcAft>
                  <a:spcPct val="25000"/>
                </a:spcAft>
                <a:buClr>
                  <a:srgbClr val="003781"/>
                </a:buClr>
                <a:tabLst/>
              </a:pPr>
              <a:r>
                <a:rPr lang="en-GB" sz="3000" dirty="0">
                  <a:solidFill>
                    <a:srgbClr val="FFFFFF"/>
                  </a:solidFill>
                  <a:latin typeface="Arial" charset="0"/>
                </a:rPr>
                <a:t>CO</a:t>
              </a:r>
            </a:p>
          </p:txBody>
        </p:sp>
        <p:grpSp>
          <p:nvGrpSpPr>
            <p:cNvPr id="5" name="Gruppieren 4"/>
            <p:cNvGrpSpPr/>
            <p:nvPr userDrawn="1"/>
          </p:nvGrpSpPr>
          <p:grpSpPr bwMode="gray">
            <a:xfrm>
              <a:off x="3544910" y="6079550"/>
              <a:ext cx="1523830" cy="369332"/>
              <a:chOff x="3544910" y="6152092"/>
              <a:chExt cx="1523830" cy="369332"/>
            </a:xfrm>
          </p:grpSpPr>
          <p:sp>
            <p:nvSpPr>
              <p:cNvPr id="42" name="TextBox 2"/>
              <p:cNvSpPr txBox="1"/>
              <p:nvPr userDrawn="1"/>
            </p:nvSpPr>
            <p:spPr bwMode="gray">
              <a:xfrm>
                <a:off x="4124571" y="6332141"/>
                <a:ext cx="65" cy="189283"/>
              </a:xfrm>
              <a:prstGeom prst="rect">
                <a:avLst/>
              </a:prstGeom>
            </p:spPr>
            <p:txBody>
              <a:bodyPr vert="horz" wrap="none" lIns="0" tIns="0" rIns="0" bIns="0" rtlCol="0" anchor="b">
                <a:spAutoFit/>
              </a:bodyPr>
              <a:lstStyle/>
              <a:p>
                <a:pPr>
                  <a:buClr>
                    <a:srgbClr val="003781"/>
                  </a:buClr>
                </a:pPr>
                <a:endParaRPr lang="en-GB" sz="1230" b="1" dirty="0">
                  <a:solidFill>
                    <a:srgbClr val="7E5475"/>
                  </a:solidFill>
                  <a:latin typeface="Arial"/>
                  <a:ea typeface="Allianz Sans" panose="02000506030000020004" pitchFamily="2" charset="0"/>
                </a:endParaRPr>
              </a:p>
            </p:txBody>
          </p:sp>
          <p:sp>
            <p:nvSpPr>
              <p:cNvPr id="43" name="TextBox 2"/>
              <p:cNvSpPr txBox="1"/>
              <p:nvPr userDrawn="1"/>
            </p:nvSpPr>
            <p:spPr bwMode="gray">
              <a:xfrm>
                <a:off x="4124571" y="6236317"/>
                <a:ext cx="944169" cy="189283"/>
              </a:xfrm>
              <a:prstGeom prst="rect">
                <a:avLst/>
              </a:prstGeom>
            </p:spPr>
            <p:txBody>
              <a:bodyPr vert="horz" wrap="none" lIns="0" tIns="0" rIns="0" bIns="0" rtlCol="0" anchor="b">
                <a:spAutoFit/>
              </a:bodyPr>
              <a:lstStyle/>
              <a:p>
                <a:pPr>
                  <a:buClr>
                    <a:srgbClr val="003781"/>
                  </a:buClr>
                </a:pPr>
                <a:r>
                  <a:rPr lang="en-GB" sz="1230" b="1" dirty="0">
                    <a:solidFill>
                      <a:srgbClr val="7E5475"/>
                    </a:solidFill>
                    <a:latin typeface="Arial"/>
                    <a:ea typeface="Allianz Sans" panose="02000506030000020004" pitchFamily="2" charset="0"/>
                  </a:rPr>
                  <a:t>Co Branding</a:t>
                </a:r>
              </a:p>
            </p:txBody>
          </p:sp>
          <p:sp>
            <p:nvSpPr>
              <p:cNvPr id="44" name="TextBox 2"/>
              <p:cNvSpPr txBox="1"/>
              <p:nvPr userDrawn="1"/>
            </p:nvSpPr>
            <p:spPr bwMode="gray">
              <a:xfrm>
                <a:off x="3544910" y="6152092"/>
                <a:ext cx="65" cy="369332"/>
              </a:xfrm>
              <a:prstGeom prst="rect">
                <a:avLst/>
              </a:prstGeom>
            </p:spPr>
            <p:txBody>
              <a:bodyPr vert="horz" wrap="none" lIns="0" tIns="0" rIns="0" bIns="0" rtlCol="0" anchor="b">
                <a:spAutoFit/>
              </a:bodyPr>
              <a:lstStyle/>
              <a:p>
                <a:pPr>
                  <a:buClr>
                    <a:srgbClr val="003781"/>
                  </a:buClr>
                </a:pPr>
                <a:endParaRPr lang="en-GB" sz="2400" dirty="0">
                  <a:solidFill>
                    <a:srgbClr val="FFFFFF"/>
                  </a:solidFill>
                  <a:latin typeface="Arial"/>
                  <a:ea typeface="Allianz Sans" panose="02000506030000020004" pitchFamily="2" charset="0"/>
                </a:endParaRPr>
              </a:p>
            </p:txBody>
          </p:sp>
        </p:grpSp>
      </p:grpSp>
      <p:sp>
        <p:nvSpPr>
          <p:cNvPr id="49"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057475330"/>
      </p:ext>
    </p:extLst>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p:bg>
      <p:bgRef idx="1001">
        <a:schemeClr val="bg1"/>
      </p:bgRef>
    </p:bg>
    <p:spTree>
      <p:nvGrpSpPr>
        <p:cNvPr id="1" name=""/>
        <p:cNvGrpSpPr/>
        <p:nvPr/>
      </p:nvGrpSpPr>
      <p:grpSpPr>
        <a:xfrm>
          <a:off x="0" y="0"/>
          <a:ext cx="0" cy="0"/>
          <a:chOff x="0" y="0"/>
          <a:chExt cx="0" cy="0"/>
        </a:xfrm>
      </p:grpSpPr>
      <p:sp>
        <p:nvSpPr>
          <p:cNvPr id="39" name="Rechteck 38"/>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feld 3"/>
          <p:cNvSpPr txBox="1"/>
          <p:nvPr userDrawn="1"/>
        </p:nvSpPr>
        <p:spPr bwMode="gray">
          <a:xfrm>
            <a:off x="105983"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41" name="L-Form 40"/>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0" name="Textplatzhalter 20"/>
          <p:cNvSpPr>
            <a:spLocks noGrp="1"/>
          </p:cNvSpPr>
          <p:nvPr>
            <p:ph type="body" sz="quarter" idx="15" hasCustomPrompt="1"/>
          </p:nvPr>
        </p:nvSpPr>
        <p:spPr bwMode="gray">
          <a:xfrm>
            <a:off x="5049838" y="1460159"/>
            <a:ext cx="4176154"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
        <p:nvSpPr>
          <p:cNvPr id="38"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7122934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 Alternative">
    <p:bg>
      <p:bgRef idx="1001">
        <a:schemeClr val="bg1"/>
      </p:bgRef>
    </p:bg>
    <p:spTree>
      <p:nvGrpSpPr>
        <p:cNvPr id="1" name=""/>
        <p:cNvGrpSpPr/>
        <p:nvPr/>
      </p:nvGrpSpPr>
      <p:grpSpPr>
        <a:xfrm>
          <a:off x="0" y="0"/>
          <a:ext cx="0" cy="0"/>
          <a:chOff x="0" y="0"/>
          <a:chExt cx="0" cy="0"/>
        </a:xfrm>
      </p:grpSpPr>
      <p:sp>
        <p:nvSpPr>
          <p:cNvPr id="53" name="Rechteck 52"/>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58" name="Textfeld 57"/>
          <p:cNvSpPr txBox="1"/>
          <p:nvPr userDrawn="1"/>
        </p:nvSpPr>
        <p:spPr bwMode="gray">
          <a:xfrm>
            <a:off x="115514" y="2674421"/>
            <a:ext cx="578643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78350209"/>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8" name="L-Form 37"/>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1295400" indent="-1295400">
              <a:spcBef>
                <a:spcPts val="0"/>
              </a:spcBef>
              <a:spcAft>
                <a:spcPts val="0"/>
              </a:spcAft>
              <a:buNone/>
              <a:tabLst/>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39" name="Textplatzhalter 20"/>
          <p:cNvSpPr>
            <a:spLocks noGrp="1"/>
          </p:cNvSpPr>
          <p:nvPr>
            <p:ph type="body" sz="quarter" idx="15" hasCustomPrompt="1"/>
          </p:nvPr>
        </p:nvSpPr>
        <p:spPr bwMode="gray">
          <a:xfrm>
            <a:off x="6353250" y="1460071"/>
            <a:ext cx="2872742" cy="1661993"/>
          </a:xfrm>
        </p:spPr>
        <p:txBody>
          <a:bodyPr lIns="0" tIns="0" rIns="0" bIns="0">
            <a:spAutoFit/>
          </a:bodyPr>
          <a:lstStyle>
            <a:lvl1pPr marL="0" indent="0">
              <a:spcBef>
                <a:spcPts val="0"/>
              </a:spcBef>
              <a:spcAft>
                <a:spcPts val="0"/>
              </a:spcAft>
              <a:buNone/>
              <a:tabLst/>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(36pt)</a:t>
            </a:r>
          </a:p>
        </p:txBody>
      </p:sp>
      <p:sp>
        <p:nvSpPr>
          <p:cNvPr id="40"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2535936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1">
    <p:bg>
      <p:bgRef idx="1001">
        <a:schemeClr val="bg1"/>
      </p:bgRef>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843148706"/>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2868630"/>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100" name="Textplatzhalter 20"/>
          <p:cNvSpPr>
            <a:spLocks noGrp="1"/>
          </p:cNvSpPr>
          <p:nvPr>
            <p:ph type="body" sz="quarter" idx="12" hasCustomPrompt="1"/>
          </p:nvPr>
        </p:nvSpPr>
        <p:spPr bwMode="gray">
          <a:xfrm>
            <a:off x="324000" y="1029822"/>
            <a:ext cx="4274894" cy="430887"/>
          </a:xfrm>
        </p:spPr>
        <p:txBody>
          <a:bodyPr wrap="square" lIns="0" tIns="0" rIns="0" bIns="0" anchor="b">
            <a:spAutoFit/>
          </a:bodyPr>
          <a:lstStyle>
            <a:lvl1pPr marL="0" indent="0">
              <a:spcBef>
                <a:spcPts val="0"/>
              </a:spcBef>
              <a:spcAft>
                <a:spcPts val="0"/>
              </a:spcAft>
              <a:buNone/>
              <a:defRPr sz="28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Placeholder (28pt)</a:t>
            </a:r>
            <a:endParaRPr lang="en-GB" noProof="0" dirty="0">
              <a:solidFill>
                <a:schemeClr val="bg1"/>
              </a:solidFill>
            </a:endParaRPr>
          </a:p>
        </p:txBody>
      </p:sp>
      <p:sp>
        <p:nvSpPr>
          <p:cNvPr id="36" name="Textplatzhalter 20"/>
          <p:cNvSpPr>
            <a:spLocks noGrp="1"/>
          </p:cNvSpPr>
          <p:nvPr>
            <p:ph type="body" sz="quarter" idx="15" hasCustomPrompt="1"/>
          </p:nvPr>
        </p:nvSpPr>
        <p:spPr bwMode="gray">
          <a:xfrm>
            <a:off x="324008" y="1458929"/>
            <a:ext cx="6989761" cy="430887"/>
          </a:xfrm>
        </p:spPr>
        <p:txBody>
          <a:bodyPr lIns="0" tIns="0" rIns="0" bIns="0">
            <a:spAutoFit/>
          </a:bodyPr>
          <a:lstStyle>
            <a:lvl1pPr marL="0" indent="0">
              <a:spcBef>
                <a:spcPts val="0"/>
              </a:spcBef>
              <a:spcAft>
                <a:spcPts val="0"/>
              </a:spcAft>
              <a:buNone/>
              <a:defRPr sz="28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Lorem ipsum </a:t>
            </a:r>
            <a:r>
              <a:rPr lang="en-GB" noProof="0" dirty="0" err="1"/>
              <a:t>dolor</a:t>
            </a:r>
            <a:r>
              <a:rPr lang="en-GB" noProof="0" dirty="0"/>
              <a:t> (28pt)</a:t>
            </a:r>
          </a:p>
        </p:txBody>
      </p:sp>
      <p:sp>
        <p:nvSpPr>
          <p:cNvPr id="37"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278994309"/>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0" name="Textplatzhalter 20"/>
          <p:cNvSpPr>
            <a:spLocks noGrp="1"/>
          </p:cNvSpPr>
          <p:nvPr>
            <p:ph type="body" sz="quarter" idx="12" hasCustomPrompt="1"/>
          </p:nvPr>
        </p:nvSpPr>
        <p:spPr bwMode="gray">
          <a:xfrm>
            <a:off x="324008" y="1632605"/>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br>
              <a:rPr lang="en-GB" noProof="0" dirty="0"/>
            </a:br>
            <a:r>
              <a:rPr lang="en-GB" noProof="0" dirty="0"/>
              <a:t>max. three lines</a:t>
            </a: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3419361"/>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34"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861523934"/>
      </p:ext>
    </p:extLst>
  </p:cSld>
  <p:clrMapOvr>
    <a:overrideClrMapping bg1="lt1" tx1="dk1" bg2="lt2" tx2="dk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15659202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230301387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 name="Bildplatzhalter 3"/>
          <p:cNvSpPr>
            <a:spLocks noGrp="1"/>
          </p:cNvSpPr>
          <p:nvPr>
            <p:ph type="pic" sz="quarter" idx="23" hasCustomPrompt="1"/>
          </p:nvPr>
        </p:nvSpPr>
        <p:spPr bwMode="gray">
          <a:xfrm>
            <a:off x="3551073"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7" y="2079298"/>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7" y="114781"/>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7"/>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40207812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9" name="Rechteck 8"/>
          <p:cNvSpPr/>
          <p:nvPr userDrawn="1"/>
        </p:nvSpPr>
        <p:spPr bwMode="gray">
          <a:xfrm>
            <a:off x="3551188" y="3585885"/>
            <a:ext cx="6015889" cy="2111655"/>
          </a:xfrm>
          <a:prstGeom prst="rect">
            <a:avLst/>
          </a:prstGeom>
          <a:blipFill dpi="0" rotWithShape="1">
            <a:blip r:embed="rId2"/>
            <a:srcRect/>
            <a:stretch>
              <a:fillRect l="-6447" t="-82227" r="-24295" b="-8222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1" y="860614"/>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2"/>
          <p:cNvSpPr>
            <a:spLocks noGrp="1"/>
          </p:cNvSpPr>
          <p:nvPr>
            <p:ph type="body" idx="1" hasCustomPrompt="1"/>
          </p:nvPr>
        </p:nvSpPr>
        <p:spPr bwMode="gray">
          <a:xfrm>
            <a:off x="316481"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82" y="2082797"/>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7"/>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28471897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42009356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41798247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9997214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0053944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1804185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857631739"/>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62384364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15996502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41925937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 Placeholder 3"/>
          <p:cNvSpPr>
            <a:spLocks noGrp="1"/>
          </p:cNvSpPr>
          <p:nvPr>
            <p:ph type="body" sz="quarter" idx="10"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2360902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804276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7" name="Inhaltsplatzhalter 3"/>
          <p:cNvSpPr>
            <a:spLocks noGrp="1"/>
          </p:cNvSpPr>
          <p:nvPr>
            <p:ph sz="quarter" idx="25" hasCustomPrompt="1"/>
          </p:nvPr>
        </p:nvSpPr>
        <p:spPr bwMode="gray">
          <a:xfrm>
            <a:off x="324005"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1324727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4993771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Inhaltsplatzhalter 3"/>
          <p:cNvSpPr>
            <a:spLocks noGrp="1"/>
          </p:cNvSpPr>
          <p:nvPr>
            <p:ph sz="quarter" idx="29" hasCustomPrompt="1"/>
          </p:nvPr>
        </p:nvSpPr>
        <p:spPr bwMode="gray">
          <a:xfrm>
            <a:off x="324000" y="5369316"/>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41885475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1"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52652279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9944369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27574063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2299326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1"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4"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1"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80140611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9"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9"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21"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46"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27"/>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8844171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9"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21"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24615630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7"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7"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9"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9"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7"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9"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24913613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1"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14421540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3"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8" name="Flussdiagramm: Prozess 18"/>
          <p:cNvSpPr/>
          <p:nvPr userDrawn="1"/>
        </p:nvSpPr>
        <p:spPr bwMode="gray">
          <a:xfrm>
            <a:off x="1526406"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9"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9" name="Flussdiagramm: Prozess 18"/>
          <p:cNvSpPr/>
          <p:nvPr userDrawn="1"/>
        </p:nvSpPr>
        <p:spPr bwMode="gray">
          <a:xfrm>
            <a:off x="1526406"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4" name="Flussdiagramm: Prozess 18"/>
          <p:cNvSpPr/>
          <p:nvPr userDrawn="1"/>
        </p:nvSpPr>
        <p:spPr bwMode="gray">
          <a:xfrm>
            <a:off x="1526406"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9" name="Flussdiagramm: Prozess 18"/>
          <p:cNvSpPr/>
          <p:nvPr userDrawn="1"/>
        </p:nvSpPr>
        <p:spPr bwMode="gray">
          <a:xfrm>
            <a:off x="1526406"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4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5"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8"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5"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8"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5"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8"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5"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8"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807499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1760509050"/>
      </p:ext>
    </p:extLst>
  </p:cSld>
  <p:clrMapOvr>
    <a:overrideClrMapping bg1="lt1" tx1="dk1" bg2="lt2" tx2="dk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3037302316"/>
      </p:ext>
    </p:extLst>
  </p:cSld>
  <p:clrMapOvr>
    <a:overrideClrMapping bg1="lt1" tx1="dk1" bg2="lt2" tx2="dk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3215224959"/>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9" name="Rechteck 8"/>
          <p:cNvSpPr/>
          <p:nvPr userDrawn="1"/>
        </p:nvSpPr>
        <p:spPr bwMode="gray">
          <a:xfrm>
            <a:off x="5396754" y="1592263"/>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Bildplatzhalter 10"/>
          <p:cNvSpPr>
            <a:spLocks noGrp="1"/>
          </p:cNvSpPr>
          <p:nvPr>
            <p:ph type="pic" sz="quarter" idx="31" hasCustomPrompt="1"/>
          </p:nvPr>
        </p:nvSpPr>
        <p:spPr bwMode="gray">
          <a:xfrm>
            <a:off x="1"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3573443647"/>
      </p:ext>
    </p:extLst>
  </p:cSld>
  <p:clrMapOvr>
    <a:overrideClrMapping bg1="lt1" tx1="dk1" bg2="lt2" tx2="dk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087848771"/>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16" name="Rechteck 15"/>
          <p:cNvSpPr/>
          <p:nvPr userDrawn="1"/>
        </p:nvSpPr>
        <p:spPr bwMode="gray">
          <a:xfrm>
            <a:off x="3549609" y="1592263"/>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8" y="762003"/>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grpSp>
      <p:sp>
        <p:nvSpPr>
          <p:cNvPr id="4" name="Textplatzhalter 3"/>
          <p:cNvSpPr>
            <a:spLocks noGrp="1"/>
          </p:cNvSpPr>
          <p:nvPr>
            <p:ph type="body" sz="quarter" idx="33" hasCustomPrompt="1"/>
          </p:nvPr>
        </p:nvSpPr>
        <p:spPr bwMode="gray">
          <a:xfrm>
            <a:off x="315913" y="993802"/>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70"/>
            <a:ext cx="5414962" cy="307777"/>
          </a:xfrm>
          <a:prstGeom prst="rect">
            <a:avLst/>
          </a:prstGeom>
          <a:noFill/>
        </p:spPr>
        <p:txBody>
          <a:bodyPr wrap="square" lIns="0" tIns="0" rIns="0" bIns="0" rtlCol="0" anchor="ctr">
            <a:spAutoFit/>
          </a:bodyPr>
          <a:lstStyle/>
          <a:p>
            <a:pPr algn="ctr">
              <a:buClr>
                <a:srgbClr val="003781"/>
              </a:buClr>
              <a:tabLst/>
            </a:pPr>
            <a:r>
              <a:rPr lang="en-GB" sz="2000" b="1"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3232024263"/>
      </p:ext>
    </p:extLst>
  </p:cSld>
  <p:clrMapOvr>
    <a:overrideClrMapping bg1="lt1" tx1="dk1" bg2="lt2" tx2="dk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17816484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2242447786"/>
      </p:ext>
    </p:extLst>
  </p:cSld>
  <p:clrMapOvr>
    <a:overrideClrMapping bg1="lt1" tx1="dk1" bg2="lt2" tx2="dk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2249801660"/>
      </p:ext>
    </p:extLst>
  </p:cSld>
  <p:clrMapOvr>
    <a:overrideClrMapping bg1="lt1" tx1="dk1" bg2="lt2" tx2="dk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6" name="Rechteck 5"/>
          <p:cNvSpPr/>
          <p:nvPr userDrawn="1"/>
        </p:nvSpPr>
        <p:spPr bwMode="gray">
          <a:xfrm>
            <a:off x="0" y="2174227"/>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Rectangle 1"/>
          <p:cNvSpPr/>
          <p:nvPr userDrawn="1"/>
        </p:nvSpPr>
        <p:spPr bwMode="gray">
          <a:xfrm>
            <a:off x="1118361" y="2591421"/>
            <a:ext cx="7232749" cy="1826141"/>
          </a:xfrm>
          <a:prstGeom prst="rect">
            <a:avLst/>
          </a:prstGeom>
        </p:spPr>
        <p:txBody>
          <a:bodyPr wrap="none" lIns="0" tIns="0" rIns="0" bIns="0" anchor="ctr" anchorCtr="0">
            <a:spAutoFit/>
          </a:bodyPr>
          <a:lstStyle/>
          <a:p>
            <a:pPr>
              <a:buClr>
                <a:srgbClr val="003781"/>
              </a:buClr>
            </a:pPr>
            <a:r>
              <a:rPr lang="en-GB" sz="5800" b="1" dirty="0">
                <a:solidFill>
                  <a:srgbClr val="003781"/>
                </a:solidFill>
              </a:rPr>
              <a:t>Active is:</a:t>
            </a:r>
            <a:r>
              <a:rPr lang="en-GB" sz="5800" b="1" dirty="0">
                <a:solidFill>
                  <a:srgbClr val="FFFFFF"/>
                </a:solidFill>
              </a:rPr>
              <a:t> </a:t>
            </a:r>
          </a:p>
          <a:p>
            <a:pPr>
              <a:buClr>
                <a:srgbClr val="003781"/>
              </a:buClr>
            </a:pPr>
            <a:r>
              <a:rPr lang="en-GB" sz="5400" dirty="0">
                <a:solidFill>
                  <a:srgbClr val="326295"/>
                </a:solidFill>
              </a:rPr>
              <a:t>Allianz Global Investors</a:t>
            </a:r>
          </a:p>
        </p:txBody>
      </p:sp>
    </p:spTree>
    <p:extLst>
      <p:ext uri="{BB962C8B-B14F-4D97-AF65-F5344CB8AC3E}">
        <p14:creationId xmlns:p14="http://schemas.microsoft.com/office/powerpoint/2010/main" val="11333604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charset="0"/>
            </a:endParaRPr>
          </a:p>
        </p:txBody>
      </p:sp>
      <p:sp>
        <p:nvSpPr>
          <p:cNvPr id="242" name="Rechteck 241"/>
          <p:cNvSpPr/>
          <p:nvPr userDrawn="1"/>
        </p:nvSpPr>
        <p:spPr bwMode="gray">
          <a:xfrm>
            <a:off x="1522451"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kern="1200" dirty="0">
              <a:solidFill>
                <a:srgbClr val="FFFFFF"/>
              </a:solidFill>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AllianzGI Blue</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55 / 129</a:t>
            </a:r>
          </a:p>
        </p:txBody>
      </p:sp>
      <p:sp>
        <p:nvSpPr>
          <p:cNvPr id="3" name="Rechteck 2"/>
          <p:cNvSpPr/>
          <p:nvPr userDrawn="1"/>
        </p:nvSpPr>
        <p:spPr bwMode="gray">
          <a:xfrm>
            <a:off x="7610326"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Bef>
                <a:spcPct val="50000"/>
              </a:spcBef>
              <a:spcAft>
                <a:spcPct val="25000"/>
              </a:spcAft>
              <a:buClr>
                <a:srgbClr val="003781"/>
              </a:buClr>
              <a:tabLst/>
            </a:pPr>
            <a:endParaRPr lang="en-GB" sz="1400" dirty="0">
              <a:solidFill>
                <a:srgbClr val="000000"/>
              </a:solidFill>
            </a:endParaRPr>
          </a:p>
        </p:txBody>
      </p:sp>
      <p:sp>
        <p:nvSpPr>
          <p:cNvPr id="6" name="Textfeld 5"/>
          <p:cNvSpPr txBox="1"/>
          <p:nvPr userDrawn="1"/>
        </p:nvSpPr>
        <p:spPr bwMode="gray">
          <a:xfrm>
            <a:off x="7674579" y="1674369"/>
            <a:ext cx="1885579" cy="1219129"/>
          </a:xfrm>
          <a:prstGeom prst="rect">
            <a:avLst/>
          </a:prstGeom>
          <a:noFill/>
        </p:spPr>
        <p:txBody>
          <a:bodyPr wrap="square" lIns="0" tIns="0" rIns="0" bIns="0" rtlCol="0">
            <a:noAutofit/>
          </a:bodyPr>
          <a:lstStyle/>
          <a:p>
            <a:pPr>
              <a:buClr>
                <a:srgbClr val="003781"/>
              </a:buClr>
            </a:pPr>
            <a:r>
              <a:rPr lang="en-GB" sz="800" kern="1200" dirty="0">
                <a:solidFill>
                  <a:srgbClr val="000000"/>
                </a:solidFill>
                <a:ea typeface="Allianz Sans" pitchFamily="50" charset="0"/>
              </a:rPr>
              <a:t>Headlines must always have the full tone; for boxes, tables and graphics all shades of colours can be used (see AllianzGI colour guidelines for WCAG standards).</a:t>
            </a:r>
            <a:br>
              <a:rPr lang="en-GB" sz="800" kern="1200" dirty="0">
                <a:solidFill>
                  <a:srgbClr val="000000"/>
                </a:solidFill>
                <a:ea typeface="Allianz Sans" pitchFamily="50" charset="0"/>
              </a:rPr>
            </a:br>
            <a:br>
              <a:rPr lang="en-GB" sz="800" kern="1200" dirty="0">
                <a:solidFill>
                  <a:sysClr val="windowText" lastClr="000000"/>
                </a:solidFill>
                <a:ea typeface="Allianz Sans" pitchFamily="50" charset="0"/>
              </a:rPr>
            </a:br>
            <a:br>
              <a:rPr lang="en-GB" sz="800" kern="1200" dirty="0">
                <a:solidFill>
                  <a:sysClr val="windowText" lastClr="000000"/>
                </a:solidFill>
                <a:ea typeface="Allianz Sans" pitchFamily="50" charset="0"/>
              </a:rPr>
            </a:br>
            <a:r>
              <a:rPr lang="en-GB" sz="800" b="1" kern="1200" dirty="0">
                <a:solidFill>
                  <a:srgbClr val="003781"/>
                </a:solidFill>
                <a:ea typeface="Allianz Sans" pitchFamily="50" charset="0"/>
              </a:rPr>
              <a:t>Note</a:t>
            </a:r>
            <a:br>
              <a:rPr lang="en-GB" sz="800" kern="1200" dirty="0">
                <a:solidFill>
                  <a:sysClr val="windowText" lastClr="000000"/>
                </a:solidFill>
                <a:ea typeface="Allianz Sans" pitchFamily="50" charset="0"/>
              </a:rPr>
            </a:br>
            <a:r>
              <a:rPr lang="en-GB" sz="800" kern="1200" dirty="0">
                <a:solidFill>
                  <a:sysClr val="windowText" lastClr="000000"/>
                </a:solidFill>
                <a:ea typeface="Allianz Sans" pitchFamily="50" charset="0"/>
              </a:rPr>
              <a:t>Please do not use this slide in your presentation. </a:t>
            </a:r>
          </a:p>
        </p:txBody>
      </p:sp>
      <p:sp>
        <p:nvSpPr>
          <p:cNvPr id="7" name="Textfeld 6"/>
          <p:cNvSpPr txBox="1"/>
          <p:nvPr userDrawn="1"/>
        </p:nvSpPr>
        <p:spPr bwMode="gray">
          <a:xfrm>
            <a:off x="324000" y="1451546"/>
            <a:ext cx="925253" cy="246221"/>
          </a:xfrm>
          <a:prstGeom prst="rect">
            <a:avLst/>
          </a:prstGeom>
          <a:noFill/>
        </p:spPr>
        <p:txBody>
          <a:bodyPr wrap="square" lIns="0" tIns="0" rIns="0" bIns="0" rtlCol="0">
            <a:noAutofit/>
          </a:bodyPr>
          <a:lstStyle/>
          <a:p>
            <a:pPr>
              <a:buClr>
                <a:srgbClr val="003781"/>
              </a:buClr>
            </a:pPr>
            <a:r>
              <a:rPr lang="en-GB" sz="1000" dirty="0">
                <a:solidFill>
                  <a:srgbClr val="003781"/>
                </a:solidFill>
                <a:ea typeface="Allianz Sans" pitchFamily="50" charset="0"/>
              </a:rPr>
              <a:t>Primary colours</a:t>
            </a:r>
          </a:p>
        </p:txBody>
      </p:sp>
      <p:sp>
        <p:nvSpPr>
          <p:cNvPr id="8" name="Textfeld 7"/>
          <p:cNvSpPr txBox="1"/>
          <p:nvPr userDrawn="1"/>
        </p:nvSpPr>
        <p:spPr bwMode="gray">
          <a:xfrm>
            <a:off x="324002" y="3439876"/>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Richer/muted tones</a:t>
            </a: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White</a:t>
            </a:r>
          </a:p>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255 / 255 / 255</a:t>
            </a:r>
          </a:p>
        </p:txBody>
      </p:sp>
      <p:sp>
        <p:nvSpPr>
          <p:cNvPr id="22" name="Textfeld 21"/>
          <p:cNvSpPr txBox="1"/>
          <p:nvPr userDrawn="1"/>
        </p:nvSpPr>
        <p:spPr bwMode="gray">
          <a:xfrm>
            <a:off x="4118408"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Red</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Butterscotch</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Maron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Wine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150 / 70 / 97</a:t>
            </a: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Plum</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Petrol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115 / 150</a:t>
            </a: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Ocean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Dark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Yellow</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Orange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Berry</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134 / 31 / 65</a:t>
            </a: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Purple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Cyan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147 / 178</a:t>
            </a: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Steel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Light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125 / 144</a:t>
            </a: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106 / 140 / 152</a:t>
            </a: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202 / 162 / 176</a:t>
            </a: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218 / 223</a:t>
            </a: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222 / 226</a:t>
            </a: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170 / 98 / 122</a:t>
            </a: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194 / 143 / 160</a:t>
            </a: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253 / 238 / 209</a:t>
            </a: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231 / 210 / 217</a:t>
            </a: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Light Grey</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
                <a:srgbClr val="003781"/>
              </a:buClr>
            </a:pPr>
            <a:r>
              <a:rPr lang="en-GB" dirty="0">
                <a:solidFill>
                  <a:srgbClr val="003781"/>
                </a:solidFill>
              </a:rPr>
              <a:t>PowerPoint colour 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6"/>
            <a:ext cx="1554588" cy="505387"/>
          </a:xfrm>
          <a:prstGeom prst="rect">
            <a:avLst/>
          </a:prstGeom>
        </p:spPr>
        <p:txBody>
          <a:bodyPr wrap="square" lIns="36000" tIns="0" rIns="0" bIns="0">
            <a:noAutofit/>
          </a:bodyPr>
          <a:lstStyle/>
          <a:p>
            <a:pPr>
              <a:lnSpc>
                <a:spcPct val="120000"/>
              </a:lnSpc>
              <a:spcBef>
                <a:spcPts val="0"/>
              </a:spcBef>
              <a:spcAft>
                <a:spcPts val="0"/>
              </a:spcAft>
              <a:buClr>
                <a:srgbClr val="003781"/>
              </a:buClr>
            </a:pPr>
            <a:r>
              <a:rPr lang="en-GB" altLang="de-DE" sz="700" kern="1200" dirty="0">
                <a:solidFill>
                  <a:sysClr val="windowText" lastClr="000000"/>
                </a:solidFill>
                <a:ea typeface="Allianz Sans" pitchFamily="50" charset="0"/>
              </a:rPr>
              <a:t>Please use the format painter in the slide master view to copy the colour. </a:t>
            </a:r>
          </a:p>
        </p:txBody>
      </p:sp>
      <p:sp>
        <p:nvSpPr>
          <p:cNvPr id="168" name="Rechteck 167"/>
          <p:cNvSpPr/>
          <p:nvPr userDrawn="1"/>
        </p:nvSpPr>
        <p:spPr bwMode="gray">
          <a:xfrm>
            <a:off x="3880807"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9" name="Rechteck 168"/>
          <p:cNvSpPr/>
          <p:nvPr userDrawn="1"/>
        </p:nvSpPr>
        <p:spPr bwMode="gray">
          <a:xfrm>
            <a:off x="1526403"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2" name="Rechteck 171"/>
          <p:cNvSpPr/>
          <p:nvPr userDrawn="1"/>
        </p:nvSpPr>
        <p:spPr bwMode="gray">
          <a:xfrm>
            <a:off x="5083008"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3" name="Rechteck 172"/>
          <p:cNvSpPr/>
          <p:nvPr userDrawn="1"/>
        </p:nvSpPr>
        <p:spPr bwMode="gray">
          <a:xfrm>
            <a:off x="8632801"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4" name="Rechteck 173"/>
          <p:cNvSpPr/>
          <p:nvPr userDrawn="1"/>
        </p:nvSpPr>
        <p:spPr bwMode="gray">
          <a:xfrm>
            <a:off x="1526403"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7" name="Rechteck 176"/>
          <p:cNvSpPr/>
          <p:nvPr userDrawn="1"/>
        </p:nvSpPr>
        <p:spPr bwMode="gray">
          <a:xfrm>
            <a:off x="5083008"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8" name="Rechteck 177"/>
          <p:cNvSpPr/>
          <p:nvPr userDrawn="1"/>
        </p:nvSpPr>
        <p:spPr bwMode="gray">
          <a:xfrm>
            <a:off x="6257063"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9" name="Rechteck 178"/>
          <p:cNvSpPr/>
          <p:nvPr userDrawn="1"/>
        </p:nvSpPr>
        <p:spPr bwMode="gray">
          <a:xfrm>
            <a:off x="7451712"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0" name="Rechteck 179"/>
          <p:cNvSpPr/>
          <p:nvPr userDrawn="1"/>
        </p:nvSpPr>
        <p:spPr bwMode="gray">
          <a:xfrm>
            <a:off x="8632801"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1" name="Rechteck 13"/>
          <p:cNvSpPr/>
          <p:nvPr userDrawn="1"/>
        </p:nvSpPr>
        <p:spPr bwMode="gray">
          <a:xfrm>
            <a:off x="1526403"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4" name="Rechteck 16"/>
          <p:cNvSpPr/>
          <p:nvPr userDrawn="1"/>
        </p:nvSpPr>
        <p:spPr bwMode="gray">
          <a:xfrm>
            <a:off x="5083008"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5" name="Rechteck 19"/>
          <p:cNvSpPr/>
          <p:nvPr userDrawn="1"/>
        </p:nvSpPr>
        <p:spPr bwMode="gray">
          <a:xfrm>
            <a:off x="8632801"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6" name="Rechteck 13"/>
          <p:cNvSpPr/>
          <p:nvPr userDrawn="1"/>
        </p:nvSpPr>
        <p:spPr bwMode="gray">
          <a:xfrm>
            <a:off x="1526403"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9" name="Rechteck 16"/>
          <p:cNvSpPr/>
          <p:nvPr userDrawn="1"/>
        </p:nvSpPr>
        <p:spPr bwMode="gray">
          <a:xfrm>
            <a:off x="5083008"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0" name="Rechteck 19"/>
          <p:cNvSpPr/>
          <p:nvPr userDrawn="1"/>
        </p:nvSpPr>
        <p:spPr bwMode="gray">
          <a:xfrm>
            <a:off x="8632801"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1" name="Rechteck 13"/>
          <p:cNvSpPr/>
          <p:nvPr userDrawn="1"/>
        </p:nvSpPr>
        <p:spPr bwMode="gray">
          <a:xfrm>
            <a:off x="1526403"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4" name="Rechteck 16"/>
          <p:cNvSpPr/>
          <p:nvPr userDrawn="1"/>
        </p:nvSpPr>
        <p:spPr bwMode="gray">
          <a:xfrm>
            <a:off x="5083008"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5" name="Rechteck 19"/>
          <p:cNvSpPr/>
          <p:nvPr userDrawn="1"/>
        </p:nvSpPr>
        <p:spPr bwMode="gray">
          <a:xfrm>
            <a:off x="8632801"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6" name="Rechteck 13"/>
          <p:cNvSpPr/>
          <p:nvPr userDrawn="1"/>
        </p:nvSpPr>
        <p:spPr bwMode="gray">
          <a:xfrm>
            <a:off x="1526403"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9" name="Rechteck 16"/>
          <p:cNvSpPr/>
          <p:nvPr userDrawn="1"/>
        </p:nvSpPr>
        <p:spPr bwMode="gray">
          <a:xfrm>
            <a:off x="5083008"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0" name="Rechteck 17"/>
          <p:cNvSpPr/>
          <p:nvPr userDrawn="1"/>
        </p:nvSpPr>
        <p:spPr bwMode="gray">
          <a:xfrm>
            <a:off x="6257063"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1" name="Rechteck 18"/>
          <p:cNvSpPr/>
          <p:nvPr userDrawn="1"/>
        </p:nvSpPr>
        <p:spPr bwMode="gray">
          <a:xfrm>
            <a:off x="7451712"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2" name="Rechteck 19"/>
          <p:cNvSpPr/>
          <p:nvPr userDrawn="1"/>
        </p:nvSpPr>
        <p:spPr bwMode="gray">
          <a:xfrm>
            <a:off x="8632801"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3" name="Rechteck 13"/>
          <p:cNvSpPr/>
          <p:nvPr userDrawn="1"/>
        </p:nvSpPr>
        <p:spPr bwMode="gray">
          <a:xfrm>
            <a:off x="1526403"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6" name="Rechteck 16"/>
          <p:cNvSpPr/>
          <p:nvPr userDrawn="1"/>
        </p:nvSpPr>
        <p:spPr bwMode="gray">
          <a:xfrm>
            <a:off x="5083008"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7" name="Rechteck 17"/>
          <p:cNvSpPr/>
          <p:nvPr userDrawn="1"/>
        </p:nvSpPr>
        <p:spPr bwMode="gray">
          <a:xfrm>
            <a:off x="6257063"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8" name="Rechteck 18"/>
          <p:cNvSpPr/>
          <p:nvPr userDrawn="1"/>
        </p:nvSpPr>
        <p:spPr bwMode="gray">
          <a:xfrm>
            <a:off x="7451712"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9" name="Rechteck 19"/>
          <p:cNvSpPr/>
          <p:nvPr userDrawn="1"/>
        </p:nvSpPr>
        <p:spPr bwMode="gray">
          <a:xfrm>
            <a:off x="8632801"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0" name="Rechteck 13"/>
          <p:cNvSpPr/>
          <p:nvPr userDrawn="1"/>
        </p:nvSpPr>
        <p:spPr bwMode="gray">
          <a:xfrm>
            <a:off x="1526403"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3" name="Rechteck 16"/>
          <p:cNvSpPr/>
          <p:nvPr userDrawn="1"/>
        </p:nvSpPr>
        <p:spPr bwMode="gray">
          <a:xfrm>
            <a:off x="5083008"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4" name="Rechteck 17"/>
          <p:cNvSpPr/>
          <p:nvPr userDrawn="1"/>
        </p:nvSpPr>
        <p:spPr bwMode="gray">
          <a:xfrm>
            <a:off x="6257063"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5" name="Rechteck 18"/>
          <p:cNvSpPr/>
          <p:nvPr userDrawn="1"/>
        </p:nvSpPr>
        <p:spPr bwMode="gray">
          <a:xfrm>
            <a:off x="7451712"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6" name="Rechteck 19"/>
          <p:cNvSpPr/>
          <p:nvPr userDrawn="1"/>
        </p:nvSpPr>
        <p:spPr bwMode="gray">
          <a:xfrm>
            <a:off x="8632801"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3" name="Rechteck 222"/>
          <p:cNvSpPr/>
          <p:nvPr userDrawn="1"/>
        </p:nvSpPr>
        <p:spPr bwMode="gray">
          <a:xfrm>
            <a:off x="6256804"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4" name="Rechteck 19"/>
          <p:cNvSpPr/>
          <p:nvPr userDrawn="1"/>
        </p:nvSpPr>
        <p:spPr bwMode="gray">
          <a:xfrm>
            <a:off x="6256804"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5" name="Rechteck 19"/>
          <p:cNvSpPr/>
          <p:nvPr userDrawn="1"/>
        </p:nvSpPr>
        <p:spPr bwMode="gray">
          <a:xfrm>
            <a:off x="6256804"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6" name="Rechteck 19"/>
          <p:cNvSpPr/>
          <p:nvPr userDrawn="1"/>
        </p:nvSpPr>
        <p:spPr bwMode="gray">
          <a:xfrm>
            <a:off x="6256804"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6" name="Rechteck 155"/>
          <p:cNvSpPr/>
          <p:nvPr userDrawn="1"/>
        </p:nvSpPr>
        <p:spPr bwMode="gray">
          <a:xfrm>
            <a:off x="324006"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ln w="3175">
                <a:noFill/>
              </a:ln>
              <a:solidFill>
                <a:srgbClr val="FFFFFF"/>
              </a:solidFill>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Blue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Royal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215 / 230 / 244</a:t>
            </a:r>
          </a:p>
        </p:txBody>
      </p:sp>
      <p:sp>
        <p:nvSpPr>
          <p:cNvPr id="227" name="Rechteck 226"/>
          <p:cNvSpPr/>
          <p:nvPr userDrawn="1"/>
        </p:nvSpPr>
        <p:spPr bwMode="gray">
          <a:xfrm>
            <a:off x="324006"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9" name="Rechteck 228"/>
          <p:cNvSpPr/>
          <p:nvPr userDrawn="1"/>
        </p:nvSpPr>
        <p:spPr bwMode="gray">
          <a:xfrm>
            <a:off x="324006"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0" name="Rechteck 13"/>
          <p:cNvSpPr/>
          <p:nvPr userDrawn="1"/>
        </p:nvSpPr>
        <p:spPr bwMode="gray">
          <a:xfrm>
            <a:off x="324006"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1" name="Rechteck 13"/>
          <p:cNvSpPr/>
          <p:nvPr userDrawn="1"/>
        </p:nvSpPr>
        <p:spPr bwMode="gray">
          <a:xfrm>
            <a:off x="324006"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2" name="Rechteck 13"/>
          <p:cNvSpPr/>
          <p:nvPr userDrawn="1"/>
        </p:nvSpPr>
        <p:spPr bwMode="gray">
          <a:xfrm>
            <a:off x="324006"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3" name="Rechteck 13"/>
          <p:cNvSpPr/>
          <p:nvPr userDrawn="1"/>
        </p:nvSpPr>
        <p:spPr bwMode="gray">
          <a:xfrm>
            <a:off x="324006"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4" name="Rechteck 13"/>
          <p:cNvSpPr/>
          <p:nvPr userDrawn="1"/>
        </p:nvSpPr>
        <p:spPr bwMode="gray">
          <a:xfrm>
            <a:off x="324006"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5" name="Rechteck 13"/>
          <p:cNvSpPr/>
          <p:nvPr userDrawn="1"/>
        </p:nvSpPr>
        <p:spPr bwMode="gray">
          <a:xfrm>
            <a:off x="324006"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238" name="Textfeld 237"/>
          <p:cNvSpPr txBox="1"/>
          <p:nvPr userDrawn="1"/>
        </p:nvSpPr>
        <p:spPr bwMode="gray">
          <a:xfrm>
            <a:off x="324002" y="5085953"/>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Lighter/brighter tones</a:t>
            </a:r>
          </a:p>
        </p:txBody>
      </p:sp>
      <p:sp>
        <p:nvSpPr>
          <p:cNvPr id="157" name="Textfeld 156"/>
          <p:cNvSpPr txBox="1"/>
          <p:nvPr userDrawn="1"/>
        </p:nvSpPr>
        <p:spPr bwMode="gray">
          <a:xfrm>
            <a:off x="4118408"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Green</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126 / 98</a:t>
            </a:r>
          </a:p>
        </p:txBody>
      </p:sp>
      <p:sp>
        <p:nvSpPr>
          <p:cNvPr id="158" name="Rechteck 157"/>
          <p:cNvSpPr/>
          <p:nvPr userDrawn="1"/>
        </p:nvSpPr>
        <p:spPr bwMode="gray">
          <a:xfrm>
            <a:off x="3880807"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600"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85"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007E62"/>
                </a:solidFill>
              </a:rPr>
              <a:t>Lorem ipsum dolor</a:t>
            </a:r>
          </a:p>
        </p:txBody>
      </p:sp>
    </p:spTree>
    <p:extLst>
      <p:ext uri="{BB962C8B-B14F-4D97-AF65-F5344CB8AC3E}">
        <p14:creationId xmlns:p14="http://schemas.microsoft.com/office/powerpoint/2010/main" val="419551950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393372722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23989230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923846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38744662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5_Title Slid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C627470-776F-AA47-97AD-C735D532E1F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277" b="2031"/>
          <a:stretch/>
        </p:blipFill>
        <p:spPr>
          <a:xfrm>
            <a:off x="3549607" y="0"/>
            <a:ext cx="6013498" cy="5694363"/>
          </a:xfrm>
          <a:prstGeom prst="rect">
            <a:avLst/>
          </a:prstGeom>
        </p:spPr>
      </p:pic>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4209634576"/>
              </p:ext>
            </p:extLst>
          </p:nvPr>
        </p:nvGraphicFramePr>
        <p:xfrm>
          <a:off x="1597" y="1592"/>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97" y="1592"/>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1991" tIns="71991" rIns="71991" bIns="71991" numCol="1" spcCol="0" rtlCol="0" fromWordArt="0" anchor="t" anchorCtr="0" forceAA="0" compatLnSpc="1">
            <a:prstTxWarp prst="textNoShape">
              <a:avLst/>
            </a:prstTxWarp>
            <a:noAutofit/>
          </a:bodyPr>
          <a:lstStyle/>
          <a:p>
            <a:pPr defTabSz="914296">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66" name="Rechteck 165"/>
          <p:cNvSpPr/>
          <p:nvPr userDrawn="1"/>
        </p:nvSpPr>
        <p:spPr bwMode="gray">
          <a:xfrm>
            <a:off x="-1" y="0"/>
            <a:ext cx="9906001" cy="6858000"/>
          </a:xfrm>
          <a:custGeom>
            <a:avLst/>
            <a:gdLst/>
            <a:ahLst/>
            <a:cxnLst/>
            <a:rect l="l" t="t" r="r" b="b"/>
            <a:pathLst>
              <a:path w="9144001" h="5143500">
                <a:moveTo>
                  <a:pt x="8834439" y="0"/>
                </a:moveTo>
                <a:lnTo>
                  <a:pt x="9144001" y="0"/>
                </a:lnTo>
                <a:lnTo>
                  <a:pt x="9144001" y="4273154"/>
                </a:lnTo>
                <a:lnTo>
                  <a:pt x="9144001" y="5143500"/>
                </a:lnTo>
                <a:lnTo>
                  <a:pt x="8834439" y="5143500"/>
                </a:lnTo>
                <a:lnTo>
                  <a:pt x="1" y="5143500"/>
                </a:lnTo>
                <a:lnTo>
                  <a:pt x="1" y="4273550"/>
                </a:lnTo>
                <a:lnTo>
                  <a:pt x="0" y="4273550"/>
                </a:lnTo>
                <a:lnTo>
                  <a:pt x="0" y="3646110"/>
                </a:lnTo>
                <a:lnTo>
                  <a:pt x="3276555" y="3646110"/>
                </a:lnTo>
                <a:lnTo>
                  <a:pt x="3276555" y="4273154"/>
                </a:lnTo>
                <a:lnTo>
                  <a:pt x="8834439" y="4273154"/>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84478" tIns="84478" rIns="84478" bIns="84478" numCol="1" spcCol="0" rtlCol="0" fromWordArt="0" anchor="t" anchorCtr="0" forceAA="0" compatLnSpc="1">
            <a:prstTxWarp prst="textNoShape">
              <a:avLst/>
            </a:prstTxWarp>
            <a:noAutofit/>
          </a:bodyPr>
          <a:lstStyle/>
          <a:p>
            <a:pPr defTabSz="1072866">
              <a:lnSpc>
                <a:spcPct val="110000"/>
              </a:lnSpc>
              <a:spcBef>
                <a:spcPct val="50000"/>
              </a:spcBef>
              <a:spcAft>
                <a:spcPct val="25000"/>
              </a:spcAft>
              <a:buClr>
                <a:srgbClr val="003781"/>
              </a:buClr>
              <a:tabLst/>
            </a:pPr>
            <a:endParaRPr lang="en-GB" sz="1400" dirty="0">
              <a:solidFill>
                <a:srgbClr val="FFFFFF"/>
              </a:solidFill>
              <a:latin typeface="Arial" charset="0"/>
            </a:endParaRPr>
          </a:p>
        </p:txBody>
      </p:sp>
      <p:sp>
        <p:nvSpPr>
          <p:cNvPr id="67"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8"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296" rtl="0" eaLnBrk="1" fontAlgn="base" latinLnBrk="0" hangingPunct="1">
              <a:lnSpc>
                <a:spcPct val="100000"/>
              </a:lnSpc>
              <a:spcBef>
                <a:spcPts val="0"/>
              </a:spcBef>
              <a:spcAft>
                <a:spcPts val="0"/>
              </a:spcAft>
              <a:buClr>
                <a:schemeClr val="tx2"/>
              </a:buClr>
              <a:buSzTx/>
              <a:buFont typeface="Wingdings" pitchFamily="2" charset="2"/>
              <a:buNone/>
              <a:tabLst>
                <a:tab pos="182542" algn="l"/>
              </a:tabLst>
              <a:defRPr b="0" baseline="0">
                <a:solidFill>
                  <a:schemeClr val="tx2"/>
                </a:solidFill>
                <a:latin typeface="Arial" panose="020B0604020202020204" pitchFamily="34" charset="0"/>
              </a:defRPr>
            </a:lvl1pPr>
            <a:lvl2pPr marL="184129" indent="0">
              <a:buNone/>
              <a:defRPr/>
            </a:lvl2pPr>
            <a:lvl3pPr marL="320638" indent="0">
              <a:buNone/>
              <a:defRPr/>
            </a:lvl3pPr>
            <a:lvl4pPr marL="455561" indent="0">
              <a:buNone/>
              <a:defRPr/>
            </a:lvl4pPr>
            <a:lvl5pPr marL="549212" indent="0">
              <a:buNone/>
              <a:defRPr/>
            </a:lvl5pPr>
          </a:lstStyle>
          <a:p>
            <a:pPr lvl="0"/>
            <a:r>
              <a:rPr lang="en-GB" noProof="0" dirty="0"/>
              <a:t>Author</a:t>
            </a:r>
            <a:r>
              <a:rPr lang="en-GB" dirty="0"/>
              <a:t> / </a:t>
            </a:r>
            <a:r>
              <a:rPr lang="en-GB" noProof="0" dirty="0"/>
              <a:t>Department</a:t>
            </a:r>
            <a:r>
              <a:rPr lang="en-GB" dirty="0"/>
              <a:t> / </a:t>
            </a:r>
            <a:r>
              <a:rPr lang="en-GB" noProof="0" dirty="0"/>
              <a:t>Branch (12pt) </a:t>
            </a:r>
          </a:p>
        </p:txBody>
      </p:sp>
      <p:sp>
        <p:nvSpPr>
          <p:cNvPr id="16" name="Rectangle 15"/>
          <p:cNvSpPr/>
          <p:nvPr userDrawn="1"/>
        </p:nvSpPr>
        <p:spPr bwMode="auto">
          <a:xfrm flipH="1">
            <a:off x="3549607" y="3177"/>
            <a:ext cx="6013498" cy="5694363"/>
          </a:xfrm>
          <a:custGeom>
            <a:avLst/>
            <a:gdLst/>
            <a:ahLst/>
            <a:cxnLst/>
            <a:rect l="l" t="t" r="r" b="b"/>
            <a:pathLst>
              <a:path w="6013498" h="5694363">
                <a:moveTo>
                  <a:pt x="0" y="4215949"/>
                </a:moveTo>
                <a:lnTo>
                  <a:pt x="6013498" y="4215949"/>
                </a:lnTo>
                <a:lnTo>
                  <a:pt x="6013498" y="5694363"/>
                </a:lnTo>
                <a:lnTo>
                  <a:pt x="0" y="5694363"/>
                </a:lnTo>
                <a:close/>
                <a:moveTo>
                  <a:pt x="0" y="0"/>
                </a:moveTo>
                <a:lnTo>
                  <a:pt x="6013498" y="0"/>
                </a:lnTo>
                <a:lnTo>
                  <a:pt x="6013498" y="1589087"/>
                </a:lnTo>
                <a:lnTo>
                  <a:pt x="1403398" y="1589087"/>
                </a:lnTo>
                <a:lnTo>
                  <a:pt x="1403398" y="4215948"/>
                </a:lnTo>
                <a:lnTo>
                  <a:pt x="0" y="4215948"/>
                </a:lnTo>
                <a:lnTo>
                  <a:pt x="0" y="1589087"/>
                </a:lnTo>
                <a:close/>
              </a:path>
            </a:pathLst>
          </a:custGeom>
          <a:solidFill>
            <a:schemeClr val="accent5">
              <a:alpha val="15000"/>
            </a:scheme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de-DE" dirty="0" err="1">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324007" y="3584682"/>
            <a:ext cx="2858582" cy="215444"/>
          </a:xfrm>
        </p:spPr>
        <p:txBody>
          <a:bodyPr lIns="0" rIns="0" anchor="b">
            <a:spAutoFit/>
          </a:bodyPr>
          <a:lstStyle>
            <a:lvl1pPr marL="0" indent="0">
              <a:buNone/>
              <a:defRPr sz="1400">
                <a:solidFill>
                  <a:schemeClr val="tx2"/>
                </a:solidFill>
              </a:defRPr>
            </a:lvl1pPr>
          </a:lstStyle>
          <a:p>
            <a:pPr lvl="0"/>
            <a:r>
              <a:rPr lang="en-GB" dirty="0"/>
              <a:t>Date of the presentation</a:t>
            </a:r>
          </a:p>
        </p:txBody>
      </p:sp>
      <p:sp>
        <p:nvSpPr>
          <p:cNvPr id="48" name="Textplatzhalter 2"/>
          <p:cNvSpPr>
            <a:spLocks noGrp="1"/>
          </p:cNvSpPr>
          <p:nvPr userDrawn="1">
            <p:ph type="body" sz="quarter" idx="14" hasCustomPrompt="1"/>
          </p:nvPr>
        </p:nvSpPr>
        <p:spPr bwMode="gray">
          <a:xfrm>
            <a:off x="324000" y="3094937"/>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dirty="0"/>
              <a:t>Subtitle of the presentation</a:t>
            </a:r>
          </a:p>
          <a:p>
            <a:pPr lvl="0"/>
            <a:r>
              <a:rPr lang="en-GB" dirty="0"/>
              <a:t>2nd line if required</a:t>
            </a:r>
          </a:p>
        </p:txBody>
      </p:sp>
      <p:sp>
        <p:nvSpPr>
          <p:cNvPr id="107" name="Textplatzhalter 20"/>
          <p:cNvSpPr>
            <a:spLocks noGrp="1"/>
          </p:cNvSpPr>
          <p:nvPr userDrawn="1">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Active is:</a:t>
            </a:r>
          </a:p>
        </p:txBody>
      </p:sp>
      <p:sp>
        <p:nvSpPr>
          <p:cNvPr id="42" name="Textplatzhalter 20"/>
          <p:cNvSpPr>
            <a:spLocks noGrp="1"/>
          </p:cNvSpPr>
          <p:nvPr>
            <p:ph type="body" sz="quarter" idx="15" hasCustomPrompt="1"/>
          </p:nvPr>
        </p:nvSpPr>
        <p:spPr bwMode="gray">
          <a:xfrm>
            <a:off x="324002" y="1458919"/>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Title of the presentation </a:t>
            </a:r>
            <a:br>
              <a:rPr lang="en-GB" dirty="0"/>
            </a:br>
            <a:r>
              <a:rPr lang="en-GB" dirty="0"/>
              <a:t>(36pt)</a:t>
            </a:r>
          </a:p>
        </p:txBody>
      </p:sp>
      <p:sp>
        <p:nvSpPr>
          <p:cNvPr id="32" name="Rectangle 31"/>
          <p:cNvSpPr/>
          <p:nvPr userDrawn="1"/>
        </p:nvSpPr>
        <p:spPr bwMode="auto">
          <a:xfrm>
            <a:off x="7745346" y="805388"/>
            <a:ext cx="2106745" cy="4604812"/>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a:endParaRPr>
          </a:p>
        </p:txBody>
      </p:sp>
      <p:pic>
        <p:nvPicPr>
          <p:cNvPr id="33" name="Picture 3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879124" y="4939753"/>
            <a:ext cx="926474" cy="411363"/>
          </a:xfrm>
          <a:prstGeom prst="rect">
            <a:avLst/>
          </a:prstGeom>
          <a:ln w="3175">
            <a:solidFill>
              <a:schemeClr val="tx1"/>
            </a:solidFill>
          </a:ln>
          <a:effectLst/>
        </p:spPr>
      </p:pic>
      <p:pic>
        <p:nvPicPr>
          <p:cNvPr id="34" name="Picture 3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72361" y="4490043"/>
            <a:ext cx="912381" cy="398773"/>
          </a:xfrm>
          <a:prstGeom prst="rect">
            <a:avLst/>
          </a:prstGeom>
          <a:ln w="3175">
            <a:solidFill>
              <a:schemeClr val="tx1"/>
            </a:solidFill>
          </a:ln>
          <a:effectLst/>
        </p:spPr>
      </p:pic>
      <p:pic>
        <p:nvPicPr>
          <p:cNvPr id="35" name="Picture 3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876710" y="4490043"/>
            <a:ext cx="922269" cy="411363"/>
          </a:xfrm>
          <a:prstGeom prst="rect">
            <a:avLst/>
          </a:prstGeom>
          <a:ln w="3175">
            <a:solidFill>
              <a:schemeClr val="tx1"/>
            </a:solidFill>
          </a:ln>
        </p:spPr>
      </p:pic>
      <p:pic>
        <p:nvPicPr>
          <p:cNvPr id="36" name="Picture 3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867061" y="4046653"/>
            <a:ext cx="916608" cy="398773"/>
          </a:xfrm>
          <a:prstGeom prst="rect">
            <a:avLst/>
          </a:prstGeom>
          <a:ln w="3175">
            <a:solidFill>
              <a:schemeClr val="tx1"/>
            </a:solidFill>
          </a:ln>
        </p:spPr>
      </p:pic>
      <p:pic>
        <p:nvPicPr>
          <p:cNvPr id="39" name="Picture 38"/>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857389" y="2968294"/>
            <a:ext cx="1714920" cy="995509"/>
          </a:xfrm>
          <a:prstGeom prst="rect">
            <a:avLst/>
          </a:prstGeom>
        </p:spPr>
      </p:pic>
      <p:pic>
        <p:nvPicPr>
          <p:cNvPr id="40" name="Picture 3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883330" y="4046651"/>
            <a:ext cx="922269" cy="399600"/>
          </a:xfrm>
          <a:prstGeom prst="rect">
            <a:avLst/>
          </a:prstGeom>
          <a:ln w="3175">
            <a:solidFill>
              <a:schemeClr val="tx1"/>
            </a:solidFill>
          </a:ln>
        </p:spPr>
      </p:pic>
      <p:sp>
        <p:nvSpPr>
          <p:cNvPr id="7" name="Rectangle 6"/>
          <p:cNvSpPr/>
          <p:nvPr userDrawn="1"/>
        </p:nvSpPr>
        <p:spPr>
          <a:xfrm>
            <a:off x="324000" y="6137209"/>
            <a:ext cx="2392386" cy="203133"/>
          </a:xfrm>
          <a:prstGeom prst="rect">
            <a:avLst/>
          </a:prstGeom>
        </p:spPr>
        <p:txBody>
          <a:bodyPr wrap="none" lIns="0" tIns="0" rIns="0" bIns="0">
            <a:spAutoFit/>
          </a:bodyPr>
          <a:lstStyle/>
          <a:p>
            <a:pPr algn="ctr" fontAlgn="auto">
              <a:lnSpc>
                <a:spcPct val="110000"/>
              </a:lnSpc>
              <a:spcBef>
                <a:spcPct val="50000"/>
              </a:spcBef>
              <a:spcAft>
                <a:spcPct val="25000"/>
              </a:spcAft>
              <a:buClr>
                <a:srgbClr val="003781"/>
              </a:buClr>
              <a:buFontTx/>
              <a:buNone/>
              <a:tabLst/>
              <a:defRPr/>
            </a:pPr>
            <a:r>
              <a:rPr lang="en-US" b="1" kern="1200" dirty="0">
                <a:solidFill>
                  <a:srgbClr val="003781"/>
                </a:solidFill>
                <a:latin typeface="Arial"/>
              </a:rPr>
              <a:t>www.allianztechnologytrust.com</a:t>
            </a:r>
            <a:endParaRPr lang="en-GB" b="1" kern="1200" dirty="0">
              <a:solidFill>
                <a:srgbClr val="003781"/>
              </a:solidFill>
              <a:latin typeface="Arial"/>
            </a:endParaRPr>
          </a:p>
        </p:txBody>
      </p:sp>
      <p:pic>
        <p:nvPicPr>
          <p:cNvPr id="23612" name="Picture 60"/>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8993600" y="2049961"/>
            <a:ext cx="807736" cy="851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613" name="Picture 6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838340" y="1991604"/>
            <a:ext cx="695325" cy="929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627" name="Picture 75" descr="https://www.allianztechnologytrust.com/static/images/Investment_Week19-LOGO-WINNER_Best_Specialist.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060715" y="1252437"/>
            <a:ext cx="796925" cy="796925"/>
          </a:xfrm>
          <a:prstGeom prst="rect">
            <a:avLst/>
          </a:prstGeom>
          <a:noFill/>
          <a:extLst>
            <a:ext uri="{909E8E84-426E-40DD-AFC4-6F175D3DCCD1}">
              <a14:hiddenFill xmlns:a14="http://schemas.microsoft.com/office/drawing/2010/main">
                <a:solidFill>
                  <a:srgbClr val="FFFFFF"/>
                </a:solidFill>
              </a14:hiddenFill>
            </a:ext>
          </a:extLst>
        </p:spPr>
      </p:pic>
      <p:pic>
        <p:nvPicPr>
          <p:cNvPr id="23629" name="Picture 77" descr="https://www.allianztechnologytrust.com/static/images/ATT_Morningstar_5stars.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848134" y="1315169"/>
            <a:ext cx="942914" cy="358767"/>
          </a:xfrm>
          <a:prstGeom prst="rect">
            <a:avLst/>
          </a:prstGeom>
          <a:noFill/>
          <a:extLst>
            <a:ext uri="{909E8E84-426E-40DD-AFC4-6F175D3DCCD1}">
              <a14:hiddenFill xmlns:a14="http://schemas.microsoft.com/office/drawing/2010/main">
                <a:solidFill>
                  <a:srgbClr val="FFFFFF"/>
                </a:solidFill>
              </a14:hiddenFill>
            </a:ext>
          </a:extLst>
        </p:spPr>
      </p:pic>
      <p:pic>
        <p:nvPicPr>
          <p:cNvPr id="23632" name="Picture 80" descr="https://www.allianztechnologytrust.com/static/images/Citywire_A_4562wKl.png"/>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838340" y="857143"/>
            <a:ext cx="1945332" cy="401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6775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itle Slide - Co Branding">
    <p:bg>
      <p:bgRef idx="1001">
        <a:schemeClr val="bg1"/>
      </p:bgRef>
    </p:bg>
    <p:spTree>
      <p:nvGrpSpPr>
        <p:cNvPr id="1" name=""/>
        <p:cNvGrpSpPr/>
        <p:nvPr/>
      </p:nvGrpSpPr>
      <p:grpSpPr>
        <a:xfrm>
          <a:off x="0" y="0"/>
          <a:ext cx="0" cy="0"/>
          <a:chOff x="0" y="0"/>
          <a:chExt cx="0" cy="0"/>
        </a:xfrm>
      </p:grpSpPr>
      <p:sp>
        <p:nvSpPr>
          <p:cNvPr id="50" name="Rechteck 49"/>
          <p:cNvSpPr/>
          <p:nvPr userDrawn="1"/>
        </p:nvSpPr>
        <p:spPr bwMode="gray">
          <a:xfrm>
            <a:off x="3549601"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2" name="Textfeld 21"/>
          <p:cNvSpPr txBox="1"/>
          <p:nvPr userDrawn="1"/>
        </p:nvSpPr>
        <p:spPr bwMode="gray">
          <a:xfrm>
            <a:off x="3654801"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51" name="L-Form 50"/>
          <p:cNvSpPr/>
          <p:nvPr userDrawn="1"/>
        </p:nvSpPr>
        <p:spPr bwMode="auto">
          <a:xfrm>
            <a:off x="3549601" y="0"/>
            <a:ext cx="6015601" cy="5697538"/>
          </a:xfrm>
          <a:prstGeom prst="corner">
            <a:avLst>
              <a:gd name="adj1" fmla="val 36794"/>
              <a:gd name="adj2" fmla="val 42477"/>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324007"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324002"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6" name="Textplatzhalter 20"/>
          <p:cNvSpPr>
            <a:spLocks noGrp="1"/>
          </p:cNvSpPr>
          <p:nvPr>
            <p:ph type="body" sz="quarter" idx="15" hasCustomPrompt="1"/>
          </p:nvPr>
        </p:nvSpPr>
        <p:spPr bwMode="gray">
          <a:xfrm>
            <a:off x="324002" y="1461355"/>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189661643"/>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1"/>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6"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grpSp>
        <p:nvGrpSpPr>
          <p:cNvPr id="6" name="Gruppieren 5"/>
          <p:cNvGrpSpPr/>
          <p:nvPr userDrawn="1"/>
        </p:nvGrpSpPr>
        <p:grpSpPr bwMode="gray">
          <a:xfrm>
            <a:off x="3544924" y="6002251"/>
            <a:ext cx="1523830" cy="512330"/>
            <a:chOff x="3544910" y="6002251"/>
            <a:chExt cx="1523830" cy="512330"/>
          </a:xfrm>
        </p:grpSpPr>
        <p:sp>
          <p:nvSpPr>
            <p:cNvPr id="4" name="Ellipse 3"/>
            <p:cNvSpPr/>
            <p:nvPr userDrawn="1"/>
          </p:nvSpPr>
          <p:spPr bwMode="gray">
            <a:xfrm>
              <a:off x="3551281" y="6002251"/>
              <a:ext cx="512330" cy="51233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6350" cap="flat" cmpd="sng" algn="ctr">
              <a:no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ct val="50000"/>
                </a:spcBef>
                <a:spcAft>
                  <a:spcPct val="25000"/>
                </a:spcAft>
                <a:buClr>
                  <a:srgbClr val="003781"/>
                </a:buClr>
                <a:tabLst/>
              </a:pPr>
              <a:r>
                <a:rPr lang="en-GB" sz="3000" dirty="0">
                  <a:solidFill>
                    <a:srgbClr val="FFFFFF"/>
                  </a:solidFill>
                  <a:latin typeface="Arial" charset="0"/>
                </a:rPr>
                <a:t>CO</a:t>
              </a:r>
            </a:p>
          </p:txBody>
        </p:sp>
        <p:grpSp>
          <p:nvGrpSpPr>
            <p:cNvPr id="5" name="Gruppieren 4"/>
            <p:cNvGrpSpPr/>
            <p:nvPr userDrawn="1"/>
          </p:nvGrpSpPr>
          <p:grpSpPr bwMode="gray">
            <a:xfrm>
              <a:off x="3544910" y="6079550"/>
              <a:ext cx="1523830" cy="369332"/>
              <a:chOff x="3544910" y="6152092"/>
              <a:chExt cx="1523830" cy="369332"/>
            </a:xfrm>
          </p:grpSpPr>
          <p:sp>
            <p:nvSpPr>
              <p:cNvPr id="42" name="TextBox 2"/>
              <p:cNvSpPr txBox="1"/>
              <p:nvPr userDrawn="1"/>
            </p:nvSpPr>
            <p:spPr bwMode="gray">
              <a:xfrm>
                <a:off x="4124571" y="6332141"/>
                <a:ext cx="65" cy="189283"/>
              </a:xfrm>
              <a:prstGeom prst="rect">
                <a:avLst/>
              </a:prstGeom>
            </p:spPr>
            <p:txBody>
              <a:bodyPr vert="horz" wrap="none" lIns="0" tIns="0" rIns="0" bIns="0" rtlCol="0" anchor="b">
                <a:spAutoFit/>
              </a:bodyPr>
              <a:lstStyle/>
              <a:p>
                <a:pPr>
                  <a:buClr>
                    <a:srgbClr val="003781"/>
                  </a:buClr>
                </a:pPr>
                <a:endParaRPr lang="en-GB" sz="1230" b="1" dirty="0">
                  <a:solidFill>
                    <a:srgbClr val="7E5475"/>
                  </a:solidFill>
                  <a:latin typeface="Arial"/>
                  <a:ea typeface="Allianz Sans" panose="02000506030000020004" pitchFamily="2" charset="0"/>
                </a:endParaRPr>
              </a:p>
            </p:txBody>
          </p:sp>
          <p:sp>
            <p:nvSpPr>
              <p:cNvPr id="43" name="TextBox 2"/>
              <p:cNvSpPr txBox="1"/>
              <p:nvPr userDrawn="1"/>
            </p:nvSpPr>
            <p:spPr bwMode="gray">
              <a:xfrm>
                <a:off x="4124571" y="6236317"/>
                <a:ext cx="944169" cy="189283"/>
              </a:xfrm>
              <a:prstGeom prst="rect">
                <a:avLst/>
              </a:prstGeom>
            </p:spPr>
            <p:txBody>
              <a:bodyPr vert="horz" wrap="none" lIns="0" tIns="0" rIns="0" bIns="0" rtlCol="0" anchor="b">
                <a:spAutoFit/>
              </a:bodyPr>
              <a:lstStyle/>
              <a:p>
                <a:pPr>
                  <a:buClr>
                    <a:srgbClr val="003781"/>
                  </a:buClr>
                </a:pPr>
                <a:r>
                  <a:rPr lang="en-GB" sz="1230" b="1" dirty="0">
                    <a:solidFill>
                      <a:srgbClr val="7E5475"/>
                    </a:solidFill>
                    <a:latin typeface="Arial"/>
                    <a:ea typeface="Allianz Sans" panose="02000506030000020004" pitchFamily="2" charset="0"/>
                  </a:rPr>
                  <a:t>Co Branding</a:t>
                </a:r>
              </a:p>
            </p:txBody>
          </p:sp>
          <p:sp>
            <p:nvSpPr>
              <p:cNvPr id="44" name="TextBox 2"/>
              <p:cNvSpPr txBox="1"/>
              <p:nvPr userDrawn="1"/>
            </p:nvSpPr>
            <p:spPr bwMode="gray">
              <a:xfrm>
                <a:off x="3544910" y="6152092"/>
                <a:ext cx="65" cy="369332"/>
              </a:xfrm>
              <a:prstGeom prst="rect">
                <a:avLst/>
              </a:prstGeom>
            </p:spPr>
            <p:txBody>
              <a:bodyPr vert="horz" wrap="none" lIns="0" tIns="0" rIns="0" bIns="0" rtlCol="0" anchor="b">
                <a:spAutoFit/>
              </a:bodyPr>
              <a:lstStyle/>
              <a:p>
                <a:pPr>
                  <a:buClr>
                    <a:srgbClr val="003781"/>
                  </a:buClr>
                </a:pPr>
                <a:endParaRPr lang="en-GB" sz="2400" dirty="0">
                  <a:solidFill>
                    <a:srgbClr val="FFFFFF"/>
                  </a:solidFill>
                  <a:latin typeface="Arial"/>
                  <a:ea typeface="Allianz Sans" panose="02000506030000020004" pitchFamily="2" charset="0"/>
                </a:endParaRPr>
              </a:p>
            </p:txBody>
          </p:sp>
        </p:grpSp>
      </p:grpSp>
      <p:sp>
        <p:nvSpPr>
          <p:cNvPr id="49"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522388964"/>
      </p:ext>
    </p:extLst>
  </p:cSld>
  <p:clrMapOvr>
    <a:overrideClrMapping bg1="lt1" tx1="dk1" bg2="lt2" tx2="dk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p:bg>
      <p:bgRef idx="1001">
        <a:schemeClr val="bg1"/>
      </p:bgRef>
    </p:bg>
    <p:spTree>
      <p:nvGrpSpPr>
        <p:cNvPr id="1" name=""/>
        <p:cNvGrpSpPr/>
        <p:nvPr/>
      </p:nvGrpSpPr>
      <p:grpSpPr>
        <a:xfrm>
          <a:off x="0" y="0"/>
          <a:ext cx="0" cy="0"/>
          <a:chOff x="0" y="0"/>
          <a:chExt cx="0" cy="0"/>
        </a:xfrm>
      </p:grpSpPr>
      <p:sp>
        <p:nvSpPr>
          <p:cNvPr id="39" name="Rechteck 38"/>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feld 3"/>
          <p:cNvSpPr txBox="1"/>
          <p:nvPr userDrawn="1"/>
        </p:nvSpPr>
        <p:spPr bwMode="gray">
          <a:xfrm>
            <a:off x="105983" y="2674421"/>
            <a:ext cx="580548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sp>
        <p:nvSpPr>
          <p:cNvPr id="41" name="L-Form 40"/>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0" name="Textplatzhalter 20"/>
          <p:cNvSpPr>
            <a:spLocks noGrp="1"/>
          </p:cNvSpPr>
          <p:nvPr>
            <p:ph type="body" sz="quarter" idx="15" hasCustomPrompt="1"/>
          </p:nvPr>
        </p:nvSpPr>
        <p:spPr bwMode="gray">
          <a:xfrm>
            <a:off x="5049838" y="1460159"/>
            <a:ext cx="4176154"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sp>
        <p:nvSpPr>
          <p:cNvPr id="38"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1868372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Title Slide - Box right side - Alternative">
    <p:bg>
      <p:bgRef idx="1001">
        <a:schemeClr val="bg1"/>
      </p:bgRef>
    </p:bg>
    <p:spTree>
      <p:nvGrpSpPr>
        <p:cNvPr id="1" name=""/>
        <p:cNvGrpSpPr/>
        <p:nvPr/>
      </p:nvGrpSpPr>
      <p:grpSpPr>
        <a:xfrm>
          <a:off x="0" y="0"/>
          <a:ext cx="0" cy="0"/>
          <a:chOff x="0" y="0"/>
          <a:chExt cx="0" cy="0"/>
        </a:xfrm>
      </p:grpSpPr>
      <p:sp>
        <p:nvSpPr>
          <p:cNvPr id="53" name="Rechteck 52"/>
          <p:cNvSpPr/>
          <p:nvPr userDrawn="1"/>
        </p:nvSpPr>
        <p:spPr bwMode="gray">
          <a:xfrm>
            <a:off x="783" y="1"/>
            <a:ext cx="6015889" cy="5697538"/>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58" name="Textfeld 57"/>
          <p:cNvSpPr txBox="1"/>
          <p:nvPr userDrawn="1"/>
        </p:nvSpPr>
        <p:spPr bwMode="gray">
          <a:xfrm>
            <a:off x="115514" y="2674421"/>
            <a:ext cx="5786438" cy="369332"/>
          </a:xfrm>
          <a:prstGeom prst="rect">
            <a:avLst/>
          </a:prstGeom>
          <a:noFill/>
        </p:spPr>
        <p:txBody>
          <a:bodyPr wrap="square" lIns="0" tIns="0" rIns="0" bIns="0" rtlCol="0" anchor="ctr">
            <a:spAutoFit/>
          </a:bodyPr>
          <a:lstStyle/>
          <a:p>
            <a:pPr algn="ctr">
              <a:buClr>
                <a:srgbClr val="003781"/>
              </a:buClr>
              <a:tabLst/>
            </a:pPr>
            <a:r>
              <a:rPr lang="en-GB" sz="2400" b="1" dirty="0">
                <a:solidFill>
                  <a:srgbClr val="F3B085"/>
                </a:solidFill>
              </a:rPr>
              <a:t>Picture to be placed in the slide master</a:t>
            </a:r>
          </a:p>
        </p:txBody>
      </p:sp>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46359794"/>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3" name="Freihandform: Form 42">
            <a:extLst>
              <a:ext uri="{FF2B5EF4-FFF2-40B4-BE49-F238E27FC236}">
                <a16:creationId xmlns:a16="http://schemas.microsoft.com/office/drawing/2014/main" id="{9B0A8140-6550-4414-B287-547857EB93C9}"/>
              </a:ext>
            </a:extLst>
          </p:cNvPr>
          <p:cNvSpPr/>
          <p:nvPr userDrawn="1"/>
        </p:nvSpPr>
        <p:spPr bwMode="gray">
          <a:xfrm>
            <a:off x="9" y="0"/>
            <a:ext cx="9905999" cy="6858000"/>
          </a:xfrm>
          <a:custGeom>
            <a:avLst/>
            <a:gdLst>
              <a:gd name="connsiteX0" fmla="*/ 6016670 w 9905999"/>
              <a:gd name="connsiteY0" fmla="*/ 0 h 6858000"/>
              <a:gd name="connsiteX1" fmla="*/ 9905999 w 9905999"/>
              <a:gd name="connsiteY1" fmla="*/ 0 h 6858000"/>
              <a:gd name="connsiteX2" fmla="*/ 9905999 w 9905999"/>
              <a:gd name="connsiteY2" fmla="*/ 6858000 h 6858000"/>
              <a:gd name="connsiteX3" fmla="*/ 6016670 w 9905999"/>
              <a:gd name="connsiteY3" fmla="*/ 6858000 h 6858000"/>
              <a:gd name="connsiteX4" fmla="*/ 6016670 w 9905999"/>
              <a:gd name="connsiteY4" fmla="*/ 6857999 h 6858000"/>
              <a:gd name="connsiteX5" fmla="*/ 0 w 9905999"/>
              <a:gd name="connsiteY5" fmla="*/ 6857999 h 6858000"/>
              <a:gd name="connsiteX6" fmla="*/ 0 w 9905999"/>
              <a:gd name="connsiteY6" fmla="*/ 5710516 h 6858000"/>
              <a:gd name="connsiteX7" fmla="*/ 6016670 w 9905999"/>
              <a:gd name="connsiteY7" fmla="*/ 57105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999" h="6858000">
                <a:moveTo>
                  <a:pt x="6016670" y="0"/>
                </a:moveTo>
                <a:lnTo>
                  <a:pt x="9905999" y="0"/>
                </a:lnTo>
                <a:lnTo>
                  <a:pt x="9905999" y="6858000"/>
                </a:lnTo>
                <a:lnTo>
                  <a:pt x="6016670" y="6858000"/>
                </a:lnTo>
                <a:lnTo>
                  <a:pt x="6016670" y="6857999"/>
                </a:lnTo>
                <a:lnTo>
                  <a:pt x="0" y="6857999"/>
                </a:lnTo>
                <a:lnTo>
                  <a:pt x="0" y="5710516"/>
                </a:lnTo>
                <a:lnTo>
                  <a:pt x="6016670" y="5710516"/>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38" name="L-Form 37"/>
          <p:cNvSpPr/>
          <p:nvPr userDrawn="1"/>
        </p:nvSpPr>
        <p:spPr bwMode="auto">
          <a:xfrm flipH="1">
            <a:off x="783" y="0"/>
            <a:ext cx="6015601" cy="5697538"/>
          </a:xfrm>
          <a:prstGeom prst="corner">
            <a:avLst>
              <a:gd name="adj1" fmla="val 37129"/>
              <a:gd name="adj2" fmla="val 42645"/>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7" name="Rechteck 36"/>
          <p:cNvSpPr/>
          <p:nvPr userDrawn="1"/>
        </p:nvSpPr>
        <p:spPr bwMode="gray">
          <a:xfrm>
            <a:off x="6016672"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extplatzhalter 2"/>
          <p:cNvSpPr>
            <a:spLocks noGrp="1"/>
          </p:cNvSpPr>
          <p:nvPr userDrawn="1">
            <p:ph type="body" sz="quarter" idx="13" hasCustomPrompt="1"/>
          </p:nvPr>
        </p:nvSpPr>
        <p:spPr bwMode="gray">
          <a:xfrm>
            <a:off x="6353251" y="3584683"/>
            <a:ext cx="2858582" cy="215444"/>
          </a:xfrm>
        </p:spPr>
        <p:txBody>
          <a:bodyPr lIns="0" rIns="0" anchor="b">
            <a:spAutoFit/>
          </a:bodyPr>
          <a:lstStyle>
            <a:lvl1pPr marL="0" indent="0">
              <a:buNone/>
              <a:defRPr sz="1400">
                <a:solidFill>
                  <a:schemeClr val="tx2"/>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6353257" y="3094936"/>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6357829" y="4219125"/>
            <a:ext cx="2879270"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tx2"/>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107" name="Textplatzhalter 20"/>
          <p:cNvSpPr>
            <a:spLocks noGrp="1"/>
          </p:cNvSpPr>
          <p:nvPr userDrawn="1">
            <p:ph type="body" sz="quarter" idx="12" hasCustomPrompt="1"/>
          </p:nvPr>
        </p:nvSpPr>
        <p:spPr bwMode="gray">
          <a:xfrm>
            <a:off x="5049838" y="906710"/>
            <a:ext cx="4176154" cy="553998"/>
          </a:xfrm>
        </p:spPr>
        <p:txBody>
          <a:bodyPr lIns="0" tIns="0" rIns="0" bIns="0" anchor="b">
            <a:spAutoFit/>
          </a:bodyPr>
          <a:lstStyle>
            <a:lvl1pPr marL="1295400" indent="-1295400">
              <a:spcBef>
                <a:spcPts val="0"/>
              </a:spcBef>
              <a:spcAft>
                <a:spcPts val="0"/>
              </a:spcAft>
              <a:buNone/>
              <a:tabLst/>
              <a:defRPr sz="36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39" name="Textplatzhalter 20"/>
          <p:cNvSpPr>
            <a:spLocks noGrp="1"/>
          </p:cNvSpPr>
          <p:nvPr>
            <p:ph type="body" sz="quarter" idx="15" hasCustomPrompt="1"/>
          </p:nvPr>
        </p:nvSpPr>
        <p:spPr bwMode="gray">
          <a:xfrm>
            <a:off x="6353250" y="1460071"/>
            <a:ext cx="2872742" cy="1661993"/>
          </a:xfrm>
        </p:spPr>
        <p:txBody>
          <a:bodyPr lIns="0" tIns="0" rIns="0" bIns="0">
            <a:spAutoFit/>
          </a:bodyPr>
          <a:lstStyle>
            <a:lvl1pPr marL="0" indent="0">
              <a:spcBef>
                <a:spcPts val="0"/>
              </a:spcBef>
              <a:spcAft>
                <a:spcPts val="0"/>
              </a:spcAft>
              <a:buNone/>
              <a:tabLst/>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(36pt)</a:t>
            </a:r>
          </a:p>
        </p:txBody>
      </p:sp>
      <p:sp>
        <p:nvSpPr>
          <p:cNvPr id="40"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490537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1">
    <p:bg>
      <p:bgRef idx="1001">
        <a:schemeClr val="bg1"/>
      </p:bgRef>
    </p:bg>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2336574065"/>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2868630"/>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100" name="Textplatzhalter 20"/>
          <p:cNvSpPr>
            <a:spLocks noGrp="1"/>
          </p:cNvSpPr>
          <p:nvPr>
            <p:ph type="body" sz="quarter" idx="12" hasCustomPrompt="1"/>
          </p:nvPr>
        </p:nvSpPr>
        <p:spPr bwMode="gray">
          <a:xfrm>
            <a:off x="324000" y="1029822"/>
            <a:ext cx="4274894" cy="430887"/>
          </a:xfrm>
        </p:spPr>
        <p:txBody>
          <a:bodyPr wrap="square" lIns="0" tIns="0" rIns="0" bIns="0" anchor="b">
            <a:spAutoFit/>
          </a:bodyPr>
          <a:lstStyle>
            <a:lvl1pPr marL="0" indent="0">
              <a:spcBef>
                <a:spcPts val="0"/>
              </a:spcBef>
              <a:spcAft>
                <a:spcPts val="0"/>
              </a:spcAft>
              <a:buNone/>
              <a:defRPr sz="2800" b="1" baseline="0">
                <a:solidFill>
                  <a:srgbClr val="326295"/>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Placeholder (28pt)</a:t>
            </a:r>
            <a:endParaRPr lang="en-GB" noProof="0" dirty="0">
              <a:solidFill>
                <a:schemeClr val="bg1"/>
              </a:solidFill>
            </a:endParaRPr>
          </a:p>
        </p:txBody>
      </p:sp>
      <p:sp>
        <p:nvSpPr>
          <p:cNvPr id="36" name="Textplatzhalter 20"/>
          <p:cNvSpPr>
            <a:spLocks noGrp="1"/>
          </p:cNvSpPr>
          <p:nvPr>
            <p:ph type="body" sz="quarter" idx="15" hasCustomPrompt="1"/>
          </p:nvPr>
        </p:nvSpPr>
        <p:spPr bwMode="gray">
          <a:xfrm>
            <a:off x="324008" y="1458929"/>
            <a:ext cx="6989761" cy="430887"/>
          </a:xfrm>
        </p:spPr>
        <p:txBody>
          <a:bodyPr lIns="0" tIns="0" rIns="0" bIns="0">
            <a:spAutoFit/>
          </a:bodyPr>
          <a:lstStyle>
            <a:lvl1pPr marL="0" indent="0">
              <a:spcBef>
                <a:spcPts val="0"/>
              </a:spcBef>
              <a:spcAft>
                <a:spcPts val="0"/>
              </a:spcAft>
              <a:buNone/>
              <a:defRPr sz="28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r>
              <a:rPr lang="en-GB" noProof="0" dirty="0"/>
              <a:t>Lorem ipsum </a:t>
            </a:r>
            <a:r>
              <a:rPr lang="en-GB" noProof="0" dirty="0" err="1"/>
              <a:t>dolor</a:t>
            </a:r>
            <a:r>
              <a:rPr lang="en-GB" noProof="0" dirty="0"/>
              <a:t> (28pt)</a:t>
            </a:r>
          </a:p>
        </p:txBody>
      </p:sp>
      <p:sp>
        <p:nvSpPr>
          <p:cNvPr id="37"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870368731"/>
      </p:ext>
    </p:extLst>
  </p:cSld>
  <p:clrMapOvr>
    <a:overrideClrMapping bg1="lt1" tx1="dk1" bg2="lt2" tx2="dk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8"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Rechteck 1"/>
          <p:cNvSpPr/>
          <p:nvPr userDrawn="1"/>
        </p:nvSpPr>
        <p:spPr bwMode="gray">
          <a:xfrm>
            <a:off x="1" y="1479601"/>
            <a:ext cx="4857749"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0" name="Textplatzhalter 20"/>
          <p:cNvSpPr>
            <a:spLocks noGrp="1"/>
          </p:cNvSpPr>
          <p:nvPr>
            <p:ph type="body" sz="quarter" idx="12" hasCustomPrompt="1"/>
          </p:nvPr>
        </p:nvSpPr>
        <p:spPr bwMode="gray">
          <a:xfrm>
            <a:off x="324008" y="1632605"/>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br>
              <a:rPr lang="en-GB" noProof="0" dirty="0"/>
            </a:br>
            <a:r>
              <a:rPr lang="en-GB" noProof="0" dirty="0"/>
              <a:t>max. three lines</a:t>
            </a:r>
          </a:p>
        </p:txBody>
      </p:sp>
      <p:sp>
        <p:nvSpPr>
          <p:cNvPr id="33" name="TextBox 2"/>
          <p:cNvSpPr txBox="1"/>
          <p:nvPr userDrawn="1"/>
        </p:nvSpPr>
        <p:spPr bwMode="gray">
          <a:xfrm>
            <a:off x="324000" y="6362637"/>
            <a:ext cx="1086836" cy="189283"/>
          </a:xfrm>
          <a:prstGeom prst="rect">
            <a:avLst/>
          </a:prstGeom>
        </p:spPr>
        <p:txBody>
          <a:bodyPr vert="horz" wrap="none" lIns="0" tIns="0" rIns="0" bIns="0" rtlCol="0" anchor="b">
            <a:spAutoFit/>
          </a:bodyPr>
          <a:lstStyle/>
          <a:p>
            <a:pPr>
              <a:buClr>
                <a:srgbClr val="003781"/>
              </a:buClr>
            </a:pPr>
            <a:r>
              <a:rPr lang="en-GB" sz="1230" b="1"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97"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GB" noProof="0" dirty="0"/>
              <a:t>Date of the presentation</a:t>
            </a:r>
          </a:p>
        </p:txBody>
      </p:sp>
      <p:sp>
        <p:nvSpPr>
          <p:cNvPr id="48" name="Textplatzhalter 2"/>
          <p:cNvSpPr>
            <a:spLocks noGrp="1"/>
          </p:cNvSpPr>
          <p:nvPr>
            <p:ph type="body" sz="quarter" idx="14" hasCustomPrompt="1"/>
          </p:nvPr>
        </p:nvSpPr>
        <p:spPr bwMode="gray">
          <a:xfrm>
            <a:off x="324000" y="3419361"/>
            <a:ext cx="4274894" cy="430887"/>
          </a:xfrm>
        </p:spPr>
        <p:txBody>
          <a:bodyPr wrap="square" lIns="0" rIns="0" anchor="t" anchorCtr="0">
            <a:spAutoFit/>
          </a:bodyPr>
          <a:lstStyle>
            <a:lvl1pPr marL="0" indent="0">
              <a:spcBef>
                <a:spcPts val="0"/>
              </a:spcBef>
              <a:spcAft>
                <a:spcPts val="0"/>
              </a:spcAft>
              <a:buNone/>
              <a:defRPr sz="1400">
                <a:solidFill>
                  <a:schemeClr val="tx2"/>
                </a:solidFill>
              </a:defRPr>
            </a:lvl1pPr>
          </a:lstStyle>
          <a:p>
            <a:pPr lvl="0"/>
            <a:r>
              <a:rPr lang="en-GB" noProof="0" dirty="0"/>
              <a:t>Subtitle of the presentation</a:t>
            </a:r>
          </a:p>
          <a:p>
            <a:pPr lvl="0"/>
            <a:r>
              <a:rPr lang="en-GB" noProof="0" dirty="0"/>
              <a:t>2nd line if required</a:t>
            </a:r>
          </a:p>
        </p:txBody>
      </p:sp>
      <p:sp>
        <p:nvSpPr>
          <p:cNvPr id="34" name="Freeform 614"/>
          <p:cNvSpPr>
            <a:spLocks noEditPoints="1"/>
          </p:cNvSpPr>
          <p:nvPr userDrawn="1"/>
        </p:nvSpPr>
        <p:spPr bwMode="gray">
          <a:xfrm>
            <a:off x="8034340" y="5953481"/>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037946960"/>
      </p:ext>
    </p:extLst>
  </p:cSld>
  <p:clrMapOvr>
    <a:overrideClrMapping bg1="lt1" tx1="dk1" bg2="lt2" tx2="dk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63265157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7827715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0" name="Bildplatzhalter 3"/>
          <p:cNvSpPr>
            <a:spLocks noGrp="1"/>
          </p:cNvSpPr>
          <p:nvPr>
            <p:ph type="pic" sz="quarter" idx="23" hasCustomPrompt="1"/>
          </p:nvPr>
        </p:nvSpPr>
        <p:spPr bwMode="gray">
          <a:xfrm>
            <a:off x="3551073"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7" y="2079298"/>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7" y="114781"/>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7"/>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24997389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9" name="Rechteck 8"/>
          <p:cNvSpPr/>
          <p:nvPr userDrawn="1"/>
        </p:nvSpPr>
        <p:spPr bwMode="gray">
          <a:xfrm>
            <a:off x="3551188" y="3585885"/>
            <a:ext cx="6015889" cy="2111655"/>
          </a:xfrm>
          <a:prstGeom prst="rect">
            <a:avLst/>
          </a:prstGeom>
          <a:blipFill dpi="0" rotWithShape="1">
            <a:blip r:embed="rId2"/>
            <a:srcRect/>
            <a:stretch>
              <a:fillRect l="-6447" t="-82227" r="-24295" b="-82227"/>
            </a:stretch>
          </a:blip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1" y="860614"/>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2"/>
          <p:cNvSpPr>
            <a:spLocks noGrp="1"/>
          </p:cNvSpPr>
          <p:nvPr>
            <p:ph type="body" idx="1" hasCustomPrompt="1"/>
          </p:nvPr>
        </p:nvSpPr>
        <p:spPr bwMode="gray">
          <a:xfrm>
            <a:off x="316481"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82" y="2082797"/>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7"/>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28087550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39578821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11565321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17559380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81701945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1407735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6930369"/>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80580220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426110832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58152328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4" name="Text Placeholder 3"/>
          <p:cNvSpPr>
            <a:spLocks noGrp="1"/>
          </p:cNvSpPr>
          <p:nvPr>
            <p:ph type="body" sz="quarter" idx="10"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09154053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37566196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7" name="Inhaltsplatzhalter 3"/>
          <p:cNvSpPr>
            <a:spLocks noGrp="1"/>
          </p:cNvSpPr>
          <p:nvPr>
            <p:ph sz="quarter" idx="25" hasCustomPrompt="1"/>
          </p:nvPr>
        </p:nvSpPr>
        <p:spPr bwMode="gray">
          <a:xfrm>
            <a:off x="324005"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75540121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84366271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Inhaltsplatzhalter 3"/>
          <p:cNvSpPr>
            <a:spLocks noGrp="1"/>
          </p:cNvSpPr>
          <p:nvPr>
            <p:ph sz="quarter" idx="29" hasCustomPrompt="1"/>
          </p:nvPr>
        </p:nvSpPr>
        <p:spPr bwMode="gray">
          <a:xfrm>
            <a:off x="324000" y="5369316"/>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92633050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1"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5487107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3575105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272546190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23881206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1"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4"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1"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9591444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9"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9"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21" y="2378080"/>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46"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27"/>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307656233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9"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9"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21"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21"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91695463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Content Placeholder 12"/>
          <p:cNvSpPr>
            <a:spLocks noGrp="1"/>
          </p:cNvSpPr>
          <p:nvPr>
            <p:ph sz="quarter" idx="21" hasCustomPrompt="1"/>
          </p:nvPr>
        </p:nvSpPr>
        <p:spPr bwMode="gray">
          <a:xfrm>
            <a:off x="324007"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7"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9"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9"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7"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9"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42183288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1"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13494898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3"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8" name="Flussdiagramm: Prozess 18"/>
          <p:cNvSpPr/>
          <p:nvPr userDrawn="1"/>
        </p:nvSpPr>
        <p:spPr bwMode="gray">
          <a:xfrm>
            <a:off x="1526406"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9"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29" name="Flussdiagramm: Prozess 18"/>
          <p:cNvSpPr/>
          <p:nvPr userDrawn="1"/>
        </p:nvSpPr>
        <p:spPr bwMode="gray">
          <a:xfrm>
            <a:off x="1526406"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4" name="Flussdiagramm: Prozess 18"/>
          <p:cNvSpPr/>
          <p:nvPr userDrawn="1"/>
        </p:nvSpPr>
        <p:spPr bwMode="gray">
          <a:xfrm>
            <a:off x="1526406"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39" name="Flussdiagramm: Prozess 18"/>
          <p:cNvSpPr/>
          <p:nvPr userDrawn="1"/>
        </p:nvSpPr>
        <p:spPr bwMode="gray">
          <a:xfrm>
            <a:off x="1526406"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gn="ctr">
              <a:lnSpc>
                <a:spcPct val="110000"/>
              </a:lnSpc>
              <a:spcBef>
                <a:spcPct val="50000"/>
              </a:spcBef>
              <a:spcAft>
                <a:spcPct val="25000"/>
              </a:spcAft>
              <a:buClr>
                <a:srgbClr val="003781"/>
              </a:buClr>
              <a:tabLst/>
            </a:pPr>
            <a:endParaRPr lang="en-GB" sz="1300" b="1" dirty="0">
              <a:solidFill>
                <a:srgbClr val="FFFFFF"/>
              </a:solidFill>
            </a:endParaRPr>
          </a:p>
        </p:txBody>
      </p:sp>
      <p:sp>
        <p:nvSpPr>
          <p:cNvPr id="48"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5"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8"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5"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8"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5"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8"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5"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8"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47942033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2951775623"/>
      </p:ext>
    </p:extLst>
  </p:cSld>
  <p:clrMapOvr>
    <a:overrideClrMapping bg1="lt1" tx1="dk1" bg2="lt2" tx2="dk2" accent1="accent1" accent2="accent2" accent3="accent3" accent4="accent4" accent5="accent5" accent6="accent6" hlink="hlink" folHlink="folHlink"/>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2818180272"/>
      </p:ext>
    </p:extLst>
  </p:cSld>
  <p:clrMapOvr>
    <a:overrideClrMapping bg1="lt1" tx1="dk1" bg2="lt2" tx2="dk2" accent1="accent1" accent2="accent2" accent3="accent3" accent4="accent4" accent5="accent5" accent6="accent6" hlink="hlink" folHlink="folHlink"/>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211840390"/>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9" name="Rechteck 8"/>
          <p:cNvSpPr/>
          <p:nvPr userDrawn="1"/>
        </p:nvSpPr>
        <p:spPr bwMode="gray">
          <a:xfrm>
            <a:off x="5396754" y="1592263"/>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4" name="Bildplatzhalter 10"/>
          <p:cNvSpPr>
            <a:spLocks noGrp="1"/>
          </p:cNvSpPr>
          <p:nvPr>
            <p:ph type="pic" sz="quarter" idx="31" hasCustomPrompt="1"/>
          </p:nvPr>
        </p:nvSpPr>
        <p:spPr bwMode="gray">
          <a:xfrm>
            <a:off x="1"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732017790"/>
      </p:ext>
    </p:extLst>
  </p:cSld>
  <p:clrMapOvr>
    <a:overrideClrMapping bg1="lt1" tx1="dk1" bg2="lt2" tx2="dk2" accent1="accent1" accent2="accent2" accent3="accent3" accent4="accent4" accent5="accent5" accent6="accent6" hlink="hlink" folHlink="folHlink"/>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073032573"/>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96" y="1592"/>
                        <a:ext cx="1587" cy="1587"/>
                      </a:xfrm>
                      <a:prstGeom prst="rect">
                        <a:avLst/>
                      </a:prstGeom>
                    </p:spPr>
                  </p:pic>
                </p:oleObj>
              </mc:Fallback>
            </mc:AlternateContent>
          </a:graphicData>
        </a:graphic>
      </p:graphicFrame>
      <p:sp>
        <p:nvSpPr>
          <p:cNvPr id="16" name="Rechteck 15"/>
          <p:cNvSpPr/>
          <p:nvPr userDrawn="1"/>
        </p:nvSpPr>
        <p:spPr bwMode="gray">
          <a:xfrm>
            <a:off x="3549609" y="1592263"/>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8" y="762003"/>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grpSp>
      <p:sp>
        <p:nvSpPr>
          <p:cNvPr id="4" name="Textplatzhalter 3"/>
          <p:cNvSpPr>
            <a:spLocks noGrp="1"/>
          </p:cNvSpPr>
          <p:nvPr>
            <p:ph type="body" sz="quarter" idx="33" hasCustomPrompt="1"/>
          </p:nvPr>
        </p:nvSpPr>
        <p:spPr bwMode="gray">
          <a:xfrm>
            <a:off x="315913" y="993802"/>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70"/>
            <a:ext cx="5414962" cy="307777"/>
          </a:xfrm>
          <a:prstGeom prst="rect">
            <a:avLst/>
          </a:prstGeom>
          <a:noFill/>
        </p:spPr>
        <p:txBody>
          <a:bodyPr wrap="square" lIns="0" tIns="0" rIns="0" bIns="0" rtlCol="0" anchor="ctr">
            <a:spAutoFit/>
          </a:bodyPr>
          <a:lstStyle/>
          <a:p>
            <a:pPr algn="ctr">
              <a:buClr>
                <a:srgbClr val="003781"/>
              </a:buClr>
              <a:tabLst/>
            </a:pPr>
            <a:r>
              <a:rPr lang="en-GB" sz="2000" b="1"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3888675327"/>
      </p:ext>
    </p:extLst>
  </p:cSld>
  <p:clrMapOvr>
    <a:overrideClrMapping bg1="lt1" tx1="dk1" bg2="lt2" tx2="dk2" accent1="accent1" accent2="accent2" accent3="accent3" accent4="accent4" accent5="accent5" accent6="accent6" hlink="hlink" folHlink="folHlink"/>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4"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15170575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4" y="6235353"/>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4"/>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1932580092"/>
      </p:ext>
    </p:extLst>
  </p:cSld>
  <p:clrMapOvr>
    <a:overrideClrMapping bg1="lt1" tx1="dk1" bg2="lt2" tx2="dk2" accent1="accent1" accent2="accent2" accent3="accent3" accent4="accent4" accent5="accent5" accent6="accent6" hlink="hlink" folHlink="folHlink"/>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386775931"/>
      </p:ext>
    </p:extLst>
  </p:cSld>
  <p:clrMapOvr>
    <a:overrideClrMapping bg1="lt1" tx1="dk1" bg2="lt2" tx2="dk2" accent1="accent1" accent2="accent2" accent3="accent3" accent4="accent4" accent5="accent5" accent6="accent6" hlink="hlink" folHlink="folHlink"/>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
        <p:nvSpPr>
          <p:cNvPr id="6" name="Rechteck 5"/>
          <p:cNvSpPr/>
          <p:nvPr userDrawn="1"/>
        </p:nvSpPr>
        <p:spPr bwMode="gray">
          <a:xfrm>
            <a:off x="0" y="2174227"/>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8" name="Rectangle 1"/>
          <p:cNvSpPr/>
          <p:nvPr userDrawn="1"/>
        </p:nvSpPr>
        <p:spPr bwMode="gray">
          <a:xfrm>
            <a:off x="1118361" y="2591421"/>
            <a:ext cx="7232749" cy="1826141"/>
          </a:xfrm>
          <a:prstGeom prst="rect">
            <a:avLst/>
          </a:prstGeom>
        </p:spPr>
        <p:txBody>
          <a:bodyPr wrap="none" lIns="0" tIns="0" rIns="0" bIns="0" anchor="ctr" anchorCtr="0">
            <a:spAutoFit/>
          </a:bodyPr>
          <a:lstStyle/>
          <a:p>
            <a:pPr>
              <a:buClr>
                <a:srgbClr val="003781"/>
              </a:buClr>
            </a:pPr>
            <a:r>
              <a:rPr lang="en-GB" sz="5800" b="1" dirty="0">
                <a:solidFill>
                  <a:srgbClr val="003781"/>
                </a:solidFill>
              </a:rPr>
              <a:t>Active is:</a:t>
            </a:r>
            <a:r>
              <a:rPr lang="en-GB" sz="5800" b="1" dirty="0">
                <a:solidFill>
                  <a:srgbClr val="FFFFFF"/>
                </a:solidFill>
              </a:rPr>
              <a:t> </a:t>
            </a:r>
          </a:p>
          <a:p>
            <a:pPr>
              <a:buClr>
                <a:srgbClr val="003781"/>
              </a:buClr>
            </a:pPr>
            <a:r>
              <a:rPr lang="en-GB" sz="5400" dirty="0">
                <a:solidFill>
                  <a:srgbClr val="326295"/>
                </a:solidFill>
              </a:rPr>
              <a:t>Allianz Global Investors</a:t>
            </a:r>
          </a:p>
        </p:txBody>
      </p:sp>
    </p:spTree>
    <p:extLst>
      <p:ext uri="{BB962C8B-B14F-4D97-AF65-F5344CB8AC3E}">
        <p14:creationId xmlns:p14="http://schemas.microsoft.com/office/powerpoint/2010/main" val="265780901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charset="0"/>
            </a:endParaRPr>
          </a:p>
        </p:txBody>
      </p:sp>
      <p:sp>
        <p:nvSpPr>
          <p:cNvPr id="242" name="Rechteck 241"/>
          <p:cNvSpPr/>
          <p:nvPr userDrawn="1"/>
        </p:nvSpPr>
        <p:spPr bwMode="gray">
          <a:xfrm>
            <a:off x="1522451"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kern="1200" dirty="0">
              <a:solidFill>
                <a:srgbClr val="FFFFFF"/>
              </a:solidFill>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AllianzGI Blue</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55 / 129</a:t>
            </a:r>
          </a:p>
        </p:txBody>
      </p:sp>
      <p:sp>
        <p:nvSpPr>
          <p:cNvPr id="3" name="Rechteck 2"/>
          <p:cNvSpPr/>
          <p:nvPr userDrawn="1"/>
        </p:nvSpPr>
        <p:spPr bwMode="gray">
          <a:xfrm>
            <a:off x="7610326"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spcBef>
                <a:spcPct val="50000"/>
              </a:spcBef>
              <a:spcAft>
                <a:spcPct val="25000"/>
              </a:spcAft>
              <a:buClr>
                <a:srgbClr val="003781"/>
              </a:buClr>
              <a:tabLst/>
            </a:pPr>
            <a:endParaRPr lang="en-GB" sz="1400" dirty="0">
              <a:solidFill>
                <a:srgbClr val="000000"/>
              </a:solidFill>
            </a:endParaRPr>
          </a:p>
        </p:txBody>
      </p:sp>
      <p:sp>
        <p:nvSpPr>
          <p:cNvPr id="6" name="Textfeld 5"/>
          <p:cNvSpPr txBox="1"/>
          <p:nvPr userDrawn="1"/>
        </p:nvSpPr>
        <p:spPr bwMode="gray">
          <a:xfrm>
            <a:off x="7674579" y="1674369"/>
            <a:ext cx="1885579" cy="1219129"/>
          </a:xfrm>
          <a:prstGeom prst="rect">
            <a:avLst/>
          </a:prstGeom>
          <a:noFill/>
        </p:spPr>
        <p:txBody>
          <a:bodyPr wrap="square" lIns="0" tIns="0" rIns="0" bIns="0" rtlCol="0">
            <a:noAutofit/>
          </a:bodyPr>
          <a:lstStyle/>
          <a:p>
            <a:pPr>
              <a:buClr>
                <a:srgbClr val="003781"/>
              </a:buClr>
            </a:pPr>
            <a:r>
              <a:rPr lang="en-GB" sz="800" kern="1200" dirty="0">
                <a:solidFill>
                  <a:srgbClr val="000000"/>
                </a:solidFill>
                <a:ea typeface="Allianz Sans" pitchFamily="50" charset="0"/>
              </a:rPr>
              <a:t>Headlines must always have the full tone; for boxes, tables and graphics all shades of colours can be used (see AllianzGI colour guidelines for WCAG standards).</a:t>
            </a:r>
            <a:br>
              <a:rPr lang="en-GB" sz="800" kern="1200" dirty="0">
                <a:solidFill>
                  <a:srgbClr val="000000"/>
                </a:solidFill>
                <a:ea typeface="Allianz Sans" pitchFamily="50" charset="0"/>
              </a:rPr>
            </a:br>
            <a:br>
              <a:rPr lang="en-GB" sz="800" kern="1200" dirty="0">
                <a:solidFill>
                  <a:sysClr val="windowText" lastClr="000000"/>
                </a:solidFill>
                <a:ea typeface="Allianz Sans" pitchFamily="50" charset="0"/>
              </a:rPr>
            </a:br>
            <a:br>
              <a:rPr lang="en-GB" sz="800" kern="1200" dirty="0">
                <a:solidFill>
                  <a:sysClr val="windowText" lastClr="000000"/>
                </a:solidFill>
                <a:ea typeface="Allianz Sans" pitchFamily="50" charset="0"/>
              </a:rPr>
            </a:br>
            <a:r>
              <a:rPr lang="en-GB" sz="800" b="1" kern="1200" dirty="0">
                <a:solidFill>
                  <a:srgbClr val="003781"/>
                </a:solidFill>
                <a:ea typeface="Allianz Sans" pitchFamily="50" charset="0"/>
              </a:rPr>
              <a:t>Note</a:t>
            </a:r>
            <a:br>
              <a:rPr lang="en-GB" sz="800" kern="1200" dirty="0">
                <a:solidFill>
                  <a:sysClr val="windowText" lastClr="000000"/>
                </a:solidFill>
                <a:ea typeface="Allianz Sans" pitchFamily="50" charset="0"/>
              </a:rPr>
            </a:br>
            <a:r>
              <a:rPr lang="en-GB" sz="800" kern="1200" dirty="0">
                <a:solidFill>
                  <a:sysClr val="windowText" lastClr="000000"/>
                </a:solidFill>
                <a:ea typeface="Allianz Sans" pitchFamily="50" charset="0"/>
              </a:rPr>
              <a:t>Please do not use this slide in your presentation. </a:t>
            </a:r>
          </a:p>
        </p:txBody>
      </p:sp>
      <p:sp>
        <p:nvSpPr>
          <p:cNvPr id="7" name="Textfeld 6"/>
          <p:cNvSpPr txBox="1"/>
          <p:nvPr userDrawn="1"/>
        </p:nvSpPr>
        <p:spPr bwMode="gray">
          <a:xfrm>
            <a:off x="324000" y="1451546"/>
            <a:ext cx="925253" cy="246221"/>
          </a:xfrm>
          <a:prstGeom prst="rect">
            <a:avLst/>
          </a:prstGeom>
          <a:noFill/>
        </p:spPr>
        <p:txBody>
          <a:bodyPr wrap="square" lIns="0" tIns="0" rIns="0" bIns="0" rtlCol="0">
            <a:noAutofit/>
          </a:bodyPr>
          <a:lstStyle/>
          <a:p>
            <a:pPr>
              <a:buClr>
                <a:srgbClr val="003781"/>
              </a:buClr>
            </a:pPr>
            <a:r>
              <a:rPr lang="en-GB" sz="1000" dirty="0">
                <a:solidFill>
                  <a:srgbClr val="003781"/>
                </a:solidFill>
                <a:ea typeface="Allianz Sans" pitchFamily="50" charset="0"/>
              </a:rPr>
              <a:t>Primary colours</a:t>
            </a:r>
          </a:p>
        </p:txBody>
      </p:sp>
      <p:sp>
        <p:nvSpPr>
          <p:cNvPr id="8" name="Textfeld 7"/>
          <p:cNvSpPr txBox="1"/>
          <p:nvPr userDrawn="1"/>
        </p:nvSpPr>
        <p:spPr bwMode="gray">
          <a:xfrm>
            <a:off x="324002" y="3439876"/>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Richer/muted tones</a:t>
            </a: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White</a:t>
            </a:r>
          </a:p>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255 / 255 / 255</a:t>
            </a:r>
          </a:p>
        </p:txBody>
      </p:sp>
      <p:sp>
        <p:nvSpPr>
          <p:cNvPr id="22" name="Textfeld 21"/>
          <p:cNvSpPr txBox="1"/>
          <p:nvPr userDrawn="1"/>
        </p:nvSpPr>
        <p:spPr bwMode="gray">
          <a:xfrm>
            <a:off x="4118408"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Red</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Butterscotch</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Maron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Wine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150 / 70 / 97</a:t>
            </a: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Plum</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Petrol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115 / 150</a:t>
            </a: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Ocean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Dark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Yellow</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Orange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Berry</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134 / 31 / 65</a:t>
            </a: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Purple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Cyan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147 / 178</a:t>
            </a: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Steel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Light Green</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125 / 144</a:t>
            </a: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106 / 140 / 152</a:t>
            </a: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202 / 162 / 176</a:t>
            </a: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218 / 223</a:t>
            </a: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222 / 226</a:t>
            </a: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170 / 98 / 122</a:t>
            </a: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194 / 143 / 160</a:t>
            </a: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253 / 238 / 209</a:t>
            </a: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231 / 210 / 217</a:t>
            </a: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Light Grey</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
                <a:srgbClr val="003781"/>
              </a:buClr>
            </a:pPr>
            <a:r>
              <a:rPr lang="en-GB" dirty="0">
                <a:solidFill>
                  <a:srgbClr val="003781"/>
                </a:solidFill>
              </a:rPr>
              <a:t>PowerPoint colour 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6"/>
            <a:ext cx="1554588" cy="505387"/>
          </a:xfrm>
          <a:prstGeom prst="rect">
            <a:avLst/>
          </a:prstGeom>
        </p:spPr>
        <p:txBody>
          <a:bodyPr wrap="square" lIns="36000" tIns="0" rIns="0" bIns="0">
            <a:noAutofit/>
          </a:bodyPr>
          <a:lstStyle/>
          <a:p>
            <a:pPr>
              <a:lnSpc>
                <a:spcPct val="120000"/>
              </a:lnSpc>
              <a:spcBef>
                <a:spcPts val="0"/>
              </a:spcBef>
              <a:spcAft>
                <a:spcPts val="0"/>
              </a:spcAft>
              <a:buClr>
                <a:srgbClr val="003781"/>
              </a:buClr>
            </a:pPr>
            <a:r>
              <a:rPr lang="en-GB" altLang="de-DE" sz="700" kern="1200" dirty="0">
                <a:solidFill>
                  <a:sysClr val="windowText" lastClr="000000"/>
                </a:solidFill>
                <a:ea typeface="Allianz Sans" pitchFamily="50" charset="0"/>
              </a:rPr>
              <a:t>Please use the format painter in the slide master view to copy the colour. </a:t>
            </a:r>
          </a:p>
        </p:txBody>
      </p:sp>
      <p:sp>
        <p:nvSpPr>
          <p:cNvPr id="168" name="Rechteck 167"/>
          <p:cNvSpPr/>
          <p:nvPr userDrawn="1"/>
        </p:nvSpPr>
        <p:spPr bwMode="gray">
          <a:xfrm>
            <a:off x="3880807"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9" name="Rechteck 168"/>
          <p:cNvSpPr/>
          <p:nvPr userDrawn="1"/>
        </p:nvSpPr>
        <p:spPr bwMode="gray">
          <a:xfrm>
            <a:off x="1526403"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2" name="Rechteck 171"/>
          <p:cNvSpPr/>
          <p:nvPr userDrawn="1"/>
        </p:nvSpPr>
        <p:spPr bwMode="gray">
          <a:xfrm>
            <a:off x="5083008"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3" name="Rechteck 172"/>
          <p:cNvSpPr/>
          <p:nvPr userDrawn="1"/>
        </p:nvSpPr>
        <p:spPr bwMode="gray">
          <a:xfrm>
            <a:off x="8632801"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4" name="Rechteck 173"/>
          <p:cNvSpPr/>
          <p:nvPr userDrawn="1"/>
        </p:nvSpPr>
        <p:spPr bwMode="gray">
          <a:xfrm>
            <a:off x="1526403"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7" name="Rechteck 176"/>
          <p:cNvSpPr/>
          <p:nvPr userDrawn="1"/>
        </p:nvSpPr>
        <p:spPr bwMode="gray">
          <a:xfrm>
            <a:off x="5083008"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8" name="Rechteck 177"/>
          <p:cNvSpPr/>
          <p:nvPr userDrawn="1"/>
        </p:nvSpPr>
        <p:spPr bwMode="gray">
          <a:xfrm>
            <a:off x="6257063"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79" name="Rechteck 178"/>
          <p:cNvSpPr/>
          <p:nvPr userDrawn="1"/>
        </p:nvSpPr>
        <p:spPr bwMode="gray">
          <a:xfrm>
            <a:off x="7451712"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0" name="Rechteck 179"/>
          <p:cNvSpPr/>
          <p:nvPr userDrawn="1"/>
        </p:nvSpPr>
        <p:spPr bwMode="gray">
          <a:xfrm>
            <a:off x="8632801"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1" name="Rechteck 13"/>
          <p:cNvSpPr/>
          <p:nvPr userDrawn="1"/>
        </p:nvSpPr>
        <p:spPr bwMode="gray">
          <a:xfrm>
            <a:off x="1526403"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4" name="Rechteck 16"/>
          <p:cNvSpPr/>
          <p:nvPr userDrawn="1"/>
        </p:nvSpPr>
        <p:spPr bwMode="gray">
          <a:xfrm>
            <a:off x="5083008"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5" name="Rechteck 19"/>
          <p:cNvSpPr/>
          <p:nvPr userDrawn="1"/>
        </p:nvSpPr>
        <p:spPr bwMode="gray">
          <a:xfrm>
            <a:off x="8632801"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86" name="Rechteck 13"/>
          <p:cNvSpPr/>
          <p:nvPr userDrawn="1"/>
        </p:nvSpPr>
        <p:spPr bwMode="gray">
          <a:xfrm>
            <a:off x="1526403"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89" name="Rechteck 16"/>
          <p:cNvSpPr/>
          <p:nvPr userDrawn="1"/>
        </p:nvSpPr>
        <p:spPr bwMode="gray">
          <a:xfrm>
            <a:off x="5083008"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0" name="Rechteck 19"/>
          <p:cNvSpPr/>
          <p:nvPr userDrawn="1"/>
        </p:nvSpPr>
        <p:spPr bwMode="gray">
          <a:xfrm>
            <a:off x="8632801"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1" name="Rechteck 13"/>
          <p:cNvSpPr/>
          <p:nvPr userDrawn="1"/>
        </p:nvSpPr>
        <p:spPr bwMode="gray">
          <a:xfrm>
            <a:off x="1526403"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4" name="Rechteck 16"/>
          <p:cNvSpPr/>
          <p:nvPr userDrawn="1"/>
        </p:nvSpPr>
        <p:spPr bwMode="gray">
          <a:xfrm>
            <a:off x="5083008"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5" name="Rechteck 19"/>
          <p:cNvSpPr/>
          <p:nvPr userDrawn="1"/>
        </p:nvSpPr>
        <p:spPr bwMode="gray">
          <a:xfrm>
            <a:off x="8632801"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96" name="Rechteck 13"/>
          <p:cNvSpPr/>
          <p:nvPr userDrawn="1"/>
        </p:nvSpPr>
        <p:spPr bwMode="gray">
          <a:xfrm>
            <a:off x="1526403"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199" name="Rechteck 16"/>
          <p:cNvSpPr/>
          <p:nvPr userDrawn="1"/>
        </p:nvSpPr>
        <p:spPr bwMode="gray">
          <a:xfrm>
            <a:off x="5083008"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0" name="Rechteck 17"/>
          <p:cNvSpPr/>
          <p:nvPr userDrawn="1"/>
        </p:nvSpPr>
        <p:spPr bwMode="gray">
          <a:xfrm>
            <a:off x="6257063"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1" name="Rechteck 18"/>
          <p:cNvSpPr/>
          <p:nvPr userDrawn="1"/>
        </p:nvSpPr>
        <p:spPr bwMode="gray">
          <a:xfrm>
            <a:off x="7451712"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2" name="Rechteck 19"/>
          <p:cNvSpPr/>
          <p:nvPr userDrawn="1"/>
        </p:nvSpPr>
        <p:spPr bwMode="gray">
          <a:xfrm>
            <a:off x="8632801"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03" name="Rechteck 13"/>
          <p:cNvSpPr/>
          <p:nvPr userDrawn="1"/>
        </p:nvSpPr>
        <p:spPr bwMode="gray">
          <a:xfrm>
            <a:off x="1526403"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6" name="Rechteck 16"/>
          <p:cNvSpPr/>
          <p:nvPr userDrawn="1"/>
        </p:nvSpPr>
        <p:spPr bwMode="gray">
          <a:xfrm>
            <a:off x="5083008"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7" name="Rechteck 17"/>
          <p:cNvSpPr/>
          <p:nvPr userDrawn="1"/>
        </p:nvSpPr>
        <p:spPr bwMode="gray">
          <a:xfrm>
            <a:off x="6257063"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8" name="Rechteck 18"/>
          <p:cNvSpPr/>
          <p:nvPr userDrawn="1"/>
        </p:nvSpPr>
        <p:spPr bwMode="gray">
          <a:xfrm>
            <a:off x="7451712"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09" name="Rechteck 19"/>
          <p:cNvSpPr/>
          <p:nvPr userDrawn="1"/>
        </p:nvSpPr>
        <p:spPr bwMode="gray">
          <a:xfrm>
            <a:off x="8632801"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0" name="Rechteck 13"/>
          <p:cNvSpPr/>
          <p:nvPr userDrawn="1"/>
        </p:nvSpPr>
        <p:spPr bwMode="gray">
          <a:xfrm>
            <a:off x="1526403"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3" name="Rechteck 16"/>
          <p:cNvSpPr/>
          <p:nvPr userDrawn="1"/>
        </p:nvSpPr>
        <p:spPr bwMode="gray">
          <a:xfrm>
            <a:off x="5083008"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4" name="Rechteck 17"/>
          <p:cNvSpPr/>
          <p:nvPr userDrawn="1"/>
        </p:nvSpPr>
        <p:spPr bwMode="gray">
          <a:xfrm>
            <a:off x="6257063"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5" name="Rechteck 18"/>
          <p:cNvSpPr/>
          <p:nvPr userDrawn="1"/>
        </p:nvSpPr>
        <p:spPr bwMode="gray">
          <a:xfrm>
            <a:off x="7451712"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6" name="Rechteck 19"/>
          <p:cNvSpPr/>
          <p:nvPr userDrawn="1"/>
        </p:nvSpPr>
        <p:spPr bwMode="gray">
          <a:xfrm>
            <a:off x="8632801"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3" name="Rechteck 222"/>
          <p:cNvSpPr/>
          <p:nvPr userDrawn="1"/>
        </p:nvSpPr>
        <p:spPr bwMode="gray">
          <a:xfrm>
            <a:off x="6256804"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4" name="Rechteck 19"/>
          <p:cNvSpPr/>
          <p:nvPr userDrawn="1"/>
        </p:nvSpPr>
        <p:spPr bwMode="gray">
          <a:xfrm>
            <a:off x="6256804"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5" name="Rechteck 19"/>
          <p:cNvSpPr/>
          <p:nvPr userDrawn="1"/>
        </p:nvSpPr>
        <p:spPr bwMode="gray">
          <a:xfrm>
            <a:off x="6256804"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6" name="Rechteck 19"/>
          <p:cNvSpPr/>
          <p:nvPr userDrawn="1"/>
        </p:nvSpPr>
        <p:spPr bwMode="gray">
          <a:xfrm>
            <a:off x="6256804"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6" name="Rechteck 155"/>
          <p:cNvSpPr/>
          <p:nvPr userDrawn="1"/>
        </p:nvSpPr>
        <p:spPr bwMode="gray">
          <a:xfrm>
            <a:off x="324006"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ln w="3175">
                <a:noFill/>
              </a:ln>
              <a:solidFill>
                <a:srgbClr val="FFFFFF"/>
              </a:solidFill>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Blue</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buClr>
                <a:srgbClr val="003781"/>
              </a:buClr>
            </a:pPr>
            <a:r>
              <a:rPr lang="en-US" sz="700" b="1" dirty="0">
                <a:solidFill>
                  <a:sysClr val="windowText" lastClr="000000"/>
                </a:solidFill>
                <a:ea typeface="Allianz Sans" pitchFamily="50" charset="0"/>
              </a:rPr>
              <a:t>Royal</a:t>
            </a:r>
          </a:p>
          <a:p>
            <a:pPr>
              <a:lnSpc>
                <a:spcPct val="120000"/>
              </a:lnSpc>
              <a:spcBef>
                <a:spcPts val="0"/>
              </a:spcBef>
              <a:spcAft>
                <a:spcPts val="0"/>
              </a:spcAft>
              <a:buClr>
                <a:srgbClr val="003781"/>
              </a:buClr>
            </a:pPr>
            <a:r>
              <a:rPr lang="en-US" sz="700" dirty="0">
                <a:solidFill>
                  <a:sysClr val="windowText" lastClr="000000"/>
                </a:solidFill>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US" sz="700" dirty="0">
                <a:solidFill>
                  <a:srgbClr val="000000"/>
                </a:solidFill>
                <a:ea typeface="Allianz Sans" pitchFamily="50" charset="0"/>
              </a:rPr>
              <a:t>215 / 230 / 244</a:t>
            </a:r>
          </a:p>
        </p:txBody>
      </p:sp>
      <p:sp>
        <p:nvSpPr>
          <p:cNvPr id="227" name="Rechteck 226"/>
          <p:cNvSpPr/>
          <p:nvPr userDrawn="1"/>
        </p:nvSpPr>
        <p:spPr bwMode="gray">
          <a:xfrm>
            <a:off x="324006"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29" name="Rechteck 228"/>
          <p:cNvSpPr/>
          <p:nvPr userDrawn="1"/>
        </p:nvSpPr>
        <p:spPr bwMode="gray">
          <a:xfrm>
            <a:off x="324006"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0" name="Rechteck 13"/>
          <p:cNvSpPr/>
          <p:nvPr userDrawn="1"/>
        </p:nvSpPr>
        <p:spPr bwMode="gray">
          <a:xfrm>
            <a:off x="324006"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1" name="Rechteck 13"/>
          <p:cNvSpPr/>
          <p:nvPr userDrawn="1"/>
        </p:nvSpPr>
        <p:spPr bwMode="gray">
          <a:xfrm>
            <a:off x="324006"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2" name="Rechteck 13"/>
          <p:cNvSpPr/>
          <p:nvPr userDrawn="1"/>
        </p:nvSpPr>
        <p:spPr bwMode="gray">
          <a:xfrm>
            <a:off x="324006"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3" name="Rechteck 13"/>
          <p:cNvSpPr/>
          <p:nvPr userDrawn="1"/>
        </p:nvSpPr>
        <p:spPr bwMode="gray">
          <a:xfrm>
            <a:off x="324006"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FFFFFF"/>
              </a:solidFill>
            </a:endParaRPr>
          </a:p>
        </p:txBody>
      </p:sp>
      <p:sp>
        <p:nvSpPr>
          <p:cNvPr id="234" name="Rechteck 13"/>
          <p:cNvSpPr/>
          <p:nvPr userDrawn="1"/>
        </p:nvSpPr>
        <p:spPr bwMode="gray">
          <a:xfrm>
            <a:off x="324006"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35" name="Rechteck 13"/>
          <p:cNvSpPr/>
          <p:nvPr userDrawn="1"/>
        </p:nvSpPr>
        <p:spPr bwMode="gray">
          <a:xfrm>
            <a:off x="324006"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US" dirty="0">
              <a:solidFill>
                <a:srgbClr val="000000"/>
              </a:solidFill>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buClr>
                <a:srgbClr val="003781"/>
              </a:buClr>
            </a:pPr>
            <a:r>
              <a:rPr lang="en-GB" sz="700" dirty="0">
                <a:solidFill>
                  <a:sysClr val="windowText" lastClr="000000"/>
                </a:solidFill>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238" name="Textfeld 237"/>
          <p:cNvSpPr txBox="1"/>
          <p:nvPr userDrawn="1"/>
        </p:nvSpPr>
        <p:spPr bwMode="gray">
          <a:xfrm>
            <a:off x="324002" y="5085953"/>
            <a:ext cx="1523087" cy="246221"/>
          </a:xfrm>
          <a:prstGeom prst="rect">
            <a:avLst/>
          </a:prstGeom>
          <a:noFill/>
        </p:spPr>
        <p:txBody>
          <a:bodyPr wrap="square" lIns="0" tIns="0" rIns="0" bIns="0" rtlCol="0">
            <a:noAutofit/>
          </a:bodyPr>
          <a:lstStyle/>
          <a:p>
            <a:pPr>
              <a:buClr>
                <a:srgbClr val="003781"/>
              </a:buClr>
            </a:pPr>
            <a:r>
              <a:rPr lang="en-US" sz="1000" dirty="0">
                <a:solidFill>
                  <a:srgbClr val="003781"/>
                </a:solidFill>
                <a:ea typeface="Allianz Sans" pitchFamily="50" charset="0"/>
              </a:rPr>
              <a:t>Lighter/brighter tones</a:t>
            </a:r>
          </a:p>
        </p:txBody>
      </p:sp>
      <p:sp>
        <p:nvSpPr>
          <p:cNvPr id="157" name="Textfeld 156"/>
          <p:cNvSpPr txBox="1"/>
          <p:nvPr userDrawn="1"/>
        </p:nvSpPr>
        <p:spPr bwMode="gray">
          <a:xfrm>
            <a:off x="4118408"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buClr>
                <a:srgbClr val="003781"/>
              </a:buClr>
            </a:pPr>
            <a:r>
              <a:rPr lang="en-GB" sz="700" b="1" dirty="0">
                <a:solidFill>
                  <a:sysClr val="windowText" lastClr="000000"/>
                </a:solidFill>
                <a:ea typeface="Allianz Sans" pitchFamily="50" charset="0"/>
              </a:rPr>
              <a:t>Highlight Green</a:t>
            </a:r>
            <a:br>
              <a:rPr lang="en-GB" sz="700" b="1" dirty="0">
                <a:solidFill>
                  <a:sysClr val="windowText" lastClr="000000"/>
                </a:solidFill>
                <a:ea typeface="Allianz Sans" pitchFamily="50" charset="0"/>
              </a:rPr>
            </a:br>
            <a:r>
              <a:rPr lang="en-GB" sz="700" dirty="0">
                <a:solidFill>
                  <a:sysClr val="windowText" lastClr="000000"/>
                </a:solidFill>
                <a:ea typeface="Allianz Sans" pitchFamily="50" charset="0"/>
              </a:rPr>
              <a:t>0 / 126 / 98</a:t>
            </a:r>
          </a:p>
        </p:txBody>
      </p:sp>
      <p:sp>
        <p:nvSpPr>
          <p:cNvPr id="158" name="Rechteck 157"/>
          <p:cNvSpPr/>
          <p:nvPr userDrawn="1"/>
        </p:nvSpPr>
        <p:spPr bwMode="gray">
          <a:xfrm>
            <a:off x="3880807"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a:spcBef>
                <a:spcPct val="50000"/>
              </a:spcBef>
              <a:spcAft>
                <a:spcPct val="25000"/>
              </a:spcAft>
              <a:buClr>
                <a:srgbClr val="003781"/>
              </a:buClr>
              <a:tabLst/>
            </a:pPr>
            <a:endParaRPr lang="en-GB" dirty="0">
              <a:solidFill>
                <a:srgbClr val="FFFFFF"/>
              </a:solidFill>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600"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85"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buClr>
                <a:srgbClr val="003781"/>
              </a:buClr>
              <a:tabLst/>
            </a:pPr>
            <a:r>
              <a:rPr lang="en-GB" b="1" dirty="0">
                <a:solidFill>
                  <a:srgbClr val="007E62"/>
                </a:solidFill>
              </a:rPr>
              <a:t>Lorem ipsum dolor</a:t>
            </a:r>
          </a:p>
        </p:txBody>
      </p:sp>
    </p:spTree>
    <p:extLst>
      <p:ext uri="{BB962C8B-B14F-4D97-AF65-F5344CB8AC3E}">
        <p14:creationId xmlns:p14="http://schemas.microsoft.com/office/powerpoint/2010/main" val="364617759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GB" dirty="0">
              <a:solidFill>
                <a:srgbClr val="FFFFFF"/>
              </a:solidFill>
            </a:endParaRPr>
          </a:p>
        </p:txBody>
      </p:sp>
      <p:sp>
        <p:nvSpPr>
          <p:cNvPr id="6" name="Title 1"/>
          <p:cNvSpPr>
            <a:spLocks noGrp="1"/>
          </p:cNvSpPr>
          <p:nvPr>
            <p:ph type="title" hasCustomPrompt="1"/>
          </p:nvPr>
        </p:nvSpPr>
        <p:spPr bwMode="gray">
          <a:xfrm>
            <a:off x="326004"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5"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384313844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07731901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Tree>
    <p:extLst>
      <p:ext uri="{BB962C8B-B14F-4D97-AF65-F5344CB8AC3E}">
        <p14:creationId xmlns:p14="http://schemas.microsoft.com/office/powerpoint/2010/main" val="140147357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1"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48570476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71854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Title only (Disclaimer)">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5"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
        <p:nvSpPr>
          <p:cNvPr id="6"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Tree>
    <p:extLst>
      <p:ext uri="{BB962C8B-B14F-4D97-AF65-F5344CB8AC3E}">
        <p14:creationId xmlns:p14="http://schemas.microsoft.com/office/powerpoint/2010/main" val="218474183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46274983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Title with subheading (Disclaimer)">
    <p:spTree>
      <p:nvGrpSpPr>
        <p:cNvPr id="1" name=""/>
        <p:cNvGrpSpPr/>
        <p:nvPr/>
      </p:nvGrpSpPr>
      <p:grpSpPr>
        <a:xfrm>
          <a:off x="0" y="0"/>
          <a:ext cx="0" cy="0"/>
          <a:chOff x="0" y="0"/>
          <a:chExt cx="0" cy="0"/>
        </a:xfrm>
      </p:grpSpPr>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0" name="Text Placeholder 21"/>
          <p:cNvSpPr>
            <a:spLocks noGrp="1"/>
          </p:cNvSpPr>
          <p:nvPr>
            <p:ph type="body" sz="quarter" idx="24" hasCustomPrompt="1"/>
          </p:nvPr>
        </p:nvSpPr>
        <p:spPr>
          <a:xfrm>
            <a:off x="327600" y="1802487"/>
            <a:ext cx="9252000" cy="244800"/>
          </a:xfrm>
        </p:spPr>
        <p:txBody>
          <a:bodyPr/>
          <a:lstStyle>
            <a:lvl1pPr marL="0" indent="0">
              <a:spcAft>
                <a:spcPts val="0"/>
              </a:spcAft>
              <a:buNone/>
              <a:defRPr/>
            </a:lvl1pPr>
          </a:lstStyle>
          <a:p>
            <a:pPr lvl="0"/>
            <a:r>
              <a:rPr lang="en-US"/>
              <a:t>Second sub headline if required (12pt)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6"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329320351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1"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2" name="Rechteck 1"/>
          <p:cNvSpPr/>
          <p:nvPr userDrawn="1"/>
        </p:nvSpPr>
        <p:spPr bwMode="gray">
          <a:xfrm>
            <a:off x="1" y="1479601"/>
            <a:ext cx="4854575"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100" name="Textplatzhalter 20"/>
          <p:cNvSpPr>
            <a:spLocks noGrp="1"/>
          </p:cNvSpPr>
          <p:nvPr>
            <p:ph type="body" sz="quarter" idx="12" hasCustomPrompt="1"/>
          </p:nvPr>
        </p:nvSpPr>
        <p:spPr bwMode="gray">
          <a:xfrm>
            <a:off x="324001" y="1632604"/>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US" noProof="0" dirty="0"/>
              <a:t>Title of the presentation </a:t>
            </a:r>
            <a:br>
              <a:rPr lang="en-US" noProof="0" dirty="0"/>
            </a:br>
            <a:r>
              <a:rPr lang="en-US" noProof="0" dirty="0"/>
              <a:t>(36pt),</a:t>
            </a:r>
            <a:br>
              <a:rPr lang="en-US" noProof="0" dirty="0"/>
            </a:br>
            <a:r>
              <a:rPr lang="en-US" noProof="0" dirty="0"/>
              <a:t>max. three lines</a:t>
            </a:r>
          </a:p>
        </p:txBody>
      </p:sp>
      <p:sp>
        <p:nvSpPr>
          <p:cNvPr id="33" name="TextBox 2"/>
          <p:cNvSpPr txBox="1"/>
          <p:nvPr userDrawn="1"/>
        </p:nvSpPr>
        <p:spPr bwMode="gray">
          <a:xfrm>
            <a:off x="324000" y="6362623"/>
            <a:ext cx="1078116" cy="189283"/>
          </a:xfrm>
          <a:prstGeom prst="rect">
            <a:avLst/>
          </a:prstGeom>
        </p:spPr>
        <p:txBody>
          <a:bodyPr vert="horz" wrap="none" lIns="0" tIns="0" rIns="0" bIns="0" rtlCol="0" anchor="b">
            <a:spAutoFit/>
          </a:bodyPr>
          <a:lstStyle/>
          <a:p>
            <a:pPr fontAlgn="auto">
              <a:spcBef>
                <a:spcPts val="0"/>
              </a:spcBef>
              <a:spcAft>
                <a:spcPts val="0"/>
              </a:spcAft>
              <a:buClrTx/>
              <a:buFontTx/>
              <a:buNone/>
              <a:tabLst/>
            </a:pPr>
            <a:r>
              <a:rPr lang="en-US" sz="1230" b="1" kern="1200" dirty="0">
                <a:solidFill>
                  <a:srgbClr val="003781"/>
                </a:solidFill>
                <a:latin typeface="Aria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89"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US"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US" noProof="0" dirty="0"/>
              <a:t>Date of the presentation</a:t>
            </a:r>
          </a:p>
        </p:txBody>
      </p:sp>
      <p:sp>
        <p:nvSpPr>
          <p:cNvPr id="48" name="Textplatzhalter 2"/>
          <p:cNvSpPr>
            <a:spLocks noGrp="1"/>
          </p:cNvSpPr>
          <p:nvPr>
            <p:ph type="body" sz="quarter" idx="14" hasCustomPrompt="1"/>
          </p:nvPr>
        </p:nvSpPr>
        <p:spPr bwMode="gray">
          <a:xfrm>
            <a:off x="324000" y="3419359"/>
            <a:ext cx="4251000" cy="430887"/>
          </a:xfrm>
        </p:spPr>
        <p:txBody>
          <a:bodyPr lIns="0" rIns="0" anchor="t" anchorCtr="0">
            <a:spAutoFit/>
          </a:bodyPr>
          <a:lstStyle>
            <a:lvl1pPr marL="0" indent="0">
              <a:spcBef>
                <a:spcPts val="0"/>
              </a:spcBef>
              <a:spcAft>
                <a:spcPts val="0"/>
              </a:spcAft>
              <a:buNone/>
              <a:defRPr sz="1400">
                <a:solidFill>
                  <a:schemeClr val="tx2"/>
                </a:solidFill>
              </a:defRPr>
            </a:lvl1pPr>
          </a:lstStyle>
          <a:p>
            <a:pPr lvl="0"/>
            <a:r>
              <a:rPr lang="en-US" noProof="0" dirty="0"/>
              <a:t>Subtitle of the presentation</a:t>
            </a:r>
          </a:p>
          <a:p>
            <a:pPr lvl="0"/>
            <a:r>
              <a:rPr lang="en-US" noProof="0" dirty="0"/>
              <a:t>2nd line if required</a:t>
            </a:r>
          </a:p>
        </p:txBody>
      </p:sp>
      <p:sp>
        <p:nvSpPr>
          <p:cNvPr id="61" name="Freeform 614"/>
          <p:cNvSpPr>
            <a:spLocks noEditPoints="1"/>
          </p:cNvSpPr>
          <p:nvPr userDrawn="1"/>
        </p:nvSpPr>
        <p:spPr bwMode="gray">
          <a:xfrm>
            <a:off x="7905427" y="5953466"/>
            <a:ext cx="1656156"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fontAlgn="auto">
              <a:spcBef>
                <a:spcPts val="0"/>
              </a:spcBef>
              <a:spcAft>
                <a:spcPts val="0"/>
              </a:spcAft>
              <a:buClrTx/>
              <a:buFontTx/>
              <a:buNone/>
              <a:tabLst/>
            </a:pPr>
            <a:endParaRPr lang="en-US" sz="1800" kern="1200" dirty="0">
              <a:solidFill>
                <a:srgbClr val="000000"/>
              </a:solidFill>
              <a:latin typeface="Arial"/>
            </a:endParaRPr>
          </a:p>
        </p:txBody>
      </p:sp>
    </p:spTree>
    <p:extLst>
      <p:ext uri="{BB962C8B-B14F-4D97-AF65-F5344CB8AC3E}">
        <p14:creationId xmlns:p14="http://schemas.microsoft.com/office/powerpoint/2010/main" val="1989801873"/>
      </p:ext>
    </p:extLst>
  </p:cSld>
  <p:clrMapOvr>
    <a:overrideClrMapping bg1="lt1" tx1="dk1" bg2="lt2" tx2="dk2" accent1="accent1" accent2="accent2" accent3="accent3" accent4="accent4" accent5="accent5" accent6="accent6" hlink="hlink" folHlink="folHlink"/>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fontAlgn="auto">
              <a:buClrTx/>
              <a:tabLst/>
              <a:defRPr/>
            </a:pPr>
            <a:endParaRPr lang="en-US" dirty="0">
              <a:solidFill>
                <a:srgbClr val="FFFFFF"/>
              </a:solidFill>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dirty="0"/>
              <a:t>Name of chapter     </a:t>
            </a:r>
            <a:br>
              <a:rPr lang="en-US" noProof="0" dirty="0"/>
            </a:br>
            <a:r>
              <a:rPr lang="en-US" noProof="0" dirty="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a:t>01</a:t>
            </a:r>
          </a:p>
        </p:txBody>
      </p:sp>
    </p:spTree>
    <p:extLst>
      <p:ext uri="{BB962C8B-B14F-4D97-AF65-F5344CB8AC3E}">
        <p14:creationId xmlns:p14="http://schemas.microsoft.com/office/powerpoint/2010/main" val="235413904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Closing page_Allianz Font">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kern="1200" dirty="0">
              <a:solidFill>
                <a:srgbClr val="FFFFFF"/>
              </a:solidFill>
              <a:latin typeface="Arial" charset="0"/>
            </a:endParaRPr>
          </a:p>
        </p:txBody>
      </p:sp>
      <p:sp>
        <p:nvSpPr>
          <p:cNvPr id="6" name="Rechteck 5"/>
          <p:cNvSpPr/>
          <p:nvPr userDrawn="1"/>
        </p:nvSpPr>
        <p:spPr bwMode="gray">
          <a:xfrm>
            <a:off x="0" y="2174213"/>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kern="1200" dirty="0">
              <a:solidFill>
                <a:srgbClr val="FFFFFF"/>
              </a:solidFill>
              <a:latin typeface="Arial" charset="0"/>
            </a:endParaRPr>
          </a:p>
        </p:txBody>
      </p:sp>
      <p:sp>
        <p:nvSpPr>
          <p:cNvPr id="10" name="Freeform 614"/>
          <p:cNvSpPr>
            <a:spLocks noEditPoints="1"/>
          </p:cNvSpPr>
          <p:nvPr userDrawn="1"/>
        </p:nvSpPr>
        <p:spPr bwMode="gray">
          <a:xfrm>
            <a:off x="8350382" y="239713"/>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fontAlgn="auto">
              <a:spcBef>
                <a:spcPts val="0"/>
              </a:spcBef>
              <a:spcAft>
                <a:spcPts val="0"/>
              </a:spcAft>
              <a:buClrTx/>
              <a:buFontTx/>
              <a:buNone/>
              <a:tabLst/>
            </a:pPr>
            <a:endParaRPr lang="en-GB" sz="1800" kern="1200" dirty="0">
              <a:solidFill>
                <a:srgbClr val="000000"/>
              </a:solidFill>
            </a:endParaRPr>
          </a:p>
        </p:txBody>
      </p:sp>
      <p:pic>
        <p:nvPicPr>
          <p:cNvPr id="13" name="Picture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120" y="2483134"/>
            <a:ext cx="7724222" cy="222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940169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209807460"/>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9" y="1590"/>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3" name="Titel 2"/>
          <p:cNvSpPr>
            <a:spLocks noGrp="1"/>
          </p:cNvSpPr>
          <p:nvPr>
            <p:ph type="title" hasCustomPrompt="1"/>
          </p:nvPr>
        </p:nvSpPr>
        <p:spPr bwMode="gray"/>
        <p:txBody>
          <a:bodyPr/>
          <a:lstStyle/>
          <a:p>
            <a:r>
              <a:rPr lang="en-US" noProof="0" dirty="0"/>
              <a:t>Main slide heading appears here</a:t>
            </a:r>
            <a:br>
              <a:rPr lang="en-US" noProof="0" dirty="0"/>
            </a:br>
            <a:r>
              <a:rPr lang="en-US" noProof="0" dirty="0"/>
              <a:t>Second line if required (20pt)</a:t>
            </a:r>
          </a:p>
        </p:txBody>
      </p:sp>
    </p:spTree>
    <p:extLst>
      <p:ext uri="{BB962C8B-B14F-4D97-AF65-F5344CB8AC3E}">
        <p14:creationId xmlns:p14="http://schemas.microsoft.com/office/powerpoint/2010/main" val="92557699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en-US" noProof="0" dirty="0"/>
              <a:t>1st Level (12pt)</a:t>
            </a:r>
          </a:p>
          <a:p>
            <a:pPr lvl="1"/>
            <a:r>
              <a:rPr lang="en-US" noProof="0" dirty="0"/>
              <a:t>2nd Level</a:t>
            </a:r>
          </a:p>
          <a:p>
            <a:pPr lvl="2"/>
            <a:r>
              <a:rPr lang="en-US" noProof="0" dirty="0"/>
              <a:t>3rd Level</a:t>
            </a:r>
          </a:p>
          <a:p>
            <a:pPr lvl="3"/>
            <a:r>
              <a:rPr lang="en-US" noProof="0" dirty="0"/>
              <a:t>4th Level</a:t>
            </a:r>
          </a:p>
          <a:p>
            <a:pPr lvl="4"/>
            <a:r>
              <a:rPr lang="en-US" noProof="0" dirty="0"/>
              <a:t>5th Level</a:t>
            </a:r>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114266938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Title with subheading (Disclaimer)">
    <p:spTree>
      <p:nvGrpSpPr>
        <p:cNvPr id="1" name=""/>
        <p:cNvGrpSpPr/>
        <p:nvPr/>
      </p:nvGrpSpPr>
      <p:grpSpPr>
        <a:xfrm>
          <a:off x="0" y="0"/>
          <a:ext cx="0" cy="0"/>
          <a:chOff x="0" y="0"/>
          <a:chExt cx="0" cy="0"/>
        </a:xfrm>
      </p:grpSpPr>
      <p:sp>
        <p:nvSpPr>
          <p:cNvPr id="5"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8" name="Titel 1"/>
          <p:cNvSpPr>
            <a:spLocks noGrp="1"/>
          </p:cNvSpPr>
          <p:nvPr>
            <p:ph type="title" hasCustomPrompt="1"/>
          </p:nvPr>
        </p:nvSpPr>
        <p:spPr>
          <a:xfrm>
            <a:off x="327599" y="660011"/>
            <a:ext cx="60804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a:t>Disclaimer (optional) (8pt)</a:t>
            </a:r>
            <a:endParaRPr lang="de-DE"/>
          </a:p>
        </p:txBody>
      </p:sp>
    </p:spTree>
    <p:extLst>
      <p:ext uri="{BB962C8B-B14F-4D97-AF65-F5344CB8AC3E}">
        <p14:creationId xmlns:p14="http://schemas.microsoft.com/office/powerpoint/2010/main" val="270523506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kern="1200" dirty="0">
              <a:solidFill>
                <a:srgbClr val="FFFFFF"/>
              </a:solidFill>
              <a:latin typeface="Arial" charset="0"/>
            </a:endParaRPr>
          </a:p>
        </p:txBody>
      </p:sp>
      <p:sp>
        <p:nvSpPr>
          <p:cNvPr id="4"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45583961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373822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199153146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Title with subheading (Disclaimer)">
    <p:spTree>
      <p:nvGrpSpPr>
        <p:cNvPr id="1" name=""/>
        <p:cNvGrpSpPr/>
        <p:nvPr/>
      </p:nvGrpSpPr>
      <p:grpSpPr>
        <a:xfrm>
          <a:off x="0" y="0"/>
          <a:ext cx="0" cy="0"/>
          <a:chOff x="0" y="0"/>
          <a:chExt cx="0" cy="0"/>
        </a:xfrm>
      </p:grpSpPr>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0" name="Text Placeholder 21"/>
          <p:cNvSpPr>
            <a:spLocks noGrp="1"/>
          </p:cNvSpPr>
          <p:nvPr>
            <p:ph type="body" sz="quarter" idx="24" hasCustomPrompt="1"/>
          </p:nvPr>
        </p:nvSpPr>
        <p:spPr>
          <a:xfrm>
            <a:off x="327600" y="1802487"/>
            <a:ext cx="9252000" cy="244800"/>
          </a:xfrm>
        </p:spPr>
        <p:txBody>
          <a:bodyPr/>
          <a:lstStyle>
            <a:lvl1pPr marL="0" indent="0">
              <a:spcAft>
                <a:spcPts val="0"/>
              </a:spcAft>
              <a:buNone/>
              <a:defRPr/>
            </a:lvl1pPr>
          </a:lstStyle>
          <a:p>
            <a:pPr lvl="0"/>
            <a:r>
              <a:rPr lang="en-US"/>
              <a:t>Second sub headline if required (12pt)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6"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64015426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1"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2" name="Rechteck 1"/>
          <p:cNvSpPr/>
          <p:nvPr userDrawn="1"/>
        </p:nvSpPr>
        <p:spPr bwMode="gray">
          <a:xfrm>
            <a:off x="1" y="1479601"/>
            <a:ext cx="4854575"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100" name="Textplatzhalter 20"/>
          <p:cNvSpPr>
            <a:spLocks noGrp="1"/>
          </p:cNvSpPr>
          <p:nvPr>
            <p:ph type="body" sz="quarter" idx="12" hasCustomPrompt="1"/>
          </p:nvPr>
        </p:nvSpPr>
        <p:spPr bwMode="gray">
          <a:xfrm>
            <a:off x="324001" y="1632604"/>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US" noProof="0" dirty="0"/>
              <a:t>Title of the presentation </a:t>
            </a:r>
            <a:br>
              <a:rPr lang="en-US" noProof="0" dirty="0"/>
            </a:br>
            <a:r>
              <a:rPr lang="en-US" noProof="0" dirty="0"/>
              <a:t>(36pt),</a:t>
            </a:r>
            <a:br>
              <a:rPr lang="en-US" noProof="0" dirty="0"/>
            </a:br>
            <a:r>
              <a:rPr lang="en-US" noProof="0" dirty="0"/>
              <a:t>max. three lines</a:t>
            </a:r>
          </a:p>
        </p:txBody>
      </p:sp>
      <p:sp>
        <p:nvSpPr>
          <p:cNvPr id="33" name="TextBox 2"/>
          <p:cNvSpPr txBox="1"/>
          <p:nvPr userDrawn="1"/>
        </p:nvSpPr>
        <p:spPr bwMode="gray">
          <a:xfrm>
            <a:off x="324000" y="6362623"/>
            <a:ext cx="1086836" cy="189283"/>
          </a:xfrm>
          <a:prstGeom prst="rect">
            <a:avLst/>
          </a:prstGeom>
        </p:spPr>
        <p:txBody>
          <a:bodyPr vert="horz" wrap="none" lIns="0" tIns="0" rIns="0" bIns="0" rtlCol="0" anchor="b">
            <a:spAutoFit/>
          </a:bodyPr>
          <a:lstStyle/>
          <a:p>
            <a:r>
              <a:rPr lang="en-US" sz="1230" b="1" dirty="0">
                <a:solidFill>
                  <a:srgbClr val="003781"/>
                </a:solidFill>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89"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US"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US" noProof="0" dirty="0"/>
              <a:t>Date of the presentation</a:t>
            </a:r>
          </a:p>
        </p:txBody>
      </p:sp>
      <p:sp>
        <p:nvSpPr>
          <p:cNvPr id="48" name="Textplatzhalter 2"/>
          <p:cNvSpPr>
            <a:spLocks noGrp="1"/>
          </p:cNvSpPr>
          <p:nvPr>
            <p:ph type="body" sz="quarter" idx="14" hasCustomPrompt="1"/>
          </p:nvPr>
        </p:nvSpPr>
        <p:spPr bwMode="gray">
          <a:xfrm>
            <a:off x="324000" y="3419359"/>
            <a:ext cx="4251000" cy="430887"/>
          </a:xfrm>
        </p:spPr>
        <p:txBody>
          <a:bodyPr lIns="0" rIns="0" anchor="t" anchorCtr="0">
            <a:spAutoFit/>
          </a:bodyPr>
          <a:lstStyle>
            <a:lvl1pPr marL="0" indent="0">
              <a:spcBef>
                <a:spcPts val="0"/>
              </a:spcBef>
              <a:spcAft>
                <a:spcPts val="0"/>
              </a:spcAft>
              <a:buNone/>
              <a:defRPr sz="1400">
                <a:solidFill>
                  <a:schemeClr val="tx2"/>
                </a:solidFill>
              </a:defRPr>
            </a:lvl1pPr>
          </a:lstStyle>
          <a:p>
            <a:pPr lvl="0"/>
            <a:r>
              <a:rPr lang="en-US" noProof="0" dirty="0"/>
              <a:t>Subtitle of the presentation</a:t>
            </a:r>
          </a:p>
          <a:p>
            <a:pPr lvl="0"/>
            <a:r>
              <a:rPr lang="en-US" noProof="0" dirty="0"/>
              <a:t>2nd line if required</a:t>
            </a:r>
          </a:p>
        </p:txBody>
      </p:sp>
      <p:sp>
        <p:nvSpPr>
          <p:cNvPr id="61" name="Freeform 614"/>
          <p:cNvSpPr>
            <a:spLocks noEditPoints="1"/>
          </p:cNvSpPr>
          <p:nvPr userDrawn="1"/>
        </p:nvSpPr>
        <p:spPr bwMode="gray">
          <a:xfrm>
            <a:off x="7905427" y="5953466"/>
            <a:ext cx="1656156"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US" sz="1200" dirty="0">
              <a:solidFill>
                <a:srgbClr val="000000"/>
              </a:solidFill>
            </a:endParaRPr>
          </a:p>
        </p:txBody>
      </p:sp>
    </p:spTree>
    <p:extLst>
      <p:ext uri="{BB962C8B-B14F-4D97-AF65-F5344CB8AC3E}">
        <p14:creationId xmlns:p14="http://schemas.microsoft.com/office/powerpoint/2010/main" val="1296064190"/>
      </p:ext>
    </p:extLst>
  </p:cSld>
  <p:clrMapOvr>
    <a:overrideClrMapping bg1="lt1" tx1="dk1" bg2="lt2" tx2="dk2" accent1="accent1" accent2="accent2" accent3="accent3" accent4="accent4" accent5="accent5" accent6="accent6" hlink="hlink" folHlink="folHlink"/>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a:defRPr/>
            </a:pPr>
            <a:endParaRPr lang="en-US" sz="100" dirty="0">
              <a:solidFill>
                <a:srgbClr val="FFFFFF"/>
              </a:solidFill>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dirty="0"/>
              <a:t>Name of chapter     </a:t>
            </a:r>
            <a:br>
              <a:rPr lang="en-US" noProof="0" dirty="0"/>
            </a:br>
            <a:r>
              <a:rPr lang="en-US" noProof="0" dirty="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a:t>01</a:t>
            </a:r>
          </a:p>
        </p:txBody>
      </p:sp>
    </p:spTree>
    <p:extLst>
      <p:ext uri="{BB962C8B-B14F-4D97-AF65-F5344CB8AC3E}">
        <p14:creationId xmlns:p14="http://schemas.microsoft.com/office/powerpoint/2010/main" val="292727851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Closing page_Allianz Font">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GB" sz="1200" dirty="0">
              <a:solidFill>
                <a:srgbClr val="FFFFFF"/>
              </a:solidFill>
            </a:endParaRPr>
          </a:p>
        </p:txBody>
      </p:sp>
      <p:sp>
        <p:nvSpPr>
          <p:cNvPr id="6" name="Rechteck 5"/>
          <p:cNvSpPr/>
          <p:nvPr userDrawn="1"/>
        </p:nvSpPr>
        <p:spPr bwMode="gray">
          <a:xfrm>
            <a:off x="0" y="2174213"/>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GB" sz="1200" dirty="0">
              <a:solidFill>
                <a:srgbClr val="FFFFFF"/>
              </a:solidFill>
            </a:endParaRPr>
          </a:p>
        </p:txBody>
      </p:sp>
      <p:sp>
        <p:nvSpPr>
          <p:cNvPr id="10" name="Freeform 614"/>
          <p:cNvSpPr>
            <a:spLocks noEditPoints="1"/>
          </p:cNvSpPr>
          <p:nvPr userDrawn="1"/>
        </p:nvSpPr>
        <p:spPr bwMode="gray">
          <a:xfrm>
            <a:off x="8350382" y="239713"/>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sz="1200" dirty="0">
              <a:solidFill>
                <a:srgbClr val="000000"/>
              </a:solidFill>
            </a:endParaRPr>
          </a:p>
        </p:txBody>
      </p:sp>
      <p:pic>
        <p:nvPicPr>
          <p:cNvPr id="13" name="Picture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120" y="2483134"/>
            <a:ext cx="7724222" cy="222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31127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107083145"/>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9" y="1590"/>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3" name="Titel 2"/>
          <p:cNvSpPr>
            <a:spLocks noGrp="1"/>
          </p:cNvSpPr>
          <p:nvPr>
            <p:ph type="title" hasCustomPrompt="1"/>
          </p:nvPr>
        </p:nvSpPr>
        <p:spPr bwMode="gray"/>
        <p:txBody>
          <a:bodyPr/>
          <a:lstStyle/>
          <a:p>
            <a:r>
              <a:rPr lang="en-US" noProof="0" dirty="0"/>
              <a:t>Main slide heading appears here</a:t>
            </a:r>
            <a:br>
              <a:rPr lang="en-US" noProof="0" dirty="0"/>
            </a:br>
            <a:r>
              <a:rPr lang="en-US" noProof="0" dirty="0"/>
              <a:t>Second line if required (20pt)</a:t>
            </a:r>
          </a:p>
        </p:txBody>
      </p:sp>
    </p:spTree>
    <p:extLst>
      <p:ext uri="{BB962C8B-B14F-4D97-AF65-F5344CB8AC3E}">
        <p14:creationId xmlns:p14="http://schemas.microsoft.com/office/powerpoint/2010/main" val="293935812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Title with subheading (Disclaimer)">
    <p:spTree>
      <p:nvGrpSpPr>
        <p:cNvPr id="1" name=""/>
        <p:cNvGrpSpPr/>
        <p:nvPr/>
      </p:nvGrpSpPr>
      <p:grpSpPr>
        <a:xfrm>
          <a:off x="0" y="0"/>
          <a:ext cx="0" cy="0"/>
          <a:chOff x="0" y="0"/>
          <a:chExt cx="0" cy="0"/>
        </a:xfrm>
      </p:grpSpPr>
      <p:sp>
        <p:nvSpPr>
          <p:cNvPr id="5"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8" name="Titel 1"/>
          <p:cNvSpPr>
            <a:spLocks noGrp="1"/>
          </p:cNvSpPr>
          <p:nvPr>
            <p:ph type="title" hasCustomPrompt="1"/>
          </p:nvPr>
        </p:nvSpPr>
        <p:spPr>
          <a:xfrm>
            <a:off x="327599" y="660011"/>
            <a:ext cx="60804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a:t>Disclaimer (optional) (8pt)</a:t>
            </a:r>
            <a:endParaRPr lang="de-DE"/>
          </a:p>
        </p:txBody>
      </p:sp>
    </p:spTree>
    <p:extLst>
      <p:ext uri="{BB962C8B-B14F-4D97-AF65-F5344CB8AC3E}">
        <p14:creationId xmlns:p14="http://schemas.microsoft.com/office/powerpoint/2010/main" val="122378071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4"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404049022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9F95D1-D677-584B-915B-356F5774D1D2}"/>
              </a:ext>
            </a:extLst>
          </p:cNvPr>
          <p:cNvSpPr/>
          <p:nvPr userDrawn="1"/>
        </p:nvSpPr>
        <p:spPr bwMode="auto">
          <a:xfrm>
            <a:off x="3545021" y="1"/>
            <a:ext cx="6018078" cy="5694362"/>
          </a:xfrm>
          <a:prstGeom prst="rect">
            <a:avLst/>
          </a:prstGeom>
          <a:solidFill>
            <a:srgbClr val="D7E6F4">
              <a:alpha val="7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953382790"/>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1991" tIns="71991" rIns="71991" bIns="71991" numCol="1" spcCol="0" rtlCol="0" fromWordArt="0" anchor="t" anchorCtr="0" forceAA="0" compatLnSpc="1">
            <a:prstTxWarp prst="textNoShape">
              <a:avLst/>
            </a:prstTxWarp>
            <a:noAutofit/>
          </a:bodyPr>
          <a:lstStyle/>
          <a:p>
            <a:pPr marL="0" marR="0" indent="0" algn="l" defTabSz="91429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66" name="Rechteck 165"/>
          <p:cNvSpPr/>
          <p:nvPr userDrawn="1"/>
        </p:nvSpPr>
        <p:spPr bwMode="gray">
          <a:xfrm>
            <a:off x="-1" y="0"/>
            <a:ext cx="9906001" cy="6858000"/>
          </a:xfrm>
          <a:custGeom>
            <a:avLst/>
            <a:gdLst/>
            <a:ahLst/>
            <a:cxnLst/>
            <a:rect l="l" t="t" r="r" b="b"/>
            <a:pathLst>
              <a:path w="9144001" h="5143500">
                <a:moveTo>
                  <a:pt x="8834439" y="0"/>
                </a:moveTo>
                <a:lnTo>
                  <a:pt x="9144001" y="0"/>
                </a:lnTo>
                <a:lnTo>
                  <a:pt x="9144001" y="4273154"/>
                </a:lnTo>
                <a:lnTo>
                  <a:pt x="9144001" y="5143500"/>
                </a:lnTo>
                <a:lnTo>
                  <a:pt x="8834439" y="5143500"/>
                </a:lnTo>
                <a:lnTo>
                  <a:pt x="1" y="5143500"/>
                </a:lnTo>
                <a:lnTo>
                  <a:pt x="1" y="4273550"/>
                </a:lnTo>
                <a:lnTo>
                  <a:pt x="0" y="4273550"/>
                </a:lnTo>
                <a:lnTo>
                  <a:pt x="0" y="3646110"/>
                </a:lnTo>
                <a:lnTo>
                  <a:pt x="3276555" y="3646110"/>
                </a:lnTo>
                <a:lnTo>
                  <a:pt x="3276555" y="4273154"/>
                </a:lnTo>
                <a:lnTo>
                  <a:pt x="8834439" y="4273154"/>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84478" tIns="84478" rIns="84478" bIns="84478" numCol="1" spcCol="0" rtlCol="0" fromWordArt="0" anchor="t" anchorCtr="0" forceAA="0" compatLnSpc="1">
            <a:prstTxWarp prst="textNoShape">
              <a:avLst/>
            </a:prstTxWarp>
            <a:noAutofit/>
          </a:bodyPr>
          <a:lstStyle/>
          <a:p>
            <a:pPr marL="0" marR="0" indent="0" algn="l" defTabSz="107286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dirty="0">
              <a:ln>
                <a:noFill/>
              </a:ln>
              <a:solidFill>
                <a:schemeClr val="bg1"/>
              </a:solidFill>
              <a:effectLst/>
              <a:latin typeface="Arial" charset="0"/>
            </a:endParaRPr>
          </a:p>
        </p:txBody>
      </p:sp>
      <p:sp>
        <p:nvSpPr>
          <p:cNvPr id="67" name="TextBox 2"/>
          <p:cNvSpPr txBox="1"/>
          <p:nvPr userDrawn="1"/>
        </p:nvSpPr>
        <p:spPr bwMode="gray">
          <a:xfrm>
            <a:off x="324000" y="6361083"/>
            <a:ext cx="1099660" cy="190821"/>
          </a:xfrm>
          <a:prstGeom prst="rect">
            <a:avLst/>
          </a:prstGeom>
        </p:spPr>
        <p:txBody>
          <a:bodyPr vert="horz" wrap="none" lIns="0" tIns="0" rIns="0" bIns="0" rtlCol="0" anchor="b">
            <a:spAutoFit/>
          </a:bodyPr>
          <a:lstStyle/>
          <a:p>
            <a:pPr algn="l"/>
            <a:r>
              <a:rPr lang="en-GB" sz="1230" b="1" dirty="0">
                <a:solidFill>
                  <a:srgbClr val="003781"/>
                </a:solidFill>
                <a:latin typeface="+mj-lt"/>
                <a:ea typeface="Allianz Sans" panose="02000506030000020004" pitchFamily="2" charset="0"/>
              </a:rPr>
              <a:t>Value. Shared.</a:t>
            </a:r>
          </a:p>
        </p:txBody>
      </p:sp>
      <p:sp>
        <p:nvSpPr>
          <p:cNvPr id="38" name="Freeform 614"/>
          <p:cNvSpPr>
            <a:spLocks noEditPoints="1"/>
          </p:cNvSpPr>
          <p:nvPr userDrawn="1"/>
        </p:nvSpPr>
        <p:spPr bwMode="gray">
          <a:xfrm>
            <a:off x="8034340" y="5953465"/>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296" rtl="0" eaLnBrk="1" fontAlgn="base" latinLnBrk="0" hangingPunct="1">
              <a:lnSpc>
                <a:spcPct val="100000"/>
              </a:lnSpc>
              <a:spcBef>
                <a:spcPts val="0"/>
              </a:spcBef>
              <a:spcAft>
                <a:spcPts val="0"/>
              </a:spcAft>
              <a:buClr>
                <a:schemeClr val="tx2"/>
              </a:buClr>
              <a:buSzTx/>
              <a:buFont typeface="Wingdings" pitchFamily="2" charset="2"/>
              <a:buNone/>
              <a:tabLst>
                <a:tab pos="182542" algn="l"/>
              </a:tabLst>
              <a:defRPr b="0" baseline="0">
                <a:solidFill>
                  <a:schemeClr val="tx2"/>
                </a:solidFill>
                <a:latin typeface="Arial" panose="020B0604020202020204" pitchFamily="34" charset="0"/>
              </a:defRPr>
            </a:lvl1pPr>
            <a:lvl2pPr marL="184129" indent="0">
              <a:buNone/>
              <a:defRPr/>
            </a:lvl2pPr>
            <a:lvl3pPr marL="320638" indent="0">
              <a:buNone/>
              <a:defRPr/>
            </a:lvl3pPr>
            <a:lvl4pPr marL="455561" indent="0">
              <a:buNone/>
              <a:defRPr/>
            </a:lvl4pPr>
            <a:lvl5pPr marL="549212" indent="0">
              <a:buNone/>
              <a:defRPr/>
            </a:lvl5pPr>
          </a:lstStyle>
          <a:p>
            <a:pPr lvl="0"/>
            <a:r>
              <a:rPr lang="en-GB" noProof="0" dirty="0"/>
              <a:t>Author</a:t>
            </a:r>
            <a:r>
              <a:rPr lang="en-GB" dirty="0"/>
              <a:t> / </a:t>
            </a:r>
            <a:r>
              <a:rPr lang="en-GB" noProof="0" dirty="0"/>
              <a:t>Department</a:t>
            </a:r>
            <a:r>
              <a:rPr lang="en-GB" dirty="0"/>
              <a:t> / </a:t>
            </a:r>
            <a:r>
              <a:rPr lang="en-GB" noProof="0" dirty="0"/>
              <a:t>Branch (12pt) </a:t>
            </a:r>
          </a:p>
        </p:txBody>
      </p:sp>
      <p:sp>
        <p:nvSpPr>
          <p:cNvPr id="3" name="Textplatzhalter 2"/>
          <p:cNvSpPr>
            <a:spLocks noGrp="1"/>
          </p:cNvSpPr>
          <p:nvPr userDrawn="1">
            <p:ph type="body" sz="quarter" idx="13" hasCustomPrompt="1"/>
          </p:nvPr>
        </p:nvSpPr>
        <p:spPr bwMode="gray">
          <a:xfrm>
            <a:off x="324001" y="3584682"/>
            <a:ext cx="2858582" cy="215444"/>
          </a:xfrm>
        </p:spPr>
        <p:txBody>
          <a:bodyPr lIns="0" rIns="0" anchor="b">
            <a:spAutoFit/>
          </a:bodyPr>
          <a:lstStyle>
            <a:lvl1pPr marL="0" indent="0">
              <a:buNone/>
              <a:defRPr sz="1400">
                <a:solidFill>
                  <a:schemeClr val="tx2"/>
                </a:solidFill>
              </a:defRPr>
            </a:lvl1pPr>
          </a:lstStyle>
          <a:p>
            <a:pPr lvl="0"/>
            <a:r>
              <a:rPr lang="en-GB" dirty="0"/>
              <a:t>Date of the presentation</a:t>
            </a:r>
          </a:p>
        </p:txBody>
      </p:sp>
      <p:sp>
        <p:nvSpPr>
          <p:cNvPr id="48" name="Textplatzhalter 2"/>
          <p:cNvSpPr>
            <a:spLocks noGrp="1"/>
          </p:cNvSpPr>
          <p:nvPr userDrawn="1">
            <p:ph type="body" sz="quarter" idx="14" hasCustomPrompt="1"/>
          </p:nvPr>
        </p:nvSpPr>
        <p:spPr bwMode="gray">
          <a:xfrm>
            <a:off x="324000" y="3094921"/>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dirty="0"/>
              <a:t>Subtitle of the presentation</a:t>
            </a:r>
          </a:p>
          <a:p>
            <a:pPr lvl="0"/>
            <a:r>
              <a:rPr lang="en-GB" dirty="0"/>
              <a:t>2nd line if required</a:t>
            </a:r>
          </a:p>
        </p:txBody>
      </p:sp>
      <p:sp>
        <p:nvSpPr>
          <p:cNvPr id="107" name="Textplatzhalter 20"/>
          <p:cNvSpPr>
            <a:spLocks noGrp="1"/>
          </p:cNvSpPr>
          <p:nvPr userDrawn="1">
            <p:ph type="body" sz="quarter" idx="12" hasCustomPrompt="1"/>
          </p:nvPr>
        </p:nvSpPr>
        <p:spPr bwMode="gray">
          <a:xfrm>
            <a:off x="324001"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Active is:</a:t>
            </a:r>
          </a:p>
        </p:txBody>
      </p:sp>
      <p:sp>
        <p:nvSpPr>
          <p:cNvPr id="42" name="Textplatzhalter 20"/>
          <p:cNvSpPr>
            <a:spLocks noGrp="1"/>
          </p:cNvSpPr>
          <p:nvPr>
            <p:ph type="body" sz="quarter" idx="15" hasCustomPrompt="1"/>
          </p:nvPr>
        </p:nvSpPr>
        <p:spPr bwMode="gray">
          <a:xfrm>
            <a:off x="324001" y="1458913"/>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Title of the presentation </a:t>
            </a:r>
            <a:br>
              <a:rPr lang="en-GB" dirty="0"/>
            </a:br>
            <a:r>
              <a:rPr lang="en-GB" dirty="0"/>
              <a:t>(36pt)</a:t>
            </a:r>
          </a:p>
        </p:txBody>
      </p:sp>
      <p:sp>
        <p:nvSpPr>
          <p:cNvPr id="16" name="Rectangle 15">
            <a:extLst>
              <a:ext uri="{FF2B5EF4-FFF2-40B4-BE49-F238E27FC236}">
                <a16:creationId xmlns:a16="http://schemas.microsoft.com/office/drawing/2014/main" id="{E8D2D884-710F-4541-AE9E-59ED5EAF6B45}"/>
              </a:ext>
            </a:extLst>
          </p:cNvPr>
          <p:cNvSpPr/>
          <p:nvPr userDrawn="1"/>
        </p:nvSpPr>
        <p:spPr bwMode="auto">
          <a:xfrm>
            <a:off x="3549601" y="0"/>
            <a:ext cx="6013498" cy="5694363"/>
          </a:xfrm>
          <a:custGeom>
            <a:avLst/>
            <a:gdLst/>
            <a:ahLst/>
            <a:cxnLst/>
            <a:rect l="l" t="t" r="r" b="b"/>
            <a:pathLst>
              <a:path w="6013498" h="5694363">
                <a:moveTo>
                  <a:pt x="0" y="4215949"/>
                </a:moveTo>
                <a:lnTo>
                  <a:pt x="6013498" y="4215949"/>
                </a:lnTo>
                <a:lnTo>
                  <a:pt x="6013498" y="5694363"/>
                </a:lnTo>
                <a:lnTo>
                  <a:pt x="0" y="5694363"/>
                </a:lnTo>
                <a:close/>
                <a:moveTo>
                  <a:pt x="0" y="0"/>
                </a:moveTo>
                <a:lnTo>
                  <a:pt x="6013498" y="0"/>
                </a:lnTo>
                <a:lnTo>
                  <a:pt x="6013498" y="1589087"/>
                </a:lnTo>
                <a:lnTo>
                  <a:pt x="1403398" y="1589087"/>
                </a:lnTo>
                <a:lnTo>
                  <a:pt x="1403398" y="4215948"/>
                </a:lnTo>
                <a:lnTo>
                  <a:pt x="0" y="4215948"/>
                </a:lnTo>
                <a:lnTo>
                  <a:pt x="0" y="1589087"/>
                </a:lnTo>
                <a:close/>
              </a:path>
            </a:pathLst>
          </a:custGeom>
          <a:solidFill>
            <a:srgbClr val="6A8C98">
              <a:alpha val="7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de-DE" b="0" i="0" u="none" strike="noStrike" cap="none" normalizeH="0" dirty="0" err="1">
              <a:ln>
                <a:noFill/>
              </a:ln>
              <a:solidFill>
                <a:schemeClr val="bg1"/>
              </a:solidFill>
              <a:effectLst/>
              <a:latin typeface="Arial" charset="0"/>
            </a:endParaRPr>
          </a:p>
        </p:txBody>
      </p:sp>
      <p:pic>
        <p:nvPicPr>
          <p:cNvPr id="9" name="Picture 8" descr="A picture containing toy&#10;&#10;Description automatically generated">
            <a:extLst>
              <a:ext uri="{FF2B5EF4-FFF2-40B4-BE49-F238E27FC236}">
                <a16:creationId xmlns:a16="http://schemas.microsoft.com/office/drawing/2014/main" id="{2ED5DF3A-D956-384C-93B7-D7148E90AA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51822" y="1309751"/>
            <a:ext cx="1812920" cy="1785170"/>
          </a:xfrm>
          <a:prstGeom prst="rect">
            <a:avLst/>
          </a:prstGeom>
        </p:spPr>
      </p:pic>
      <p:sp>
        <p:nvSpPr>
          <p:cNvPr id="15" name="Rectangle 14"/>
          <p:cNvSpPr/>
          <p:nvPr userDrawn="1"/>
        </p:nvSpPr>
        <p:spPr>
          <a:xfrm>
            <a:off x="324005" y="6137209"/>
            <a:ext cx="2448363" cy="192104"/>
          </a:xfrm>
          <a:prstGeom prst="rect">
            <a:avLst/>
          </a:prstGeom>
        </p:spPr>
        <p:txBody>
          <a:bodyPr wrap="none" lIns="0" tIns="0" rIns="0" bIns="0">
            <a:spAutoFit/>
          </a:bodyPr>
          <a:lstStyle/>
          <a:p>
            <a:pPr algn="l" fontAlgn="auto">
              <a:lnSpc>
                <a:spcPct val="110000"/>
              </a:lnSpc>
              <a:spcBef>
                <a:spcPct val="50000"/>
              </a:spcBef>
              <a:spcAft>
                <a:spcPct val="25000"/>
              </a:spcAft>
              <a:buClr>
                <a:srgbClr val="003781"/>
              </a:buClr>
              <a:buFontTx/>
              <a:buNone/>
              <a:tabLst/>
              <a:defRPr/>
            </a:pPr>
            <a:r>
              <a:rPr lang="en-US" sz="1230" b="1" kern="1200" dirty="0">
                <a:solidFill>
                  <a:srgbClr val="003781"/>
                </a:solidFill>
                <a:latin typeface="+mj-lt"/>
              </a:rPr>
              <a:t>www.allianztechnologytrust.com</a:t>
            </a:r>
            <a:endParaRPr lang="en-GB" sz="1230" b="1" kern="1200" dirty="0">
              <a:solidFill>
                <a:srgbClr val="003781"/>
              </a:solidFill>
              <a:latin typeface="+mj-lt"/>
            </a:endParaRPr>
          </a:p>
        </p:txBody>
      </p:sp>
      <p:sp>
        <p:nvSpPr>
          <p:cNvPr id="17" name="Rectangle 16"/>
          <p:cNvSpPr/>
          <p:nvPr userDrawn="1"/>
        </p:nvSpPr>
        <p:spPr bwMode="auto">
          <a:xfrm>
            <a:off x="4006792" y="1345268"/>
            <a:ext cx="2106745" cy="3141317"/>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a:endParaRPr>
          </a:p>
        </p:txBody>
      </p:sp>
      <p:pic>
        <p:nvPicPr>
          <p:cNvPr id="25" name="Picture 6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72960" y="3557487"/>
            <a:ext cx="695325" cy="929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75" descr="https://www.allianztechnologytrust.com/static/images/Investment_Week19-LOGO-WINNER_Best_Specialist.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22161" y="1792317"/>
            <a:ext cx="796925" cy="79692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7" descr="https://www.allianztechnologytrust.com/static/images/ATT_Morningstar_5stars.jp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109580" y="1855049"/>
            <a:ext cx="942914" cy="35876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0" descr="https://www.allianztechnologytrust.com/static/images/Citywire_A_4562wKl.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099786" y="1397023"/>
            <a:ext cx="1945332" cy="401649"/>
          </a:xfrm>
          <a:prstGeom prst="rect">
            <a:avLst/>
          </a:prstGeom>
          <a:noFill/>
          <a:extLst>
            <a:ext uri="{909E8E84-426E-40DD-AFC4-6F175D3DCCD1}">
              <a14:hiddenFill xmlns:a14="http://schemas.microsoft.com/office/drawing/2010/main">
                <a:solidFill>
                  <a:srgbClr val="FFFFFF"/>
                </a:solidFill>
              </a14:hiddenFill>
            </a:ext>
          </a:extLst>
        </p:spPr>
      </p:pic>
      <p:pic>
        <p:nvPicPr>
          <p:cNvPr id="36880" name="Picture 16" descr="C:\Users\F100004239\AppData\Local\Microsoft\Windows\INetCache\Content.Outlook\G2ZCNCWY\BLT.AT.20.jp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129073" y="3571821"/>
            <a:ext cx="900986" cy="849602"/>
          </a:xfrm>
          <a:prstGeom prst="rect">
            <a:avLst/>
          </a:prstGeom>
          <a:noFill/>
          <a:extLst>
            <a:ext uri="{909E8E84-426E-40DD-AFC4-6F175D3DCCD1}">
              <a14:hiddenFill xmlns:a14="http://schemas.microsoft.com/office/drawing/2010/main">
                <a:solidFill>
                  <a:srgbClr val="FFFFFF"/>
                </a:solidFill>
              </a14:hiddenFill>
            </a:ext>
          </a:extLst>
        </p:spPr>
      </p:pic>
      <p:pic>
        <p:nvPicPr>
          <p:cNvPr id="36938" name="Picture 74"/>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t="6940" r="12475" b="9128"/>
          <a:stretch/>
        </p:blipFill>
        <p:spPr bwMode="auto">
          <a:xfrm>
            <a:off x="5257387" y="2577533"/>
            <a:ext cx="810898" cy="92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Logo, company name&#10;&#10;Description automatically generated">
            <a:extLst>
              <a:ext uri="{FF2B5EF4-FFF2-40B4-BE49-F238E27FC236}">
                <a16:creationId xmlns:a16="http://schemas.microsoft.com/office/drawing/2014/main" id="{061CA0EF-17DF-48F5-B4A7-6914CB2984F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125584" y="2549229"/>
            <a:ext cx="950582" cy="934584"/>
          </a:xfrm>
          <a:prstGeom prst="rect">
            <a:avLst/>
          </a:prstGeom>
        </p:spPr>
      </p:pic>
    </p:spTree>
    <p:extLst>
      <p:ext uri="{BB962C8B-B14F-4D97-AF65-F5344CB8AC3E}">
        <p14:creationId xmlns:p14="http://schemas.microsoft.com/office/powerpoint/2010/main" val="40092713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Title only (Disclaimer)">
    <p:spTree>
      <p:nvGrpSpPr>
        <p:cNvPr id="1" name=""/>
        <p:cNvGrpSpPr/>
        <p:nvPr/>
      </p:nvGrpSpPr>
      <p:grpSpPr>
        <a:xfrm>
          <a:off x="0" y="0"/>
          <a:ext cx="0" cy="0"/>
          <a:chOff x="0" y="0"/>
          <a:chExt cx="0" cy="0"/>
        </a:xfrm>
      </p:grpSpPr>
      <p:sp>
        <p:nvSpPr>
          <p:cNvPr id="6"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08893558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en-US" noProof="0" dirty="0"/>
              <a:t>1st Level (12pt)</a:t>
            </a:r>
          </a:p>
          <a:p>
            <a:pPr lvl="1"/>
            <a:r>
              <a:rPr lang="en-US" noProof="0" dirty="0"/>
              <a:t>2nd Level</a:t>
            </a:r>
          </a:p>
          <a:p>
            <a:pPr lvl="2"/>
            <a:r>
              <a:rPr lang="en-US" noProof="0" dirty="0"/>
              <a:t>3rd Level</a:t>
            </a:r>
          </a:p>
          <a:p>
            <a:pPr lvl="3"/>
            <a:r>
              <a:rPr lang="en-US" noProof="0" dirty="0"/>
              <a:t>4th Level</a:t>
            </a:r>
          </a:p>
          <a:p>
            <a:pPr lvl="4"/>
            <a:r>
              <a:rPr lang="en-US" noProof="0" dirty="0"/>
              <a:t>5th Level</a:t>
            </a:r>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43181639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84325127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9F95D1-D677-584B-915B-356F5774D1D2}"/>
              </a:ext>
            </a:extLst>
          </p:cNvPr>
          <p:cNvSpPr/>
          <p:nvPr userDrawn="1"/>
        </p:nvSpPr>
        <p:spPr bwMode="auto">
          <a:xfrm>
            <a:off x="3545021" y="1"/>
            <a:ext cx="6018078" cy="5694362"/>
          </a:xfrm>
          <a:prstGeom prst="rect">
            <a:avLst/>
          </a:prstGeom>
          <a:solidFill>
            <a:srgbClr val="D7E6F4">
              <a:alpha val="7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634417503"/>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4" name="Objek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1991" tIns="71991" rIns="71991" bIns="71991" numCol="1" spcCol="0" rtlCol="0" fromWordArt="0" anchor="t" anchorCtr="0" forceAA="0" compatLnSpc="1">
            <a:prstTxWarp prst="textNoShape">
              <a:avLst/>
            </a:prstTxWarp>
            <a:noAutofit/>
          </a:bodyPr>
          <a:lstStyle/>
          <a:p>
            <a:pPr marL="0" marR="0" indent="0" algn="l" defTabSz="91429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66" name="Rechteck 165"/>
          <p:cNvSpPr/>
          <p:nvPr userDrawn="1"/>
        </p:nvSpPr>
        <p:spPr bwMode="gray">
          <a:xfrm>
            <a:off x="-1" y="0"/>
            <a:ext cx="9906001" cy="6858000"/>
          </a:xfrm>
          <a:custGeom>
            <a:avLst/>
            <a:gdLst/>
            <a:ahLst/>
            <a:cxnLst/>
            <a:rect l="l" t="t" r="r" b="b"/>
            <a:pathLst>
              <a:path w="9144001" h="5143500">
                <a:moveTo>
                  <a:pt x="8834439" y="0"/>
                </a:moveTo>
                <a:lnTo>
                  <a:pt x="9144001" y="0"/>
                </a:lnTo>
                <a:lnTo>
                  <a:pt x="9144001" y="4273154"/>
                </a:lnTo>
                <a:lnTo>
                  <a:pt x="9144001" y="5143500"/>
                </a:lnTo>
                <a:lnTo>
                  <a:pt x="8834439" y="5143500"/>
                </a:lnTo>
                <a:lnTo>
                  <a:pt x="1" y="5143500"/>
                </a:lnTo>
                <a:lnTo>
                  <a:pt x="1" y="4273550"/>
                </a:lnTo>
                <a:lnTo>
                  <a:pt x="0" y="4273550"/>
                </a:lnTo>
                <a:lnTo>
                  <a:pt x="0" y="3646110"/>
                </a:lnTo>
                <a:lnTo>
                  <a:pt x="3276555" y="3646110"/>
                </a:lnTo>
                <a:lnTo>
                  <a:pt x="3276555" y="4273154"/>
                </a:lnTo>
                <a:lnTo>
                  <a:pt x="8834439" y="4273154"/>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84478" tIns="84478" rIns="84478" bIns="84478" numCol="1" spcCol="0" rtlCol="0" fromWordArt="0" anchor="t" anchorCtr="0" forceAA="0" compatLnSpc="1">
            <a:prstTxWarp prst="textNoShape">
              <a:avLst/>
            </a:prstTxWarp>
            <a:noAutofit/>
          </a:bodyPr>
          <a:lstStyle/>
          <a:p>
            <a:pPr marL="0" marR="0" indent="0" algn="l" defTabSz="107286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dirty="0">
              <a:ln>
                <a:noFill/>
              </a:ln>
              <a:solidFill>
                <a:schemeClr val="bg1"/>
              </a:solidFill>
              <a:effectLst/>
              <a:latin typeface="Arial" charset="0"/>
            </a:endParaRPr>
          </a:p>
        </p:txBody>
      </p:sp>
      <p:sp>
        <p:nvSpPr>
          <p:cNvPr id="67" name="TextBox 2"/>
          <p:cNvSpPr txBox="1"/>
          <p:nvPr userDrawn="1"/>
        </p:nvSpPr>
        <p:spPr bwMode="gray">
          <a:xfrm>
            <a:off x="324000" y="6361083"/>
            <a:ext cx="1099660" cy="190821"/>
          </a:xfrm>
          <a:prstGeom prst="rect">
            <a:avLst/>
          </a:prstGeom>
        </p:spPr>
        <p:txBody>
          <a:bodyPr vert="horz" wrap="none" lIns="0" tIns="0" rIns="0" bIns="0" rtlCol="0" anchor="b">
            <a:spAutoFit/>
          </a:bodyPr>
          <a:lstStyle/>
          <a:p>
            <a:pPr algn="l"/>
            <a:r>
              <a:rPr lang="en-GB" sz="1230" b="1" dirty="0">
                <a:solidFill>
                  <a:srgbClr val="003781"/>
                </a:solidFill>
                <a:latin typeface="+mj-lt"/>
                <a:ea typeface="Allianz Sans" panose="02000506030000020004" pitchFamily="2" charset="0"/>
              </a:rPr>
              <a:t>Value. Shared.</a:t>
            </a:r>
          </a:p>
        </p:txBody>
      </p:sp>
      <p:sp>
        <p:nvSpPr>
          <p:cNvPr id="38" name="Freeform 614"/>
          <p:cNvSpPr>
            <a:spLocks noEditPoints="1"/>
          </p:cNvSpPr>
          <p:nvPr userDrawn="1"/>
        </p:nvSpPr>
        <p:spPr bwMode="gray">
          <a:xfrm>
            <a:off x="8034340" y="5953465"/>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296" rtl="0" eaLnBrk="1" fontAlgn="base" latinLnBrk="0" hangingPunct="1">
              <a:lnSpc>
                <a:spcPct val="100000"/>
              </a:lnSpc>
              <a:spcBef>
                <a:spcPts val="0"/>
              </a:spcBef>
              <a:spcAft>
                <a:spcPts val="0"/>
              </a:spcAft>
              <a:buClr>
                <a:schemeClr val="tx2"/>
              </a:buClr>
              <a:buSzTx/>
              <a:buFont typeface="Wingdings" pitchFamily="2" charset="2"/>
              <a:buNone/>
              <a:tabLst>
                <a:tab pos="182542" algn="l"/>
              </a:tabLst>
              <a:defRPr b="0" baseline="0">
                <a:solidFill>
                  <a:schemeClr val="tx2"/>
                </a:solidFill>
                <a:latin typeface="Arial" panose="020B0604020202020204" pitchFamily="34" charset="0"/>
              </a:defRPr>
            </a:lvl1pPr>
            <a:lvl2pPr marL="184129" indent="0">
              <a:buNone/>
              <a:defRPr/>
            </a:lvl2pPr>
            <a:lvl3pPr marL="320638" indent="0">
              <a:buNone/>
              <a:defRPr/>
            </a:lvl3pPr>
            <a:lvl4pPr marL="455561" indent="0">
              <a:buNone/>
              <a:defRPr/>
            </a:lvl4pPr>
            <a:lvl5pPr marL="549212" indent="0">
              <a:buNone/>
              <a:defRPr/>
            </a:lvl5pPr>
          </a:lstStyle>
          <a:p>
            <a:pPr lvl="0"/>
            <a:r>
              <a:rPr lang="en-GB" noProof="0" dirty="0"/>
              <a:t>Author</a:t>
            </a:r>
            <a:r>
              <a:rPr lang="en-GB" dirty="0"/>
              <a:t> / </a:t>
            </a:r>
            <a:r>
              <a:rPr lang="en-GB" noProof="0" dirty="0"/>
              <a:t>Department</a:t>
            </a:r>
            <a:r>
              <a:rPr lang="en-GB" dirty="0"/>
              <a:t> / </a:t>
            </a:r>
            <a:r>
              <a:rPr lang="en-GB" noProof="0" dirty="0"/>
              <a:t>Branch (12pt) </a:t>
            </a:r>
          </a:p>
        </p:txBody>
      </p:sp>
      <p:sp>
        <p:nvSpPr>
          <p:cNvPr id="3" name="Textplatzhalter 2"/>
          <p:cNvSpPr>
            <a:spLocks noGrp="1"/>
          </p:cNvSpPr>
          <p:nvPr userDrawn="1">
            <p:ph type="body" sz="quarter" idx="13" hasCustomPrompt="1"/>
          </p:nvPr>
        </p:nvSpPr>
        <p:spPr bwMode="gray">
          <a:xfrm>
            <a:off x="324001" y="3584682"/>
            <a:ext cx="2858582" cy="215444"/>
          </a:xfrm>
        </p:spPr>
        <p:txBody>
          <a:bodyPr lIns="0" rIns="0" anchor="b">
            <a:spAutoFit/>
          </a:bodyPr>
          <a:lstStyle>
            <a:lvl1pPr marL="0" indent="0">
              <a:buNone/>
              <a:defRPr sz="1400">
                <a:solidFill>
                  <a:schemeClr val="tx2"/>
                </a:solidFill>
              </a:defRPr>
            </a:lvl1pPr>
          </a:lstStyle>
          <a:p>
            <a:pPr lvl="0"/>
            <a:r>
              <a:rPr lang="en-GB" dirty="0"/>
              <a:t>Date of the presentation</a:t>
            </a:r>
          </a:p>
        </p:txBody>
      </p:sp>
      <p:sp>
        <p:nvSpPr>
          <p:cNvPr id="48" name="Textplatzhalter 2"/>
          <p:cNvSpPr>
            <a:spLocks noGrp="1"/>
          </p:cNvSpPr>
          <p:nvPr userDrawn="1">
            <p:ph type="body" sz="quarter" idx="14" hasCustomPrompt="1"/>
          </p:nvPr>
        </p:nvSpPr>
        <p:spPr bwMode="gray">
          <a:xfrm>
            <a:off x="324000" y="3094921"/>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dirty="0"/>
              <a:t>Subtitle of the presentation</a:t>
            </a:r>
          </a:p>
          <a:p>
            <a:pPr lvl="0"/>
            <a:r>
              <a:rPr lang="en-GB" dirty="0"/>
              <a:t>2nd line if required</a:t>
            </a:r>
          </a:p>
        </p:txBody>
      </p:sp>
      <p:sp>
        <p:nvSpPr>
          <p:cNvPr id="107" name="Textplatzhalter 20"/>
          <p:cNvSpPr>
            <a:spLocks noGrp="1"/>
          </p:cNvSpPr>
          <p:nvPr userDrawn="1">
            <p:ph type="body" sz="quarter" idx="12" hasCustomPrompt="1"/>
          </p:nvPr>
        </p:nvSpPr>
        <p:spPr bwMode="gray">
          <a:xfrm>
            <a:off x="324001"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Active is:</a:t>
            </a:r>
          </a:p>
        </p:txBody>
      </p:sp>
      <p:sp>
        <p:nvSpPr>
          <p:cNvPr id="42" name="Textplatzhalter 20"/>
          <p:cNvSpPr>
            <a:spLocks noGrp="1"/>
          </p:cNvSpPr>
          <p:nvPr>
            <p:ph type="body" sz="quarter" idx="15" hasCustomPrompt="1"/>
          </p:nvPr>
        </p:nvSpPr>
        <p:spPr bwMode="gray">
          <a:xfrm>
            <a:off x="324001" y="1458913"/>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Title of the presentation </a:t>
            </a:r>
            <a:br>
              <a:rPr lang="en-GB" dirty="0"/>
            </a:br>
            <a:r>
              <a:rPr lang="en-GB" dirty="0"/>
              <a:t>(36pt)</a:t>
            </a:r>
          </a:p>
        </p:txBody>
      </p:sp>
      <p:sp>
        <p:nvSpPr>
          <p:cNvPr id="16" name="Rectangle 15">
            <a:extLst>
              <a:ext uri="{FF2B5EF4-FFF2-40B4-BE49-F238E27FC236}">
                <a16:creationId xmlns:a16="http://schemas.microsoft.com/office/drawing/2014/main" id="{E8D2D884-710F-4541-AE9E-59ED5EAF6B45}"/>
              </a:ext>
            </a:extLst>
          </p:cNvPr>
          <p:cNvSpPr/>
          <p:nvPr userDrawn="1"/>
        </p:nvSpPr>
        <p:spPr bwMode="auto">
          <a:xfrm>
            <a:off x="3549601" y="0"/>
            <a:ext cx="6013498" cy="5694363"/>
          </a:xfrm>
          <a:custGeom>
            <a:avLst/>
            <a:gdLst/>
            <a:ahLst/>
            <a:cxnLst/>
            <a:rect l="l" t="t" r="r" b="b"/>
            <a:pathLst>
              <a:path w="6013498" h="5694363">
                <a:moveTo>
                  <a:pt x="0" y="4215949"/>
                </a:moveTo>
                <a:lnTo>
                  <a:pt x="6013498" y="4215949"/>
                </a:lnTo>
                <a:lnTo>
                  <a:pt x="6013498" y="5694363"/>
                </a:lnTo>
                <a:lnTo>
                  <a:pt x="0" y="5694363"/>
                </a:lnTo>
                <a:close/>
                <a:moveTo>
                  <a:pt x="0" y="0"/>
                </a:moveTo>
                <a:lnTo>
                  <a:pt x="6013498" y="0"/>
                </a:lnTo>
                <a:lnTo>
                  <a:pt x="6013498" y="1589087"/>
                </a:lnTo>
                <a:lnTo>
                  <a:pt x="1403398" y="1589087"/>
                </a:lnTo>
                <a:lnTo>
                  <a:pt x="1403398" y="4215948"/>
                </a:lnTo>
                <a:lnTo>
                  <a:pt x="0" y="4215948"/>
                </a:lnTo>
                <a:lnTo>
                  <a:pt x="0" y="1589087"/>
                </a:lnTo>
                <a:close/>
              </a:path>
            </a:pathLst>
          </a:custGeom>
          <a:solidFill>
            <a:srgbClr val="6A8C98">
              <a:alpha val="7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de-DE" b="0" i="0" u="none" strike="noStrike" cap="none" normalizeH="0" dirty="0" err="1">
              <a:ln>
                <a:noFill/>
              </a:ln>
              <a:solidFill>
                <a:schemeClr val="bg1"/>
              </a:solidFill>
              <a:effectLst/>
              <a:latin typeface="Arial" charset="0"/>
            </a:endParaRPr>
          </a:p>
        </p:txBody>
      </p:sp>
      <p:pic>
        <p:nvPicPr>
          <p:cNvPr id="9" name="Picture 8" descr="A picture containing toy&#10;&#10;Description automatically generated">
            <a:extLst>
              <a:ext uri="{FF2B5EF4-FFF2-40B4-BE49-F238E27FC236}">
                <a16:creationId xmlns:a16="http://schemas.microsoft.com/office/drawing/2014/main" id="{2ED5DF3A-D956-384C-93B7-D7148E90AAD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51822" y="1309751"/>
            <a:ext cx="1812920" cy="1785170"/>
          </a:xfrm>
          <a:prstGeom prst="rect">
            <a:avLst/>
          </a:prstGeom>
        </p:spPr>
      </p:pic>
      <p:sp>
        <p:nvSpPr>
          <p:cNvPr id="15" name="Rectangle 14"/>
          <p:cNvSpPr/>
          <p:nvPr userDrawn="1"/>
        </p:nvSpPr>
        <p:spPr>
          <a:xfrm>
            <a:off x="324005" y="6137209"/>
            <a:ext cx="2448363" cy="192104"/>
          </a:xfrm>
          <a:prstGeom prst="rect">
            <a:avLst/>
          </a:prstGeom>
        </p:spPr>
        <p:txBody>
          <a:bodyPr wrap="none" lIns="0" tIns="0" rIns="0" bIns="0">
            <a:spAutoFit/>
          </a:bodyPr>
          <a:lstStyle/>
          <a:p>
            <a:pPr algn="l" fontAlgn="auto">
              <a:lnSpc>
                <a:spcPct val="110000"/>
              </a:lnSpc>
              <a:spcBef>
                <a:spcPct val="50000"/>
              </a:spcBef>
              <a:spcAft>
                <a:spcPct val="25000"/>
              </a:spcAft>
              <a:buClr>
                <a:srgbClr val="003781"/>
              </a:buClr>
              <a:buFontTx/>
              <a:buNone/>
              <a:tabLst/>
              <a:defRPr/>
            </a:pPr>
            <a:r>
              <a:rPr lang="en-US" sz="1230" b="1" kern="1200" dirty="0">
                <a:solidFill>
                  <a:srgbClr val="003781"/>
                </a:solidFill>
                <a:latin typeface="+mj-lt"/>
              </a:rPr>
              <a:t>www.allianztechnologytrust.com</a:t>
            </a:r>
            <a:endParaRPr lang="en-GB" sz="1230" b="1" kern="1200" dirty="0">
              <a:solidFill>
                <a:srgbClr val="003781"/>
              </a:solidFill>
              <a:latin typeface="+mj-lt"/>
            </a:endParaRPr>
          </a:p>
        </p:txBody>
      </p:sp>
      <p:sp>
        <p:nvSpPr>
          <p:cNvPr id="17" name="Rectangle 16"/>
          <p:cNvSpPr/>
          <p:nvPr userDrawn="1"/>
        </p:nvSpPr>
        <p:spPr bwMode="auto">
          <a:xfrm>
            <a:off x="4006792" y="1345268"/>
            <a:ext cx="2241608" cy="3141317"/>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a:endParaRPr>
          </a:p>
        </p:txBody>
      </p:sp>
      <p:pic>
        <p:nvPicPr>
          <p:cNvPr id="27" name="Picture 77" descr="https://www.allianztechnologytrust.com/static/images/ATT_Morningstar_5stars.jp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114405" y="1985464"/>
            <a:ext cx="942914" cy="35876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0" descr="https://www.allianztechnologytrust.com/static/images/Citywire_A_4562wKl.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099786" y="1397023"/>
            <a:ext cx="2047566" cy="422757"/>
          </a:xfrm>
          <a:prstGeom prst="rect">
            <a:avLst/>
          </a:prstGeom>
          <a:noFill/>
          <a:extLst>
            <a:ext uri="{909E8E84-426E-40DD-AFC4-6F175D3DCCD1}">
              <a14:hiddenFill xmlns:a14="http://schemas.microsoft.com/office/drawing/2010/main">
                <a:solidFill>
                  <a:srgbClr val="FFFFFF"/>
                </a:solidFill>
              </a14:hiddenFill>
            </a:ext>
          </a:extLst>
        </p:spPr>
      </p:pic>
      <p:pic>
        <p:nvPicPr>
          <p:cNvPr id="36880" name="Picture 16" descr="C:\Users\F100004239\AppData\Local\Microsoft\Windows\INetCache\Content.Outlook\G2ZCNCWY\BLT.AT.20.jp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269461" y="3581354"/>
            <a:ext cx="900986" cy="849602"/>
          </a:xfrm>
          <a:prstGeom prst="rect">
            <a:avLst/>
          </a:prstGeom>
          <a:noFill/>
          <a:extLst>
            <a:ext uri="{909E8E84-426E-40DD-AFC4-6F175D3DCCD1}">
              <a14:hiddenFill xmlns:a14="http://schemas.microsoft.com/office/drawing/2010/main">
                <a:solidFill>
                  <a:srgbClr val="FFFFFF"/>
                </a:solidFill>
              </a14:hiddenFill>
            </a:ext>
          </a:extLst>
        </p:spPr>
      </p:pic>
      <p:pic>
        <p:nvPicPr>
          <p:cNvPr id="36938" name="Picture 74"/>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t="6940" r="12475" b="9128"/>
          <a:stretch/>
        </p:blipFill>
        <p:spPr bwMode="auto">
          <a:xfrm>
            <a:off x="4134064" y="3508802"/>
            <a:ext cx="810898" cy="92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Logo, company name&#10;&#10;Description automatically generated">
            <a:extLst>
              <a:ext uri="{FF2B5EF4-FFF2-40B4-BE49-F238E27FC236}">
                <a16:creationId xmlns:a16="http://schemas.microsoft.com/office/drawing/2014/main" id="{061CA0EF-17DF-48F5-B4A7-6914CB2984FE}"/>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83207" y="2581804"/>
            <a:ext cx="864145" cy="849602"/>
          </a:xfrm>
          <a:prstGeom prst="rect">
            <a:avLst/>
          </a:prstGeom>
        </p:spPr>
      </p:pic>
      <p:pic>
        <p:nvPicPr>
          <p:cNvPr id="8" name="Picture 7" descr="Logo, company name&#10;&#10;Description automatically generated">
            <a:extLst>
              <a:ext uri="{FF2B5EF4-FFF2-40B4-BE49-F238E27FC236}">
                <a16:creationId xmlns:a16="http://schemas.microsoft.com/office/drawing/2014/main" id="{11F935FF-BFA4-419F-A1FE-4E2E85DDBB1F}"/>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064841" y="2607044"/>
            <a:ext cx="1128482" cy="820620"/>
          </a:xfrm>
          <a:prstGeom prst="rect">
            <a:avLst/>
          </a:prstGeom>
        </p:spPr>
      </p:pic>
      <p:pic>
        <p:nvPicPr>
          <p:cNvPr id="11" name="Picture 10" descr="Diagram&#10;&#10;Description automatically generated">
            <a:extLst>
              <a:ext uri="{FF2B5EF4-FFF2-40B4-BE49-F238E27FC236}">
                <a16:creationId xmlns:a16="http://schemas.microsoft.com/office/drawing/2014/main" id="{54CEBBB7-2DAD-4B6D-9AC1-A5BF659C8C1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162309" y="1953470"/>
            <a:ext cx="985043" cy="422757"/>
          </a:xfrm>
          <a:prstGeom prst="rect">
            <a:avLst/>
          </a:prstGeom>
        </p:spPr>
      </p:pic>
    </p:spTree>
    <p:extLst>
      <p:ext uri="{BB962C8B-B14F-4D97-AF65-F5344CB8AC3E}">
        <p14:creationId xmlns:p14="http://schemas.microsoft.com/office/powerpoint/2010/main" val="31995124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Title only (Disclaimer)">
    <p:spTree>
      <p:nvGrpSpPr>
        <p:cNvPr id="1" name=""/>
        <p:cNvGrpSpPr/>
        <p:nvPr/>
      </p:nvGrpSpPr>
      <p:grpSpPr>
        <a:xfrm>
          <a:off x="0" y="0"/>
          <a:ext cx="0" cy="0"/>
          <a:chOff x="0" y="0"/>
          <a:chExt cx="0" cy="0"/>
        </a:xfrm>
      </p:grpSpPr>
      <p:sp>
        <p:nvSpPr>
          <p:cNvPr id="6"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96471269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en-US" noProof="0" dirty="0"/>
              <a:t>1st Level (12pt)</a:t>
            </a:r>
          </a:p>
          <a:p>
            <a:pPr lvl="1"/>
            <a:r>
              <a:rPr lang="en-US" noProof="0" dirty="0"/>
              <a:t>2nd Level</a:t>
            </a:r>
          </a:p>
          <a:p>
            <a:pPr lvl="2"/>
            <a:r>
              <a:rPr lang="en-US" noProof="0" dirty="0"/>
              <a:t>3rd Level</a:t>
            </a:r>
          </a:p>
          <a:p>
            <a:pPr lvl="3"/>
            <a:r>
              <a:rPr lang="en-US" noProof="0" dirty="0"/>
              <a:t>4th Level</a:t>
            </a:r>
          </a:p>
          <a:p>
            <a:pPr lvl="4"/>
            <a:r>
              <a:rPr lang="en-US" noProof="0" dirty="0"/>
              <a:t>5th Level</a:t>
            </a:r>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22760061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dirty="0"/>
              <a:t>Disclaimer (optional) (8pt)</a:t>
            </a:r>
            <a:endParaRPr lang="de-DE" dirty="0"/>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US" dirty="0">
              <a:solidFill>
                <a:srgbClr val="FFFFFF"/>
              </a:solidFill>
              <a:latin typeface="Arial"/>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80716171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16029771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60444916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0" name="Bildplatzhalter 3"/>
          <p:cNvSpPr>
            <a:spLocks noGrp="1"/>
          </p:cNvSpPr>
          <p:nvPr>
            <p:ph type="pic" sz="quarter" idx="23" hasCustomPrompt="1"/>
          </p:nvPr>
        </p:nvSpPr>
        <p:spPr bwMode="gray">
          <a:xfrm>
            <a:off x="3551069"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5" y="2079296"/>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5" y="114780"/>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4"/>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310165425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2" name="Rectangle 1"/>
          <p:cNvSpPr/>
          <p:nvPr userDrawn="1"/>
        </p:nvSpPr>
        <p:spPr bwMode="auto">
          <a:xfrm>
            <a:off x="3551188" y="3605831"/>
            <a:ext cx="6026403" cy="2088799"/>
          </a:xfrm>
          <a:prstGeom prst="rect">
            <a:avLst/>
          </a:prstGeom>
          <a:solidFill>
            <a:srgbClr val="D7E6F4"/>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5" y="860612"/>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2"/>
          <p:cNvSpPr>
            <a:spLocks noGrp="1"/>
          </p:cNvSpPr>
          <p:nvPr>
            <p:ph type="body" idx="1" hasCustomPrompt="1"/>
          </p:nvPr>
        </p:nvSpPr>
        <p:spPr bwMode="gray">
          <a:xfrm>
            <a:off x="316473"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74" y="2082795"/>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4"/>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pic>
        <p:nvPicPr>
          <p:cNvPr id="25602" name="Picture 2" descr="\\afspf501.eu1.1corp.org\home\F100004239\Documents\OL Work Files\ATT_AR1920_butterfl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92989" y="3803385"/>
            <a:ext cx="1540884" cy="152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63889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415883435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75000686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277038265"/>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71030218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406309298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25960198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73458681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132661052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1905757531"/>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Text Placeholder 3"/>
          <p:cNvSpPr>
            <a:spLocks noGrp="1"/>
          </p:cNvSpPr>
          <p:nvPr>
            <p:ph type="body" sz="quarter" idx="10"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24795069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353762574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7" name="Inhaltsplatzhalter 3"/>
          <p:cNvSpPr>
            <a:spLocks noGrp="1"/>
          </p:cNvSpPr>
          <p:nvPr>
            <p:ph sz="quarter" idx="25" hasCustomPrompt="1"/>
          </p:nvPr>
        </p:nvSpPr>
        <p:spPr bwMode="gray">
          <a:xfrm>
            <a:off x="324000"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90372665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50763739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Inhaltsplatzhalter 3"/>
          <p:cNvSpPr>
            <a:spLocks noGrp="1"/>
          </p:cNvSpPr>
          <p:nvPr>
            <p:ph sz="quarter" idx="29" hasCustomPrompt="1"/>
          </p:nvPr>
        </p:nvSpPr>
        <p:spPr bwMode="gray">
          <a:xfrm>
            <a:off x="324000" y="5369300"/>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688720310"/>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0"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7532679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95946647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143469765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70413361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0"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0"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72690444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0"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0"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12"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38"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11"/>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157227197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0"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12"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44411006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421974419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0"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30346479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2"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8" name="Flussdiagramm: Prozess 18"/>
          <p:cNvSpPr/>
          <p:nvPr userDrawn="1"/>
        </p:nvSpPr>
        <p:spPr bwMode="gray">
          <a:xfrm>
            <a:off x="1526399"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2"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9" name="Flussdiagramm: Prozess 18"/>
          <p:cNvSpPr/>
          <p:nvPr userDrawn="1"/>
        </p:nvSpPr>
        <p:spPr bwMode="gray">
          <a:xfrm>
            <a:off x="1526400"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4" name="Flussdiagramm: Prozess 18"/>
          <p:cNvSpPr/>
          <p:nvPr userDrawn="1"/>
        </p:nvSpPr>
        <p:spPr bwMode="gray">
          <a:xfrm>
            <a:off x="1526400"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9" name="Flussdiagramm: Prozess 18"/>
          <p:cNvSpPr/>
          <p:nvPr userDrawn="1"/>
        </p:nvSpPr>
        <p:spPr bwMode="gray">
          <a:xfrm>
            <a:off x="1526400"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4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0"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5"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0"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5"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0"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5"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0"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5"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90568668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2062541387"/>
      </p:ext>
    </p:extLst>
  </p:cSld>
  <p:clrMapOvr>
    <a:overrideClrMapping bg1="lt1" tx1="dk1" bg2="lt2" tx2="dk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665490625"/>
      </p:ext>
    </p:extLst>
  </p:cSld>
  <p:clrMapOvr>
    <a:overrideClrMapping bg1="lt1" tx1="dk1" bg2="lt2" tx2="dk2" accent1="accent1" accent2="accent2" accent3="accent3" accent4="accent4" accent5="accent5" accent6="accent6" hlink="hlink" folHlink="folHlink"/>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3044668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Rechteck 8"/>
          <p:cNvSpPr/>
          <p:nvPr userDrawn="1"/>
        </p:nvSpPr>
        <p:spPr bwMode="gray">
          <a:xfrm>
            <a:off x="5396753" y="1592261"/>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4" name="Bildplatzhalter 10"/>
          <p:cNvSpPr>
            <a:spLocks noGrp="1"/>
          </p:cNvSpPr>
          <p:nvPr>
            <p:ph type="pic" sz="quarter" idx="31" hasCustomPrompt="1"/>
          </p:nvPr>
        </p:nvSpPr>
        <p:spPr bwMode="gray">
          <a:xfrm>
            <a:off x="0"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4254019915"/>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5269407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6" name="Rechteck 15"/>
          <p:cNvSpPr/>
          <p:nvPr userDrawn="1"/>
        </p:nvSpPr>
        <p:spPr bwMode="gray">
          <a:xfrm>
            <a:off x="3549601" y="1592261"/>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0" y="762000"/>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grpSp>
      <p:sp>
        <p:nvSpPr>
          <p:cNvPr id="4" name="Textplatzhalter 3"/>
          <p:cNvSpPr>
            <a:spLocks noGrp="1"/>
          </p:cNvSpPr>
          <p:nvPr>
            <p:ph type="body" sz="quarter" idx="33" hasCustomPrompt="1"/>
          </p:nvPr>
        </p:nvSpPr>
        <p:spPr bwMode="gray">
          <a:xfrm>
            <a:off x="315913" y="993799"/>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65"/>
            <a:ext cx="5414962" cy="307777"/>
          </a:xfrm>
          <a:prstGeom prst="rect">
            <a:avLst/>
          </a:prstGeom>
          <a:noFill/>
        </p:spPr>
        <p:txBody>
          <a:bodyPr wrap="square" lIns="0" tIns="0" rIns="0" bIns="0" rtlCol="0" anchor="ctr">
            <a:spAutoFit/>
          </a:bodyPr>
          <a:lstStyle/>
          <a:p>
            <a:pPr algn="ctr">
              <a:spcBef>
                <a:spcPts val="360"/>
              </a:spcBef>
              <a:spcAft>
                <a:spcPts val="360"/>
              </a:spcAft>
              <a:buClr>
                <a:schemeClr val="tx2"/>
              </a:buClr>
              <a:tabLst/>
            </a:pPr>
            <a:r>
              <a:rPr lang="en-GB" sz="2000" b="1" noProof="0"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en-GB" b="0" i="0" u="none" strike="noStrike" cap="none" normalizeH="0" noProof="0" dirty="0">
              <a:ln>
                <a:noFill/>
              </a:ln>
              <a:solidFill>
                <a:schemeClr val="bg1"/>
              </a:solidFill>
              <a:effectLst/>
              <a:latin typeface="Arial" charset="0"/>
            </a:endParaRPr>
          </a:p>
        </p:txBody>
      </p:sp>
    </p:spTree>
    <p:extLst>
      <p:ext uri="{BB962C8B-B14F-4D97-AF65-F5344CB8AC3E}">
        <p14:creationId xmlns:p14="http://schemas.microsoft.com/office/powerpoint/2010/main" val="6865431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420001336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2129214856"/>
      </p:ext>
    </p:extLst>
  </p:cSld>
  <p:clrMapOvr>
    <a:overrideClrMapping bg1="lt1" tx1="dk1" bg2="lt2" tx2="dk2" accent1="accent1" accent2="accent2" accent3="accent3" accent4="accent4" accent5="accent5" accent6="accent6" hlink="hlink" folHlink="folHlink"/>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3442755297"/>
      </p:ext>
    </p:extLst>
  </p:cSld>
  <p:clrMapOvr>
    <a:overrideClrMapping bg1="lt1" tx1="dk1" bg2="lt2" tx2="dk2" accent1="accent1" accent2="accent2" accent3="accent3" accent4="accent4" accent5="accent5" accent6="accent6" hlink="hlink" folHlink="folHlink"/>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50" y="3507366"/>
            <a:ext cx="9086850"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
        <p:nvSpPr>
          <p:cNvPr id="6" name="Rechteck 5"/>
          <p:cNvSpPr/>
          <p:nvPr userDrawn="1"/>
        </p:nvSpPr>
        <p:spPr bwMode="gray">
          <a:xfrm>
            <a:off x="0" y="2174211"/>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Rectangle 1"/>
          <p:cNvSpPr/>
          <p:nvPr userDrawn="1"/>
        </p:nvSpPr>
        <p:spPr bwMode="gray">
          <a:xfrm>
            <a:off x="1118353" y="2591413"/>
            <a:ext cx="7232749" cy="1826141"/>
          </a:xfrm>
          <a:prstGeom prst="rect">
            <a:avLst/>
          </a:prstGeom>
        </p:spPr>
        <p:txBody>
          <a:bodyPr wrap="none" lIns="0" tIns="0" rIns="0" bIns="0" anchor="ctr" anchorCtr="0">
            <a:spAutoFit/>
          </a:bodyPr>
          <a:lstStyle/>
          <a:p>
            <a:r>
              <a:rPr lang="en-GB" sz="5800" b="1" noProof="0" dirty="0">
                <a:solidFill>
                  <a:schemeClr val="tx2"/>
                </a:solidFill>
              </a:rPr>
              <a:t>Active is:</a:t>
            </a:r>
            <a:r>
              <a:rPr lang="en-GB" sz="5800" b="1" noProof="0" dirty="0">
                <a:solidFill>
                  <a:schemeClr val="bg1"/>
                </a:solidFill>
              </a:rPr>
              <a:t> </a:t>
            </a:r>
          </a:p>
          <a:p>
            <a:r>
              <a:rPr lang="en-GB" sz="5400" noProof="0" dirty="0">
                <a:solidFill>
                  <a:srgbClr val="326295"/>
                </a:solidFill>
              </a:rPr>
              <a:t>Allianz Global Investors</a:t>
            </a:r>
          </a:p>
        </p:txBody>
      </p:sp>
    </p:spTree>
    <p:extLst>
      <p:ext uri="{BB962C8B-B14F-4D97-AF65-F5344CB8AC3E}">
        <p14:creationId xmlns:p14="http://schemas.microsoft.com/office/powerpoint/2010/main" val="113529235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242" name="Rechteck 241"/>
          <p:cNvSpPr/>
          <p:nvPr userDrawn="1"/>
        </p:nvSpPr>
        <p:spPr bwMode="gray">
          <a:xfrm>
            <a:off x="1522448"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lvl="0">
              <a:spcBef>
                <a:spcPct val="50000"/>
              </a:spcBef>
              <a:spcAft>
                <a:spcPct val="25000"/>
              </a:spcAft>
              <a:tabLst/>
            </a:pPr>
            <a:endParaRPr kumimoji="0" lang="en-GB" b="0" i="0" u="none" strike="noStrike" kern="1200" cap="none" normalizeH="0" noProof="0" dirty="0">
              <a:ln>
                <a:noFill/>
              </a:ln>
              <a:solidFill>
                <a:schemeClr val="bg1"/>
              </a:solidFill>
              <a:effectLst/>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Allianz</a:t>
            </a:r>
            <a:r>
              <a:rPr lang="en-GB" sz="700" b="1" baseline="0" noProof="0" dirty="0">
                <a:solidFill>
                  <a:sysClr val="windowText" lastClr="000000"/>
                </a:solidFill>
                <a:latin typeface="Arial" panose="020B0604020202020204" pitchFamily="34" charset="0"/>
                <a:ea typeface="Allianz Sans" pitchFamily="50" charset="0"/>
              </a:rPr>
              <a:t>GI </a:t>
            </a:r>
            <a:r>
              <a:rPr lang="en-GB" sz="700" b="1" noProof="0" dirty="0">
                <a:solidFill>
                  <a:sysClr val="windowText" lastClr="000000"/>
                </a:solidFill>
                <a:latin typeface="Arial" panose="020B0604020202020204" pitchFamily="34" charset="0"/>
                <a:ea typeface="Allianz Sans" pitchFamily="50" charset="0"/>
              </a:rPr>
              <a:t>Blue</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0 / 55 / 129</a:t>
            </a:r>
          </a:p>
        </p:txBody>
      </p:sp>
      <p:sp>
        <p:nvSpPr>
          <p:cNvPr id="3" name="Rechteck 2"/>
          <p:cNvSpPr/>
          <p:nvPr userDrawn="1"/>
        </p:nvSpPr>
        <p:spPr bwMode="gray">
          <a:xfrm>
            <a:off x="7610319"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noProof="0" dirty="0">
              <a:ln>
                <a:noFill/>
              </a:ln>
              <a:solidFill>
                <a:schemeClr val="tx1"/>
              </a:solidFill>
              <a:effectLst/>
              <a:latin typeface="Arial" panose="020B0604020202020204" pitchFamily="34" charset="0"/>
            </a:endParaRPr>
          </a:p>
        </p:txBody>
      </p:sp>
      <p:sp>
        <p:nvSpPr>
          <p:cNvPr id="6" name="Textfeld 5"/>
          <p:cNvSpPr txBox="1"/>
          <p:nvPr userDrawn="1"/>
        </p:nvSpPr>
        <p:spPr bwMode="gray">
          <a:xfrm>
            <a:off x="7674577" y="1674369"/>
            <a:ext cx="1885578" cy="1219129"/>
          </a:xfrm>
          <a:prstGeom prst="rect">
            <a:avLst/>
          </a:prstGeom>
          <a:noFill/>
        </p:spPr>
        <p:txBody>
          <a:bodyPr wrap="square" lIns="0" tIns="0" rIns="0" bIns="0" rtlCol="0">
            <a:noAutofit/>
          </a:bodyPr>
          <a:lstStyle/>
          <a:p>
            <a:r>
              <a:rPr lang="en-GB" sz="800" kern="1200" baseline="0" noProof="0" dirty="0">
                <a:solidFill>
                  <a:schemeClr val="tx1"/>
                </a:solidFill>
                <a:latin typeface="Arial" panose="020B0604020202020204" pitchFamily="34" charset="0"/>
                <a:ea typeface="Allianz Sans" pitchFamily="50" charset="0"/>
                <a:cs typeface="+mn-cs"/>
              </a:rPr>
              <a:t>Headlines must always have the full tone; for boxes, tables and graphics all shades of colours can be used (see AllianzGI colour guidelines for WCAG standards).</a:t>
            </a:r>
            <a:br>
              <a:rPr lang="en-GB" sz="800" kern="1200" baseline="0" noProof="0" dirty="0">
                <a:solidFill>
                  <a:schemeClr val="tx1"/>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b="1" i="0" kern="1200" baseline="0" noProof="0" dirty="0">
                <a:solidFill>
                  <a:schemeClr val="tx2"/>
                </a:solidFill>
                <a:latin typeface="Arial" panose="020B0604020202020204" pitchFamily="34" charset="0"/>
                <a:ea typeface="Allianz Sans" pitchFamily="50" charset="0"/>
                <a:cs typeface="+mn-cs"/>
              </a:rPr>
              <a:t>Note</a:t>
            </a: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kern="1200" baseline="0" noProof="0" dirty="0">
                <a:solidFill>
                  <a:sysClr val="windowText" lastClr="000000"/>
                </a:solidFill>
                <a:latin typeface="Arial" panose="020B0604020202020204" pitchFamily="34" charset="0"/>
                <a:ea typeface="Allianz Sans" pitchFamily="50" charset="0"/>
                <a:cs typeface="+mn-cs"/>
              </a:rPr>
              <a:t>Please do not use this slide in your presentation. </a:t>
            </a:r>
          </a:p>
        </p:txBody>
      </p:sp>
      <p:sp>
        <p:nvSpPr>
          <p:cNvPr id="7" name="Textfeld 6"/>
          <p:cNvSpPr txBox="1"/>
          <p:nvPr userDrawn="1"/>
        </p:nvSpPr>
        <p:spPr bwMode="gray">
          <a:xfrm>
            <a:off x="324000" y="1451530"/>
            <a:ext cx="925253" cy="246221"/>
          </a:xfrm>
          <a:prstGeom prst="rect">
            <a:avLst/>
          </a:prstGeom>
          <a:noFill/>
        </p:spPr>
        <p:txBody>
          <a:bodyPr wrap="square" lIns="0" tIns="0" rIns="0" bIns="0" rtlCol="0">
            <a:noAutofit/>
          </a:bodyPr>
          <a:lstStyle/>
          <a:p>
            <a:r>
              <a:rPr lang="en-GB" sz="1000" b="0" noProof="0" dirty="0">
                <a:solidFill>
                  <a:srgbClr val="003781"/>
                </a:solidFill>
                <a:latin typeface="Arial" panose="020B0604020202020204" pitchFamily="34" charset="0"/>
                <a:ea typeface="Allianz Sans" pitchFamily="50" charset="0"/>
              </a:rPr>
              <a:t>Primary colours</a:t>
            </a:r>
          </a:p>
        </p:txBody>
      </p:sp>
      <p:sp>
        <p:nvSpPr>
          <p:cNvPr id="8" name="Textfeld 7"/>
          <p:cNvSpPr txBox="1"/>
          <p:nvPr userDrawn="1"/>
        </p:nvSpPr>
        <p:spPr bwMode="gray">
          <a:xfrm>
            <a:off x="324000" y="3439876"/>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Richer/muted</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White</a:t>
            </a:r>
          </a:p>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255 / 255 / 255</a:t>
            </a:r>
          </a:p>
        </p:txBody>
      </p:sp>
      <p:sp>
        <p:nvSpPr>
          <p:cNvPr id="22" name="Textfeld 21"/>
          <p:cNvSpPr txBox="1"/>
          <p:nvPr userDrawn="1"/>
        </p:nvSpPr>
        <p:spPr bwMode="gray">
          <a:xfrm>
            <a:off x="41184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Red</a:t>
            </a:r>
            <a:br>
              <a:rPr lang="en-GB" sz="700" b="1" baseline="0"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Butterscotch</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Maron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Wine</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150 / 70 / 97</a:t>
            </a:r>
            <a:endParaRPr lang="en-US" sz="700" noProof="0" dirty="0">
              <a:solidFill>
                <a:sysClr val="windowText" lastClr="000000"/>
              </a:solidFill>
              <a:latin typeface="Arial" panose="020B0604020202020204" pitchFamily="34" charset="0"/>
              <a:ea typeface="Allianz Sans" pitchFamily="50" charset="0"/>
            </a:endParaRP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Plum</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Petrol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a:t>
            </a:r>
            <a:r>
              <a:rPr lang="en-US" sz="700" baseline="0" noProof="0" dirty="0">
                <a:solidFill>
                  <a:sysClr val="windowText" lastClr="000000"/>
                </a:solidFill>
                <a:latin typeface="Arial" panose="020B0604020202020204" pitchFamily="34" charset="0"/>
                <a:ea typeface="Allianz Sans" pitchFamily="50" charset="0"/>
              </a:rPr>
              <a:t> / 115 / 150</a:t>
            </a:r>
            <a:endParaRPr lang="en-US" sz="700" noProof="0" dirty="0">
              <a:solidFill>
                <a:sysClr val="windowText" lastClr="000000"/>
              </a:solidFill>
              <a:latin typeface="Arial" panose="020B0604020202020204" pitchFamily="34" charset="0"/>
              <a:ea typeface="Allianz Sans" pitchFamily="50" charset="0"/>
            </a:endParaRP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Ocean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Dark Green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Yellow</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Orange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Berry</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134 / 31 / 65</a:t>
            </a:r>
            <a:endParaRPr lang="en-US" sz="700" noProof="0" dirty="0">
              <a:solidFill>
                <a:sysClr val="windowText" lastClr="000000"/>
              </a:solidFill>
              <a:latin typeface="Arial" panose="020B0604020202020204" pitchFamily="34" charset="0"/>
              <a:ea typeface="Allianz Sans" pitchFamily="50" charset="0"/>
            </a:endParaRP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Purple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Cyan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147 /</a:t>
            </a:r>
            <a:r>
              <a:rPr lang="en-US" sz="700" baseline="0" noProof="0" dirty="0">
                <a:solidFill>
                  <a:sysClr val="windowText" lastClr="000000"/>
                </a:solidFill>
                <a:latin typeface="Arial" panose="020B0604020202020204" pitchFamily="34" charset="0"/>
                <a:ea typeface="Allianz Sans" pitchFamily="50" charset="0"/>
              </a:rPr>
              <a:t> 178</a:t>
            </a:r>
            <a:endParaRPr lang="en-US" sz="700" noProof="0" dirty="0">
              <a:solidFill>
                <a:sysClr val="windowText" lastClr="000000"/>
              </a:solidFill>
              <a:latin typeface="Arial" panose="020B0604020202020204" pitchFamily="34" charset="0"/>
              <a:ea typeface="Allianz Sans" pitchFamily="50" charset="0"/>
            </a:endParaRP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Steel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Light</a:t>
            </a:r>
            <a:r>
              <a:rPr lang="en-US" sz="700" b="1" baseline="0" noProof="0" dirty="0">
                <a:solidFill>
                  <a:sysClr val="windowText" lastClr="000000"/>
                </a:solidFill>
                <a:latin typeface="Arial" panose="020B0604020202020204" pitchFamily="34" charset="0"/>
                <a:ea typeface="Allianz Sans" pitchFamily="50" charset="0"/>
              </a:rPr>
              <a:t> Green</a:t>
            </a:r>
            <a:endParaRPr lang="en-US" sz="700" b="1" noProof="0" dirty="0">
              <a:solidFill>
                <a:sysClr val="windowText" lastClr="000000"/>
              </a:solidFill>
              <a:latin typeface="Arial" panose="020B0604020202020204" pitchFamily="34" charset="0"/>
              <a:ea typeface="Allianz Sans" pitchFamily="50" charset="0"/>
            </a:endParaRP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181 / 125 / 144</a:t>
            </a:r>
            <a:endParaRPr lang="en-US" sz="700" noProof="0" dirty="0">
              <a:solidFill>
                <a:schemeClr val="tx1"/>
              </a:solidFill>
              <a:latin typeface="Arial" panose="020B0604020202020204" pitchFamily="34" charset="0"/>
              <a:ea typeface="Allianz Sans" pitchFamily="50" charset="0"/>
            </a:endParaRP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106 / 140 /</a:t>
            </a:r>
            <a:r>
              <a:rPr lang="en-US" sz="700" baseline="0" noProof="0" dirty="0">
                <a:solidFill>
                  <a:schemeClr val="tx1"/>
                </a:solidFill>
                <a:latin typeface="Arial" panose="020B0604020202020204" pitchFamily="34" charset="0"/>
                <a:ea typeface="Allianz Sans" pitchFamily="50" charset="0"/>
              </a:rPr>
              <a:t> 152</a:t>
            </a:r>
            <a:endParaRPr lang="en-US" sz="700" noProof="0" dirty="0">
              <a:solidFill>
                <a:schemeClr val="tx1"/>
              </a:solidFill>
              <a:latin typeface="Arial" panose="020B0604020202020204" pitchFamily="34" charset="0"/>
              <a:ea typeface="Allianz Sans" pitchFamily="50" charset="0"/>
            </a:endParaRP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202 / 162 / 176</a:t>
            </a:r>
            <a:endParaRPr lang="en-US" sz="700" noProof="0" dirty="0">
              <a:solidFill>
                <a:schemeClr val="tx1"/>
              </a:solidFill>
              <a:latin typeface="Arial" panose="020B0604020202020204" pitchFamily="34" charset="0"/>
              <a:ea typeface="Allianz Sans" pitchFamily="50" charset="0"/>
            </a:endParaRP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243 / 218 / 223</a:t>
            </a:r>
            <a:endParaRPr lang="en-US" sz="700" noProof="0" dirty="0">
              <a:solidFill>
                <a:schemeClr val="tx1"/>
              </a:solidFill>
              <a:latin typeface="Arial" panose="020B0604020202020204" pitchFamily="34" charset="0"/>
              <a:ea typeface="Allianz Sans" pitchFamily="50" charset="0"/>
            </a:endParaRP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a:t>
            </a:r>
            <a:r>
              <a:rPr lang="en-US" sz="700" baseline="0" noProof="0" dirty="0">
                <a:solidFill>
                  <a:schemeClr val="tx1"/>
                </a:solidFill>
                <a:latin typeface="Arial" panose="020B0604020202020204" pitchFamily="34" charset="0"/>
                <a:ea typeface="Allianz Sans" pitchFamily="50" charset="0"/>
              </a:rPr>
              <a:t> / 222 / 226</a:t>
            </a:r>
            <a:endParaRPr lang="en-US" sz="700" noProof="0" dirty="0">
              <a:solidFill>
                <a:schemeClr val="tx1"/>
              </a:solidFill>
              <a:latin typeface="Arial" panose="020B0604020202020204" pitchFamily="34" charset="0"/>
              <a:ea typeface="Allianz Sans" pitchFamily="50" charset="0"/>
            </a:endParaRP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170 / 98 / 122</a:t>
            </a:r>
            <a:endParaRPr lang="en-US" sz="700" noProof="0" dirty="0">
              <a:solidFill>
                <a:schemeClr val="tx1"/>
              </a:solidFill>
              <a:latin typeface="Arial" panose="020B0604020202020204" pitchFamily="34" charset="0"/>
              <a:ea typeface="Allianz Sans" pitchFamily="50" charset="0"/>
            </a:endParaRP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194 / 143 / 160</a:t>
            </a:r>
            <a:endParaRPr lang="en-US" sz="700" noProof="0" dirty="0">
              <a:solidFill>
                <a:schemeClr val="tx1"/>
              </a:solidFill>
              <a:latin typeface="Arial" panose="020B0604020202020204" pitchFamily="34" charset="0"/>
              <a:ea typeface="Allianz Sans" pitchFamily="50" charset="0"/>
            </a:endParaRP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253 / 238 /</a:t>
            </a:r>
            <a:r>
              <a:rPr lang="en-US" sz="700" baseline="0" noProof="0" dirty="0">
                <a:solidFill>
                  <a:schemeClr val="tx1"/>
                </a:solidFill>
                <a:latin typeface="Arial" panose="020B0604020202020204" pitchFamily="34" charset="0"/>
                <a:ea typeface="Allianz Sans" pitchFamily="50" charset="0"/>
              </a:rPr>
              <a:t> 209</a:t>
            </a:r>
            <a:endParaRPr lang="en-US" sz="700" noProof="0" dirty="0">
              <a:solidFill>
                <a:schemeClr val="tx1"/>
              </a:solidFill>
              <a:latin typeface="Arial" panose="020B0604020202020204" pitchFamily="34" charset="0"/>
              <a:ea typeface="Allianz Sans" pitchFamily="50" charset="0"/>
            </a:endParaRP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231 / 210 / 217</a:t>
            </a:r>
            <a:endParaRPr lang="en-US" sz="700" noProof="0" dirty="0">
              <a:solidFill>
                <a:schemeClr val="tx1"/>
              </a:solidFill>
              <a:latin typeface="Arial" panose="020B0604020202020204" pitchFamily="34" charset="0"/>
              <a:ea typeface="Allianz Sans" pitchFamily="50" charset="0"/>
            </a:endParaRP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Light Grey</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r>
              <a:rPr lang="en-GB" kern="0" noProof="0" dirty="0">
                <a:latin typeface="Arial" panose="020B0604020202020204" pitchFamily="34" charset="0"/>
              </a:rPr>
              <a:t>PowerPoint colour </a:t>
            </a:r>
            <a:r>
              <a:rPr lang="en-GB" sz="2000" kern="0" baseline="0" noProof="0" dirty="0">
                <a:solidFill>
                  <a:schemeClr val="tx2"/>
                </a:solidFill>
                <a:latin typeface="Arial" panose="020B0604020202020204" pitchFamily="34" charset="0"/>
                <a:ea typeface="+mj-ea"/>
                <a:cs typeface="+mj-cs"/>
              </a:rPr>
              <a:t>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5"/>
            <a:ext cx="1554588" cy="505387"/>
          </a:xfrm>
          <a:prstGeom prst="rect">
            <a:avLst/>
          </a:prstGeom>
        </p:spPr>
        <p:txBody>
          <a:bodyPr wrap="square" lIns="36000" tIns="0" rIns="0" bIns="0">
            <a:noAutofit/>
          </a:bodyPr>
          <a:lstStyle/>
          <a:p>
            <a:pPr marL="0" algn="l" defTabSz="914400" rtl="0" eaLnBrk="1" latinLnBrk="0" hangingPunct="1">
              <a:lnSpc>
                <a:spcPct val="120000"/>
              </a:lnSpc>
              <a:spcBef>
                <a:spcPts val="0"/>
              </a:spcBef>
              <a:spcAft>
                <a:spcPts val="0"/>
              </a:spcAft>
            </a:pPr>
            <a:r>
              <a:rPr lang="en-GB" altLang="de-DE" sz="700" kern="1200" noProof="0" dirty="0">
                <a:solidFill>
                  <a:sysClr val="windowText" lastClr="000000"/>
                </a:solidFill>
                <a:latin typeface="Arial" panose="020B0604020202020204" pitchFamily="34" charset="0"/>
                <a:ea typeface="Allianz Sans" pitchFamily="50" charset="0"/>
                <a:cs typeface="+mn-cs"/>
              </a:rPr>
              <a:t>Please use the format painter in the slide master view to copy the colour. </a:t>
            </a:r>
          </a:p>
        </p:txBody>
      </p:sp>
      <p:sp>
        <p:nvSpPr>
          <p:cNvPr id="168" name="Rechteck 167"/>
          <p:cNvSpPr/>
          <p:nvPr userDrawn="1"/>
        </p:nvSpPr>
        <p:spPr bwMode="gray">
          <a:xfrm>
            <a:off x="3880800"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9" name="Rechteck 168"/>
          <p:cNvSpPr/>
          <p:nvPr userDrawn="1"/>
        </p:nvSpPr>
        <p:spPr bwMode="gray">
          <a:xfrm>
            <a:off x="1526399"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2" name="Rechteck 171"/>
          <p:cNvSpPr/>
          <p:nvPr userDrawn="1"/>
        </p:nvSpPr>
        <p:spPr bwMode="gray">
          <a:xfrm>
            <a:off x="5083005"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3" name="Rechteck 172"/>
          <p:cNvSpPr/>
          <p:nvPr userDrawn="1"/>
        </p:nvSpPr>
        <p:spPr bwMode="gray">
          <a:xfrm>
            <a:off x="8632799"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4" name="Rechteck 173"/>
          <p:cNvSpPr/>
          <p:nvPr userDrawn="1"/>
        </p:nvSpPr>
        <p:spPr bwMode="gray">
          <a:xfrm>
            <a:off x="1526399"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7" name="Rechteck 176"/>
          <p:cNvSpPr/>
          <p:nvPr userDrawn="1"/>
        </p:nvSpPr>
        <p:spPr bwMode="gray">
          <a:xfrm>
            <a:off x="5083005"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8" name="Rechteck 177"/>
          <p:cNvSpPr/>
          <p:nvPr userDrawn="1"/>
        </p:nvSpPr>
        <p:spPr bwMode="gray">
          <a:xfrm>
            <a:off x="6257058"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9" name="Rechteck 178"/>
          <p:cNvSpPr/>
          <p:nvPr userDrawn="1"/>
        </p:nvSpPr>
        <p:spPr bwMode="gray">
          <a:xfrm>
            <a:off x="7451710"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0" name="Rechteck 179"/>
          <p:cNvSpPr/>
          <p:nvPr userDrawn="1"/>
        </p:nvSpPr>
        <p:spPr bwMode="gray">
          <a:xfrm>
            <a:off x="8632799"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1" name="Rechteck 13"/>
          <p:cNvSpPr/>
          <p:nvPr userDrawn="1"/>
        </p:nvSpPr>
        <p:spPr bwMode="gray">
          <a:xfrm>
            <a:off x="1526399"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4" name="Rechteck 16"/>
          <p:cNvSpPr/>
          <p:nvPr userDrawn="1"/>
        </p:nvSpPr>
        <p:spPr bwMode="gray">
          <a:xfrm>
            <a:off x="5083005"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5" name="Rechteck 19"/>
          <p:cNvSpPr/>
          <p:nvPr userDrawn="1"/>
        </p:nvSpPr>
        <p:spPr bwMode="gray">
          <a:xfrm>
            <a:off x="8632799"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6" name="Rechteck 13"/>
          <p:cNvSpPr/>
          <p:nvPr userDrawn="1"/>
        </p:nvSpPr>
        <p:spPr bwMode="gray">
          <a:xfrm>
            <a:off x="1526399"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9" name="Rechteck 16"/>
          <p:cNvSpPr/>
          <p:nvPr userDrawn="1"/>
        </p:nvSpPr>
        <p:spPr bwMode="gray">
          <a:xfrm>
            <a:off x="5083005"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0" name="Rechteck 19"/>
          <p:cNvSpPr/>
          <p:nvPr userDrawn="1"/>
        </p:nvSpPr>
        <p:spPr bwMode="gray">
          <a:xfrm>
            <a:off x="8632799"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1" name="Rechteck 13"/>
          <p:cNvSpPr/>
          <p:nvPr userDrawn="1"/>
        </p:nvSpPr>
        <p:spPr bwMode="gray">
          <a:xfrm>
            <a:off x="1526399"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4" name="Rechteck 16"/>
          <p:cNvSpPr/>
          <p:nvPr userDrawn="1"/>
        </p:nvSpPr>
        <p:spPr bwMode="gray">
          <a:xfrm>
            <a:off x="5083005"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5" name="Rechteck 19"/>
          <p:cNvSpPr/>
          <p:nvPr userDrawn="1"/>
        </p:nvSpPr>
        <p:spPr bwMode="gray">
          <a:xfrm>
            <a:off x="8632799"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6" name="Rechteck 13"/>
          <p:cNvSpPr/>
          <p:nvPr userDrawn="1"/>
        </p:nvSpPr>
        <p:spPr bwMode="gray">
          <a:xfrm>
            <a:off x="1526399"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9" name="Rechteck 16"/>
          <p:cNvSpPr/>
          <p:nvPr userDrawn="1"/>
        </p:nvSpPr>
        <p:spPr bwMode="gray">
          <a:xfrm>
            <a:off x="5083005"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0" name="Rechteck 17"/>
          <p:cNvSpPr/>
          <p:nvPr userDrawn="1"/>
        </p:nvSpPr>
        <p:spPr bwMode="gray">
          <a:xfrm>
            <a:off x="6257058"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1" name="Rechteck 18"/>
          <p:cNvSpPr/>
          <p:nvPr userDrawn="1"/>
        </p:nvSpPr>
        <p:spPr bwMode="gray">
          <a:xfrm>
            <a:off x="7451710"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2" name="Rechteck 19"/>
          <p:cNvSpPr/>
          <p:nvPr userDrawn="1"/>
        </p:nvSpPr>
        <p:spPr bwMode="gray">
          <a:xfrm>
            <a:off x="8632799"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3" name="Rechteck 13"/>
          <p:cNvSpPr/>
          <p:nvPr userDrawn="1"/>
        </p:nvSpPr>
        <p:spPr bwMode="gray">
          <a:xfrm>
            <a:off x="1526399"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6" name="Rechteck 16"/>
          <p:cNvSpPr/>
          <p:nvPr userDrawn="1"/>
        </p:nvSpPr>
        <p:spPr bwMode="gray">
          <a:xfrm>
            <a:off x="5083005"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7" name="Rechteck 17"/>
          <p:cNvSpPr/>
          <p:nvPr userDrawn="1"/>
        </p:nvSpPr>
        <p:spPr bwMode="gray">
          <a:xfrm>
            <a:off x="6257058"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8" name="Rechteck 18"/>
          <p:cNvSpPr/>
          <p:nvPr userDrawn="1"/>
        </p:nvSpPr>
        <p:spPr bwMode="gray">
          <a:xfrm>
            <a:off x="7451710"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9" name="Rechteck 19"/>
          <p:cNvSpPr/>
          <p:nvPr userDrawn="1"/>
        </p:nvSpPr>
        <p:spPr bwMode="gray">
          <a:xfrm>
            <a:off x="8632799"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0" name="Rechteck 13"/>
          <p:cNvSpPr/>
          <p:nvPr userDrawn="1"/>
        </p:nvSpPr>
        <p:spPr bwMode="gray">
          <a:xfrm>
            <a:off x="1526399"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3" name="Rechteck 16"/>
          <p:cNvSpPr/>
          <p:nvPr userDrawn="1"/>
        </p:nvSpPr>
        <p:spPr bwMode="gray">
          <a:xfrm>
            <a:off x="5083005"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4" name="Rechteck 17"/>
          <p:cNvSpPr/>
          <p:nvPr userDrawn="1"/>
        </p:nvSpPr>
        <p:spPr bwMode="gray">
          <a:xfrm>
            <a:off x="6257058"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5" name="Rechteck 18"/>
          <p:cNvSpPr/>
          <p:nvPr userDrawn="1"/>
        </p:nvSpPr>
        <p:spPr bwMode="gray">
          <a:xfrm>
            <a:off x="7451710"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6" name="Rechteck 19"/>
          <p:cNvSpPr/>
          <p:nvPr userDrawn="1"/>
        </p:nvSpPr>
        <p:spPr bwMode="gray">
          <a:xfrm>
            <a:off x="8632799"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3" name="Rechteck 222"/>
          <p:cNvSpPr/>
          <p:nvPr userDrawn="1"/>
        </p:nvSpPr>
        <p:spPr bwMode="gray">
          <a:xfrm>
            <a:off x="6256799"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4" name="Rechteck 19"/>
          <p:cNvSpPr/>
          <p:nvPr userDrawn="1"/>
        </p:nvSpPr>
        <p:spPr bwMode="gray">
          <a:xfrm>
            <a:off x="6256799"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5" name="Rechteck 19"/>
          <p:cNvSpPr/>
          <p:nvPr userDrawn="1"/>
        </p:nvSpPr>
        <p:spPr bwMode="gray">
          <a:xfrm>
            <a:off x="6256799"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6" name="Rechteck 19"/>
          <p:cNvSpPr/>
          <p:nvPr userDrawn="1"/>
        </p:nvSpPr>
        <p:spPr bwMode="gray">
          <a:xfrm>
            <a:off x="6256799"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6" name="Rechteck 155"/>
          <p:cNvSpPr/>
          <p:nvPr userDrawn="1"/>
        </p:nvSpPr>
        <p:spPr bwMode="gray">
          <a:xfrm>
            <a:off x="324000"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R="0" lvl="0" indent="0" fontAlgn="base">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w="3175">
                <a:noFill/>
              </a:ln>
              <a:solidFill>
                <a:schemeClr val="bg1"/>
              </a:solidFill>
              <a:effectLst/>
              <a:latin typeface="Arial" panose="020B0604020202020204" pitchFamily="34" charset="0"/>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Blue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Royal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215 / 230 / 244</a:t>
            </a:r>
          </a:p>
        </p:txBody>
      </p:sp>
      <p:sp>
        <p:nvSpPr>
          <p:cNvPr id="227" name="Rechteck 226"/>
          <p:cNvSpPr/>
          <p:nvPr userDrawn="1"/>
        </p:nvSpPr>
        <p:spPr bwMode="gray">
          <a:xfrm>
            <a:off x="324000"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9" name="Rechteck 228"/>
          <p:cNvSpPr/>
          <p:nvPr userDrawn="1"/>
        </p:nvSpPr>
        <p:spPr bwMode="gray">
          <a:xfrm>
            <a:off x="324000"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0" name="Rechteck 13"/>
          <p:cNvSpPr/>
          <p:nvPr userDrawn="1"/>
        </p:nvSpPr>
        <p:spPr bwMode="gray">
          <a:xfrm>
            <a:off x="324000"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1" name="Rechteck 13"/>
          <p:cNvSpPr/>
          <p:nvPr userDrawn="1"/>
        </p:nvSpPr>
        <p:spPr bwMode="gray">
          <a:xfrm>
            <a:off x="324000"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2" name="Rechteck 13"/>
          <p:cNvSpPr/>
          <p:nvPr userDrawn="1"/>
        </p:nvSpPr>
        <p:spPr bwMode="gray">
          <a:xfrm>
            <a:off x="324000"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3" name="Rechteck 13"/>
          <p:cNvSpPr/>
          <p:nvPr userDrawn="1"/>
        </p:nvSpPr>
        <p:spPr bwMode="gray">
          <a:xfrm>
            <a:off x="324000"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4" name="Rechteck 13"/>
          <p:cNvSpPr/>
          <p:nvPr userDrawn="1"/>
        </p:nvSpPr>
        <p:spPr bwMode="gray">
          <a:xfrm>
            <a:off x="324000"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5" name="Rechteck 13"/>
          <p:cNvSpPr/>
          <p:nvPr userDrawn="1"/>
        </p:nvSpPr>
        <p:spPr bwMode="gray">
          <a:xfrm>
            <a:off x="324000"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238" name="Textfeld 237"/>
          <p:cNvSpPr txBox="1"/>
          <p:nvPr userDrawn="1"/>
        </p:nvSpPr>
        <p:spPr bwMode="gray">
          <a:xfrm>
            <a:off x="324000" y="5085937"/>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Lighter/brighter</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157" name="Textfeld 156"/>
          <p:cNvSpPr txBox="1"/>
          <p:nvPr userDrawn="1"/>
        </p:nvSpPr>
        <p:spPr bwMode="gray">
          <a:xfrm>
            <a:off x="4118400"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Green</a:t>
            </a:r>
            <a:br>
              <a:rPr lang="en-GB" sz="700" b="1" baseline="0" noProof="0" dirty="0">
                <a:solidFill>
                  <a:sysClr val="windowText" lastClr="000000"/>
                </a:solidFill>
                <a:latin typeface="Arial" panose="020B0604020202020204" pitchFamily="34" charset="0"/>
                <a:ea typeface="Allianz Sans" pitchFamily="50" charset="0"/>
              </a:rPr>
            </a:br>
            <a:r>
              <a:rPr lang="en-GB" sz="700" b="0" baseline="0" noProof="0" dirty="0">
                <a:solidFill>
                  <a:sysClr val="windowText" lastClr="000000"/>
                </a:solidFill>
                <a:latin typeface="Arial" panose="020B0604020202020204" pitchFamily="34" charset="0"/>
                <a:ea typeface="Allianz Sans" pitchFamily="50" charset="0"/>
              </a:rPr>
              <a:t>0 / 126 / 98</a:t>
            </a:r>
            <a:endParaRPr lang="en-GB" sz="700" noProof="0" dirty="0">
              <a:solidFill>
                <a:sysClr val="windowText" lastClr="000000"/>
              </a:solidFill>
              <a:latin typeface="Arial" panose="020B0604020202020204" pitchFamily="34" charset="0"/>
              <a:ea typeface="Allianz Sans" pitchFamily="50" charset="0"/>
            </a:endParaRPr>
          </a:p>
        </p:txBody>
      </p:sp>
      <p:sp>
        <p:nvSpPr>
          <p:cNvPr id="158" name="Rechteck 157"/>
          <p:cNvSpPr/>
          <p:nvPr userDrawn="1"/>
        </p:nvSpPr>
        <p:spPr bwMode="gray">
          <a:xfrm>
            <a:off x="3880800"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591"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77"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007E62"/>
                </a:solidFill>
              </a:rPr>
              <a:t>Lorem ipsum dolor</a:t>
            </a:r>
          </a:p>
        </p:txBody>
      </p:sp>
    </p:spTree>
    <p:extLst>
      <p:ext uri="{BB962C8B-B14F-4D97-AF65-F5344CB8AC3E}">
        <p14:creationId xmlns:p14="http://schemas.microsoft.com/office/powerpoint/2010/main" val="359608995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391847970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94776319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7379435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240718446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385858960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1427302936"/>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0" name="Bildplatzhalter 3"/>
          <p:cNvSpPr>
            <a:spLocks noGrp="1"/>
          </p:cNvSpPr>
          <p:nvPr>
            <p:ph type="pic" sz="quarter" idx="23" hasCustomPrompt="1"/>
          </p:nvPr>
        </p:nvSpPr>
        <p:spPr bwMode="gray">
          <a:xfrm>
            <a:off x="3551069"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5" y="2079296"/>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5" y="114780"/>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4"/>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195176351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2" name="Rectangle 1"/>
          <p:cNvSpPr/>
          <p:nvPr userDrawn="1"/>
        </p:nvSpPr>
        <p:spPr bwMode="auto">
          <a:xfrm>
            <a:off x="3551188" y="3605831"/>
            <a:ext cx="6026403" cy="2088799"/>
          </a:xfrm>
          <a:prstGeom prst="rect">
            <a:avLst/>
          </a:prstGeom>
          <a:solidFill>
            <a:srgbClr val="D7E6F4"/>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5" y="860612"/>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2"/>
          <p:cNvSpPr>
            <a:spLocks noGrp="1"/>
          </p:cNvSpPr>
          <p:nvPr>
            <p:ph type="body" idx="1" hasCustomPrompt="1"/>
          </p:nvPr>
        </p:nvSpPr>
        <p:spPr bwMode="gray">
          <a:xfrm>
            <a:off x="316473"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74" y="2082795"/>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4"/>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pic>
        <p:nvPicPr>
          <p:cNvPr id="25602" name="Picture 2" descr="\\afspf501.eu1.1corp.org\home\F100004239\Documents\OL Work Files\ATT_AR1920_butterfl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92989" y="3803385"/>
            <a:ext cx="1540884" cy="152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44329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304813625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35522592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46246767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55528721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74770331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201033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2878687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1471802672"/>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292137810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Text Placeholder 3"/>
          <p:cNvSpPr>
            <a:spLocks noGrp="1"/>
          </p:cNvSpPr>
          <p:nvPr>
            <p:ph type="body" sz="quarter" idx="10"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66189591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92047425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7" name="Inhaltsplatzhalter 3"/>
          <p:cNvSpPr>
            <a:spLocks noGrp="1"/>
          </p:cNvSpPr>
          <p:nvPr>
            <p:ph sz="quarter" idx="25" hasCustomPrompt="1"/>
          </p:nvPr>
        </p:nvSpPr>
        <p:spPr bwMode="gray">
          <a:xfrm>
            <a:off x="324000"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91520297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2249856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Inhaltsplatzhalter 3"/>
          <p:cNvSpPr>
            <a:spLocks noGrp="1"/>
          </p:cNvSpPr>
          <p:nvPr>
            <p:ph sz="quarter" idx="29" hasCustomPrompt="1"/>
          </p:nvPr>
        </p:nvSpPr>
        <p:spPr bwMode="gray">
          <a:xfrm>
            <a:off x="324000" y="5369300"/>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9309918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0"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99273017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213606728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61538424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75784472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0"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0"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53320670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0"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0"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12"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38"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11"/>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316899687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0"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12"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04944627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413714363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0"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8185949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2"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8" name="Flussdiagramm: Prozess 18"/>
          <p:cNvSpPr/>
          <p:nvPr userDrawn="1"/>
        </p:nvSpPr>
        <p:spPr bwMode="gray">
          <a:xfrm>
            <a:off x="1526399"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2"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9" name="Flussdiagramm: Prozess 18"/>
          <p:cNvSpPr/>
          <p:nvPr userDrawn="1"/>
        </p:nvSpPr>
        <p:spPr bwMode="gray">
          <a:xfrm>
            <a:off x="1526400"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4" name="Flussdiagramm: Prozess 18"/>
          <p:cNvSpPr/>
          <p:nvPr userDrawn="1"/>
        </p:nvSpPr>
        <p:spPr bwMode="gray">
          <a:xfrm>
            <a:off x="1526400"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9" name="Flussdiagramm: Prozess 18"/>
          <p:cNvSpPr/>
          <p:nvPr userDrawn="1"/>
        </p:nvSpPr>
        <p:spPr bwMode="gray">
          <a:xfrm>
            <a:off x="1526400"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4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0"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5"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0"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5"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0"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5"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0"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5"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64915533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4203395434"/>
      </p:ext>
    </p:extLst>
  </p:cSld>
  <p:clrMapOvr>
    <a:overrideClrMapping bg1="lt1" tx1="dk1" bg2="lt2" tx2="dk2" accent1="accent1" accent2="accent2" accent3="accent3" accent4="accent4" accent5="accent5" accent6="accent6" hlink="hlink" folHlink="folHlink"/>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2999807101"/>
      </p:ext>
    </p:extLst>
  </p:cSld>
  <p:clrMapOvr>
    <a:overrideClrMapping bg1="lt1" tx1="dk1" bg2="lt2" tx2="dk2" accent1="accent1" accent2="accent2" accent3="accent3" accent4="accent4" accent5="accent5" accent6="accent6" hlink="hlink" folHlink="folHlink"/>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739969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Rechteck 8"/>
          <p:cNvSpPr/>
          <p:nvPr userDrawn="1"/>
        </p:nvSpPr>
        <p:spPr bwMode="gray">
          <a:xfrm>
            <a:off x="5396753" y="1592261"/>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4" name="Bildplatzhalter 10"/>
          <p:cNvSpPr>
            <a:spLocks noGrp="1"/>
          </p:cNvSpPr>
          <p:nvPr>
            <p:ph type="pic" sz="quarter" idx="31" hasCustomPrompt="1"/>
          </p:nvPr>
        </p:nvSpPr>
        <p:spPr bwMode="gray">
          <a:xfrm>
            <a:off x="0"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1203905985"/>
      </p:ext>
    </p:extLst>
  </p:cSld>
  <p:clrMapOvr>
    <a:overrideClrMapping bg1="lt1" tx1="dk1" bg2="lt2" tx2="dk2" accent1="accent1" accent2="accent2" accent3="accent3" accent4="accent4" accent5="accent5" accent6="accent6" hlink="hlink" folHlink="folHlink"/>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40306070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6" name="Rechteck 15"/>
          <p:cNvSpPr/>
          <p:nvPr userDrawn="1"/>
        </p:nvSpPr>
        <p:spPr bwMode="gray">
          <a:xfrm>
            <a:off x="3549601" y="1592261"/>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0" y="762000"/>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grpSp>
      <p:sp>
        <p:nvSpPr>
          <p:cNvPr id="4" name="Textplatzhalter 3"/>
          <p:cNvSpPr>
            <a:spLocks noGrp="1"/>
          </p:cNvSpPr>
          <p:nvPr>
            <p:ph type="body" sz="quarter" idx="33" hasCustomPrompt="1"/>
          </p:nvPr>
        </p:nvSpPr>
        <p:spPr bwMode="gray">
          <a:xfrm>
            <a:off x="315913" y="993799"/>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65"/>
            <a:ext cx="5414962" cy="307777"/>
          </a:xfrm>
          <a:prstGeom prst="rect">
            <a:avLst/>
          </a:prstGeom>
          <a:noFill/>
        </p:spPr>
        <p:txBody>
          <a:bodyPr wrap="square" lIns="0" tIns="0" rIns="0" bIns="0" rtlCol="0" anchor="ctr">
            <a:spAutoFit/>
          </a:bodyPr>
          <a:lstStyle/>
          <a:p>
            <a:pPr algn="ctr">
              <a:spcBef>
                <a:spcPts val="360"/>
              </a:spcBef>
              <a:spcAft>
                <a:spcPts val="360"/>
              </a:spcAft>
              <a:buClr>
                <a:schemeClr val="tx2"/>
              </a:buClr>
              <a:tabLst/>
            </a:pPr>
            <a:r>
              <a:rPr lang="en-GB" sz="2000" b="1" noProof="0"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en-GB" b="0" i="0" u="none" strike="noStrike" cap="none" normalizeH="0" noProof="0" dirty="0">
              <a:ln>
                <a:noFill/>
              </a:ln>
              <a:solidFill>
                <a:schemeClr val="bg1"/>
              </a:solidFill>
              <a:effectLst/>
              <a:latin typeface="Arial" charset="0"/>
            </a:endParaRPr>
          </a:p>
        </p:txBody>
      </p:sp>
    </p:spTree>
    <p:extLst>
      <p:ext uri="{BB962C8B-B14F-4D97-AF65-F5344CB8AC3E}">
        <p14:creationId xmlns:p14="http://schemas.microsoft.com/office/powerpoint/2010/main" val="58223974"/>
      </p:ext>
    </p:extLst>
  </p:cSld>
  <p:clrMapOvr>
    <a:overrideClrMapping bg1="lt1" tx1="dk1" bg2="lt2" tx2="dk2" accent1="accent1" accent2="accent2" accent3="accent3" accent4="accent4" accent5="accent5" accent6="accent6" hlink="hlink" folHlink="folHlink"/>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318583048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270209680"/>
      </p:ext>
    </p:extLst>
  </p:cSld>
  <p:clrMapOvr>
    <a:overrideClrMapping bg1="lt1" tx1="dk1" bg2="lt2" tx2="dk2" accent1="accent1" accent2="accent2" accent3="accent3" accent4="accent4" accent5="accent5" accent6="accent6" hlink="hlink" folHlink="folHlink"/>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1005019962"/>
      </p:ext>
    </p:extLst>
  </p:cSld>
  <p:clrMapOvr>
    <a:overrideClrMapping bg1="lt1" tx1="dk1" bg2="lt2" tx2="dk2" accent1="accent1" accent2="accent2" accent3="accent3" accent4="accent4" accent5="accent5" accent6="accent6" hlink="hlink" folHlink="folHlink"/>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50" y="3507366"/>
            <a:ext cx="9086850"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
        <p:nvSpPr>
          <p:cNvPr id="6" name="Rechteck 5"/>
          <p:cNvSpPr/>
          <p:nvPr userDrawn="1"/>
        </p:nvSpPr>
        <p:spPr bwMode="gray">
          <a:xfrm>
            <a:off x="0" y="2174211"/>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Rectangle 1"/>
          <p:cNvSpPr/>
          <p:nvPr userDrawn="1"/>
        </p:nvSpPr>
        <p:spPr bwMode="gray">
          <a:xfrm>
            <a:off x="1118353" y="2591413"/>
            <a:ext cx="7232749" cy="1826141"/>
          </a:xfrm>
          <a:prstGeom prst="rect">
            <a:avLst/>
          </a:prstGeom>
        </p:spPr>
        <p:txBody>
          <a:bodyPr wrap="none" lIns="0" tIns="0" rIns="0" bIns="0" anchor="ctr" anchorCtr="0">
            <a:spAutoFit/>
          </a:bodyPr>
          <a:lstStyle/>
          <a:p>
            <a:r>
              <a:rPr lang="en-GB" sz="5800" b="1" noProof="0" dirty="0">
                <a:solidFill>
                  <a:schemeClr val="tx2"/>
                </a:solidFill>
              </a:rPr>
              <a:t>Active is:</a:t>
            </a:r>
            <a:r>
              <a:rPr lang="en-GB" sz="5800" b="1" noProof="0" dirty="0">
                <a:solidFill>
                  <a:schemeClr val="bg1"/>
                </a:solidFill>
              </a:rPr>
              <a:t> </a:t>
            </a:r>
          </a:p>
          <a:p>
            <a:r>
              <a:rPr lang="en-GB" sz="5400" noProof="0" dirty="0">
                <a:solidFill>
                  <a:srgbClr val="326295"/>
                </a:solidFill>
              </a:rPr>
              <a:t>Allianz Global Investors</a:t>
            </a:r>
          </a:p>
        </p:txBody>
      </p:sp>
    </p:spTree>
    <p:extLst>
      <p:ext uri="{BB962C8B-B14F-4D97-AF65-F5344CB8AC3E}">
        <p14:creationId xmlns:p14="http://schemas.microsoft.com/office/powerpoint/2010/main" val="425280967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242" name="Rechteck 241"/>
          <p:cNvSpPr/>
          <p:nvPr userDrawn="1"/>
        </p:nvSpPr>
        <p:spPr bwMode="gray">
          <a:xfrm>
            <a:off x="1522448"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lvl="0">
              <a:spcBef>
                <a:spcPct val="50000"/>
              </a:spcBef>
              <a:spcAft>
                <a:spcPct val="25000"/>
              </a:spcAft>
              <a:tabLst/>
            </a:pPr>
            <a:endParaRPr kumimoji="0" lang="en-GB" b="0" i="0" u="none" strike="noStrike" kern="1200" cap="none" normalizeH="0" noProof="0" dirty="0">
              <a:ln>
                <a:noFill/>
              </a:ln>
              <a:solidFill>
                <a:schemeClr val="bg1"/>
              </a:solidFill>
              <a:effectLst/>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Allianz</a:t>
            </a:r>
            <a:r>
              <a:rPr lang="en-GB" sz="700" b="1" baseline="0" noProof="0" dirty="0">
                <a:solidFill>
                  <a:sysClr val="windowText" lastClr="000000"/>
                </a:solidFill>
                <a:latin typeface="Arial" panose="020B0604020202020204" pitchFamily="34" charset="0"/>
                <a:ea typeface="Allianz Sans" pitchFamily="50" charset="0"/>
              </a:rPr>
              <a:t>GI </a:t>
            </a:r>
            <a:r>
              <a:rPr lang="en-GB" sz="700" b="1" noProof="0" dirty="0">
                <a:solidFill>
                  <a:sysClr val="windowText" lastClr="000000"/>
                </a:solidFill>
                <a:latin typeface="Arial" panose="020B0604020202020204" pitchFamily="34" charset="0"/>
                <a:ea typeface="Allianz Sans" pitchFamily="50" charset="0"/>
              </a:rPr>
              <a:t>Blue</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0 / 55 / 129</a:t>
            </a:r>
          </a:p>
        </p:txBody>
      </p:sp>
      <p:sp>
        <p:nvSpPr>
          <p:cNvPr id="3" name="Rechteck 2"/>
          <p:cNvSpPr/>
          <p:nvPr userDrawn="1"/>
        </p:nvSpPr>
        <p:spPr bwMode="gray">
          <a:xfrm>
            <a:off x="7610319"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noProof="0" dirty="0">
              <a:ln>
                <a:noFill/>
              </a:ln>
              <a:solidFill>
                <a:schemeClr val="tx1"/>
              </a:solidFill>
              <a:effectLst/>
              <a:latin typeface="Arial" panose="020B0604020202020204" pitchFamily="34" charset="0"/>
            </a:endParaRPr>
          </a:p>
        </p:txBody>
      </p:sp>
      <p:sp>
        <p:nvSpPr>
          <p:cNvPr id="6" name="Textfeld 5"/>
          <p:cNvSpPr txBox="1"/>
          <p:nvPr userDrawn="1"/>
        </p:nvSpPr>
        <p:spPr bwMode="gray">
          <a:xfrm>
            <a:off x="7674577" y="1674369"/>
            <a:ext cx="1885578" cy="1219129"/>
          </a:xfrm>
          <a:prstGeom prst="rect">
            <a:avLst/>
          </a:prstGeom>
          <a:noFill/>
        </p:spPr>
        <p:txBody>
          <a:bodyPr wrap="square" lIns="0" tIns="0" rIns="0" bIns="0" rtlCol="0">
            <a:noAutofit/>
          </a:bodyPr>
          <a:lstStyle/>
          <a:p>
            <a:r>
              <a:rPr lang="en-GB" sz="800" kern="1200" baseline="0" noProof="0" dirty="0">
                <a:solidFill>
                  <a:schemeClr val="tx1"/>
                </a:solidFill>
                <a:latin typeface="Arial" panose="020B0604020202020204" pitchFamily="34" charset="0"/>
                <a:ea typeface="Allianz Sans" pitchFamily="50" charset="0"/>
                <a:cs typeface="+mn-cs"/>
              </a:rPr>
              <a:t>Headlines must always have the full tone; for boxes, tables and graphics all shades of colours can be used (see AllianzGI colour guidelines for WCAG standards).</a:t>
            </a:r>
            <a:br>
              <a:rPr lang="en-GB" sz="800" kern="1200" baseline="0" noProof="0" dirty="0">
                <a:solidFill>
                  <a:schemeClr val="tx1"/>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b="1" i="0" kern="1200" baseline="0" noProof="0" dirty="0">
                <a:solidFill>
                  <a:schemeClr val="tx2"/>
                </a:solidFill>
                <a:latin typeface="Arial" panose="020B0604020202020204" pitchFamily="34" charset="0"/>
                <a:ea typeface="Allianz Sans" pitchFamily="50" charset="0"/>
                <a:cs typeface="+mn-cs"/>
              </a:rPr>
              <a:t>Note</a:t>
            </a: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kern="1200" baseline="0" noProof="0" dirty="0">
                <a:solidFill>
                  <a:sysClr val="windowText" lastClr="000000"/>
                </a:solidFill>
                <a:latin typeface="Arial" panose="020B0604020202020204" pitchFamily="34" charset="0"/>
                <a:ea typeface="Allianz Sans" pitchFamily="50" charset="0"/>
                <a:cs typeface="+mn-cs"/>
              </a:rPr>
              <a:t>Please do not use this slide in your presentation. </a:t>
            </a:r>
          </a:p>
        </p:txBody>
      </p:sp>
      <p:sp>
        <p:nvSpPr>
          <p:cNvPr id="7" name="Textfeld 6"/>
          <p:cNvSpPr txBox="1"/>
          <p:nvPr userDrawn="1"/>
        </p:nvSpPr>
        <p:spPr bwMode="gray">
          <a:xfrm>
            <a:off x="324000" y="1451530"/>
            <a:ext cx="925253" cy="246221"/>
          </a:xfrm>
          <a:prstGeom prst="rect">
            <a:avLst/>
          </a:prstGeom>
          <a:noFill/>
        </p:spPr>
        <p:txBody>
          <a:bodyPr wrap="square" lIns="0" tIns="0" rIns="0" bIns="0" rtlCol="0">
            <a:noAutofit/>
          </a:bodyPr>
          <a:lstStyle/>
          <a:p>
            <a:r>
              <a:rPr lang="en-GB" sz="1000" b="0" noProof="0" dirty="0">
                <a:solidFill>
                  <a:srgbClr val="003781"/>
                </a:solidFill>
                <a:latin typeface="Arial" panose="020B0604020202020204" pitchFamily="34" charset="0"/>
                <a:ea typeface="Allianz Sans" pitchFamily="50" charset="0"/>
              </a:rPr>
              <a:t>Primary colours</a:t>
            </a:r>
          </a:p>
        </p:txBody>
      </p:sp>
      <p:sp>
        <p:nvSpPr>
          <p:cNvPr id="8" name="Textfeld 7"/>
          <p:cNvSpPr txBox="1"/>
          <p:nvPr userDrawn="1"/>
        </p:nvSpPr>
        <p:spPr bwMode="gray">
          <a:xfrm>
            <a:off x="324000" y="3439876"/>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Richer/muted</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White</a:t>
            </a:r>
          </a:p>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255 / 255 / 255</a:t>
            </a:r>
          </a:p>
        </p:txBody>
      </p:sp>
      <p:sp>
        <p:nvSpPr>
          <p:cNvPr id="22" name="Textfeld 21"/>
          <p:cNvSpPr txBox="1"/>
          <p:nvPr userDrawn="1"/>
        </p:nvSpPr>
        <p:spPr bwMode="gray">
          <a:xfrm>
            <a:off x="41184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Red</a:t>
            </a:r>
            <a:br>
              <a:rPr lang="en-GB" sz="700" b="1" baseline="0"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Butterscotch</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Maron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Wine</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150 / 70 / 97</a:t>
            </a:r>
            <a:endParaRPr lang="en-US" sz="700" noProof="0" dirty="0">
              <a:solidFill>
                <a:sysClr val="windowText" lastClr="000000"/>
              </a:solidFill>
              <a:latin typeface="Arial" panose="020B0604020202020204" pitchFamily="34" charset="0"/>
              <a:ea typeface="Allianz Sans" pitchFamily="50" charset="0"/>
            </a:endParaRP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Plum</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Petrol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a:t>
            </a:r>
            <a:r>
              <a:rPr lang="en-US" sz="700" baseline="0" noProof="0" dirty="0">
                <a:solidFill>
                  <a:sysClr val="windowText" lastClr="000000"/>
                </a:solidFill>
                <a:latin typeface="Arial" panose="020B0604020202020204" pitchFamily="34" charset="0"/>
                <a:ea typeface="Allianz Sans" pitchFamily="50" charset="0"/>
              </a:rPr>
              <a:t> / 115 / 150</a:t>
            </a:r>
            <a:endParaRPr lang="en-US" sz="700" noProof="0" dirty="0">
              <a:solidFill>
                <a:sysClr val="windowText" lastClr="000000"/>
              </a:solidFill>
              <a:latin typeface="Arial" panose="020B0604020202020204" pitchFamily="34" charset="0"/>
              <a:ea typeface="Allianz Sans" pitchFamily="50" charset="0"/>
            </a:endParaRP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Ocean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Dark Green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Yellow</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Orange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Berry</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134 / 31 / 65</a:t>
            </a:r>
            <a:endParaRPr lang="en-US" sz="700" noProof="0" dirty="0">
              <a:solidFill>
                <a:sysClr val="windowText" lastClr="000000"/>
              </a:solidFill>
              <a:latin typeface="Arial" panose="020B0604020202020204" pitchFamily="34" charset="0"/>
              <a:ea typeface="Allianz Sans" pitchFamily="50" charset="0"/>
            </a:endParaRP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Purple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Cyan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147 /</a:t>
            </a:r>
            <a:r>
              <a:rPr lang="en-US" sz="700" baseline="0" noProof="0" dirty="0">
                <a:solidFill>
                  <a:sysClr val="windowText" lastClr="000000"/>
                </a:solidFill>
                <a:latin typeface="Arial" panose="020B0604020202020204" pitchFamily="34" charset="0"/>
                <a:ea typeface="Allianz Sans" pitchFamily="50" charset="0"/>
              </a:rPr>
              <a:t> 178</a:t>
            </a:r>
            <a:endParaRPr lang="en-US" sz="700" noProof="0" dirty="0">
              <a:solidFill>
                <a:sysClr val="windowText" lastClr="000000"/>
              </a:solidFill>
              <a:latin typeface="Arial" panose="020B0604020202020204" pitchFamily="34" charset="0"/>
              <a:ea typeface="Allianz Sans" pitchFamily="50" charset="0"/>
            </a:endParaRP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Steel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Light</a:t>
            </a:r>
            <a:r>
              <a:rPr lang="en-US" sz="700" b="1" baseline="0" noProof="0" dirty="0">
                <a:solidFill>
                  <a:sysClr val="windowText" lastClr="000000"/>
                </a:solidFill>
                <a:latin typeface="Arial" panose="020B0604020202020204" pitchFamily="34" charset="0"/>
                <a:ea typeface="Allianz Sans" pitchFamily="50" charset="0"/>
              </a:rPr>
              <a:t> Green</a:t>
            </a:r>
            <a:endParaRPr lang="en-US" sz="700" b="1" noProof="0" dirty="0">
              <a:solidFill>
                <a:sysClr val="windowText" lastClr="000000"/>
              </a:solidFill>
              <a:latin typeface="Arial" panose="020B0604020202020204" pitchFamily="34" charset="0"/>
              <a:ea typeface="Allianz Sans" pitchFamily="50" charset="0"/>
            </a:endParaRP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181 / 125 / 144</a:t>
            </a:r>
            <a:endParaRPr lang="en-US" sz="700" noProof="0" dirty="0">
              <a:solidFill>
                <a:schemeClr val="tx1"/>
              </a:solidFill>
              <a:latin typeface="Arial" panose="020B0604020202020204" pitchFamily="34" charset="0"/>
              <a:ea typeface="Allianz Sans" pitchFamily="50" charset="0"/>
            </a:endParaRP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106 / 140 /</a:t>
            </a:r>
            <a:r>
              <a:rPr lang="en-US" sz="700" baseline="0" noProof="0" dirty="0">
                <a:solidFill>
                  <a:schemeClr val="tx1"/>
                </a:solidFill>
                <a:latin typeface="Arial" panose="020B0604020202020204" pitchFamily="34" charset="0"/>
                <a:ea typeface="Allianz Sans" pitchFamily="50" charset="0"/>
              </a:rPr>
              <a:t> 152</a:t>
            </a:r>
            <a:endParaRPr lang="en-US" sz="700" noProof="0" dirty="0">
              <a:solidFill>
                <a:schemeClr val="tx1"/>
              </a:solidFill>
              <a:latin typeface="Arial" panose="020B0604020202020204" pitchFamily="34" charset="0"/>
              <a:ea typeface="Allianz Sans" pitchFamily="50" charset="0"/>
            </a:endParaRP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202 / 162 / 176</a:t>
            </a:r>
            <a:endParaRPr lang="en-US" sz="700" noProof="0" dirty="0">
              <a:solidFill>
                <a:schemeClr val="tx1"/>
              </a:solidFill>
              <a:latin typeface="Arial" panose="020B0604020202020204" pitchFamily="34" charset="0"/>
              <a:ea typeface="Allianz Sans" pitchFamily="50" charset="0"/>
            </a:endParaRP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243 / 218 / 223</a:t>
            </a:r>
            <a:endParaRPr lang="en-US" sz="700" noProof="0" dirty="0">
              <a:solidFill>
                <a:schemeClr val="tx1"/>
              </a:solidFill>
              <a:latin typeface="Arial" panose="020B0604020202020204" pitchFamily="34" charset="0"/>
              <a:ea typeface="Allianz Sans" pitchFamily="50" charset="0"/>
            </a:endParaRP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a:t>
            </a:r>
            <a:r>
              <a:rPr lang="en-US" sz="700" baseline="0" noProof="0" dirty="0">
                <a:solidFill>
                  <a:schemeClr val="tx1"/>
                </a:solidFill>
                <a:latin typeface="Arial" panose="020B0604020202020204" pitchFamily="34" charset="0"/>
                <a:ea typeface="Allianz Sans" pitchFamily="50" charset="0"/>
              </a:rPr>
              <a:t> / 222 / 226</a:t>
            </a:r>
            <a:endParaRPr lang="en-US" sz="700" noProof="0" dirty="0">
              <a:solidFill>
                <a:schemeClr val="tx1"/>
              </a:solidFill>
              <a:latin typeface="Arial" panose="020B0604020202020204" pitchFamily="34" charset="0"/>
              <a:ea typeface="Allianz Sans" pitchFamily="50" charset="0"/>
            </a:endParaRP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170 / 98 / 122</a:t>
            </a:r>
            <a:endParaRPr lang="en-US" sz="700" noProof="0" dirty="0">
              <a:solidFill>
                <a:schemeClr val="tx1"/>
              </a:solidFill>
              <a:latin typeface="Arial" panose="020B0604020202020204" pitchFamily="34" charset="0"/>
              <a:ea typeface="Allianz Sans" pitchFamily="50" charset="0"/>
            </a:endParaRP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194 / 143 / 160</a:t>
            </a:r>
            <a:endParaRPr lang="en-US" sz="700" noProof="0" dirty="0">
              <a:solidFill>
                <a:schemeClr val="tx1"/>
              </a:solidFill>
              <a:latin typeface="Arial" panose="020B0604020202020204" pitchFamily="34" charset="0"/>
              <a:ea typeface="Allianz Sans" pitchFamily="50" charset="0"/>
            </a:endParaRP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253 / 238 /</a:t>
            </a:r>
            <a:r>
              <a:rPr lang="en-US" sz="700" baseline="0" noProof="0" dirty="0">
                <a:solidFill>
                  <a:schemeClr val="tx1"/>
                </a:solidFill>
                <a:latin typeface="Arial" panose="020B0604020202020204" pitchFamily="34" charset="0"/>
                <a:ea typeface="Allianz Sans" pitchFamily="50" charset="0"/>
              </a:rPr>
              <a:t> 209</a:t>
            </a:r>
            <a:endParaRPr lang="en-US" sz="700" noProof="0" dirty="0">
              <a:solidFill>
                <a:schemeClr val="tx1"/>
              </a:solidFill>
              <a:latin typeface="Arial" panose="020B0604020202020204" pitchFamily="34" charset="0"/>
              <a:ea typeface="Allianz Sans" pitchFamily="50" charset="0"/>
            </a:endParaRP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231 / 210 / 217</a:t>
            </a:r>
            <a:endParaRPr lang="en-US" sz="700" noProof="0" dirty="0">
              <a:solidFill>
                <a:schemeClr val="tx1"/>
              </a:solidFill>
              <a:latin typeface="Arial" panose="020B0604020202020204" pitchFamily="34" charset="0"/>
              <a:ea typeface="Allianz Sans" pitchFamily="50" charset="0"/>
            </a:endParaRP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Light Grey</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r>
              <a:rPr lang="en-GB" kern="0" noProof="0" dirty="0">
                <a:latin typeface="Arial" panose="020B0604020202020204" pitchFamily="34" charset="0"/>
              </a:rPr>
              <a:t>PowerPoint colour </a:t>
            </a:r>
            <a:r>
              <a:rPr lang="en-GB" sz="2000" kern="0" baseline="0" noProof="0" dirty="0">
                <a:solidFill>
                  <a:schemeClr val="tx2"/>
                </a:solidFill>
                <a:latin typeface="Arial" panose="020B0604020202020204" pitchFamily="34" charset="0"/>
                <a:ea typeface="+mj-ea"/>
                <a:cs typeface="+mj-cs"/>
              </a:rPr>
              <a:t>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5"/>
            <a:ext cx="1554588" cy="505387"/>
          </a:xfrm>
          <a:prstGeom prst="rect">
            <a:avLst/>
          </a:prstGeom>
        </p:spPr>
        <p:txBody>
          <a:bodyPr wrap="square" lIns="36000" tIns="0" rIns="0" bIns="0">
            <a:noAutofit/>
          </a:bodyPr>
          <a:lstStyle/>
          <a:p>
            <a:pPr marL="0" algn="l" defTabSz="914400" rtl="0" eaLnBrk="1" latinLnBrk="0" hangingPunct="1">
              <a:lnSpc>
                <a:spcPct val="120000"/>
              </a:lnSpc>
              <a:spcBef>
                <a:spcPts val="0"/>
              </a:spcBef>
              <a:spcAft>
                <a:spcPts val="0"/>
              </a:spcAft>
            </a:pPr>
            <a:r>
              <a:rPr lang="en-GB" altLang="de-DE" sz="700" kern="1200" noProof="0" dirty="0">
                <a:solidFill>
                  <a:sysClr val="windowText" lastClr="000000"/>
                </a:solidFill>
                <a:latin typeface="Arial" panose="020B0604020202020204" pitchFamily="34" charset="0"/>
                <a:ea typeface="Allianz Sans" pitchFamily="50" charset="0"/>
                <a:cs typeface="+mn-cs"/>
              </a:rPr>
              <a:t>Please use the format painter in the slide master view to copy the colour. </a:t>
            </a:r>
          </a:p>
        </p:txBody>
      </p:sp>
      <p:sp>
        <p:nvSpPr>
          <p:cNvPr id="168" name="Rechteck 167"/>
          <p:cNvSpPr/>
          <p:nvPr userDrawn="1"/>
        </p:nvSpPr>
        <p:spPr bwMode="gray">
          <a:xfrm>
            <a:off x="3880800"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9" name="Rechteck 168"/>
          <p:cNvSpPr/>
          <p:nvPr userDrawn="1"/>
        </p:nvSpPr>
        <p:spPr bwMode="gray">
          <a:xfrm>
            <a:off x="1526399"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2" name="Rechteck 171"/>
          <p:cNvSpPr/>
          <p:nvPr userDrawn="1"/>
        </p:nvSpPr>
        <p:spPr bwMode="gray">
          <a:xfrm>
            <a:off x="5083005"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3" name="Rechteck 172"/>
          <p:cNvSpPr/>
          <p:nvPr userDrawn="1"/>
        </p:nvSpPr>
        <p:spPr bwMode="gray">
          <a:xfrm>
            <a:off x="8632799"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4" name="Rechteck 173"/>
          <p:cNvSpPr/>
          <p:nvPr userDrawn="1"/>
        </p:nvSpPr>
        <p:spPr bwMode="gray">
          <a:xfrm>
            <a:off x="1526399"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7" name="Rechteck 176"/>
          <p:cNvSpPr/>
          <p:nvPr userDrawn="1"/>
        </p:nvSpPr>
        <p:spPr bwMode="gray">
          <a:xfrm>
            <a:off x="5083005"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8" name="Rechteck 177"/>
          <p:cNvSpPr/>
          <p:nvPr userDrawn="1"/>
        </p:nvSpPr>
        <p:spPr bwMode="gray">
          <a:xfrm>
            <a:off x="6257058"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9" name="Rechteck 178"/>
          <p:cNvSpPr/>
          <p:nvPr userDrawn="1"/>
        </p:nvSpPr>
        <p:spPr bwMode="gray">
          <a:xfrm>
            <a:off x="7451710"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0" name="Rechteck 179"/>
          <p:cNvSpPr/>
          <p:nvPr userDrawn="1"/>
        </p:nvSpPr>
        <p:spPr bwMode="gray">
          <a:xfrm>
            <a:off x="8632799"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1" name="Rechteck 13"/>
          <p:cNvSpPr/>
          <p:nvPr userDrawn="1"/>
        </p:nvSpPr>
        <p:spPr bwMode="gray">
          <a:xfrm>
            <a:off x="1526399"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4" name="Rechteck 16"/>
          <p:cNvSpPr/>
          <p:nvPr userDrawn="1"/>
        </p:nvSpPr>
        <p:spPr bwMode="gray">
          <a:xfrm>
            <a:off x="5083005"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5" name="Rechteck 19"/>
          <p:cNvSpPr/>
          <p:nvPr userDrawn="1"/>
        </p:nvSpPr>
        <p:spPr bwMode="gray">
          <a:xfrm>
            <a:off x="8632799"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6" name="Rechteck 13"/>
          <p:cNvSpPr/>
          <p:nvPr userDrawn="1"/>
        </p:nvSpPr>
        <p:spPr bwMode="gray">
          <a:xfrm>
            <a:off x="1526399"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9" name="Rechteck 16"/>
          <p:cNvSpPr/>
          <p:nvPr userDrawn="1"/>
        </p:nvSpPr>
        <p:spPr bwMode="gray">
          <a:xfrm>
            <a:off x="5083005"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0" name="Rechteck 19"/>
          <p:cNvSpPr/>
          <p:nvPr userDrawn="1"/>
        </p:nvSpPr>
        <p:spPr bwMode="gray">
          <a:xfrm>
            <a:off x="8632799"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1" name="Rechteck 13"/>
          <p:cNvSpPr/>
          <p:nvPr userDrawn="1"/>
        </p:nvSpPr>
        <p:spPr bwMode="gray">
          <a:xfrm>
            <a:off x="1526399"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4" name="Rechteck 16"/>
          <p:cNvSpPr/>
          <p:nvPr userDrawn="1"/>
        </p:nvSpPr>
        <p:spPr bwMode="gray">
          <a:xfrm>
            <a:off x="5083005"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5" name="Rechteck 19"/>
          <p:cNvSpPr/>
          <p:nvPr userDrawn="1"/>
        </p:nvSpPr>
        <p:spPr bwMode="gray">
          <a:xfrm>
            <a:off x="8632799"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6" name="Rechteck 13"/>
          <p:cNvSpPr/>
          <p:nvPr userDrawn="1"/>
        </p:nvSpPr>
        <p:spPr bwMode="gray">
          <a:xfrm>
            <a:off x="1526399"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9" name="Rechteck 16"/>
          <p:cNvSpPr/>
          <p:nvPr userDrawn="1"/>
        </p:nvSpPr>
        <p:spPr bwMode="gray">
          <a:xfrm>
            <a:off x="5083005"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0" name="Rechteck 17"/>
          <p:cNvSpPr/>
          <p:nvPr userDrawn="1"/>
        </p:nvSpPr>
        <p:spPr bwMode="gray">
          <a:xfrm>
            <a:off x="6257058"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1" name="Rechteck 18"/>
          <p:cNvSpPr/>
          <p:nvPr userDrawn="1"/>
        </p:nvSpPr>
        <p:spPr bwMode="gray">
          <a:xfrm>
            <a:off x="7451710"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2" name="Rechteck 19"/>
          <p:cNvSpPr/>
          <p:nvPr userDrawn="1"/>
        </p:nvSpPr>
        <p:spPr bwMode="gray">
          <a:xfrm>
            <a:off x="8632799"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3" name="Rechteck 13"/>
          <p:cNvSpPr/>
          <p:nvPr userDrawn="1"/>
        </p:nvSpPr>
        <p:spPr bwMode="gray">
          <a:xfrm>
            <a:off x="1526399"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6" name="Rechteck 16"/>
          <p:cNvSpPr/>
          <p:nvPr userDrawn="1"/>
        </p:nvSpPr>
        <p:spPr bwMode="gray">
          <a:xfrm>
            <a:off x="5083005"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7" name="Rechteck 17"/>
          <p:cNvSpPr/>
          <p:nvPr userDrawn="1"/>
        </p:nvSpPr>
        <p:spPr bwMode="gray">
          <a:xfrm>
            <a:off x="6257058"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8" name="Rechteck 18"/>
          <p:cNvSpPr/>
          <p:nvPr userDrawn="1"/>
        </p:nvSpPr>
        <p:spPr bwMode="gray">
          <a:xfrm>
            <a:off x="7451710"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9" name="Rechteck 19"/>
          <p:cNvSpPr/>
          <p:nvPr userDrawn="1"/>
        </p:nvSpPr>
        <p:spPr bwMode="gray">
          <a:xfrm>
            <a:off x="8632799"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0" name="Rechteck 13"/>
          <p:cNvSpPr/>
          <p:nvPr userDrawn="1"/>
        </p:nvSpPr>
        <p:spPr bwMode="gray">
          <a:xfrm>
            <a:off x="1526399"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3" name="Rechteck 16"/>
          <p:cNvSpPr/>
          <p:nvPr userDrawn="1"/>
        </p:nvSpPr>
        <p:spPr bwMode="gray">
          <a:xfrm>
            <a:off x="5083005"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4" name="Rechteck 17"/>
          <p:cNvSpPr/>
          <p:nvPr userDrawn="1"/>
        </p:nvSpPr>
        <p:spPr bwMode="gray">
          <a:xfrm>
            <a:off x="6257058"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5" name="Rechteck 18"/>
          <p:cNvSpPr/>
          <p:nvPr userDrawn="1"/>
        </p:nvSpPr>
        <p:spPr bwMode="gray">
          <a:xfrm>
            <a:off x="7451710"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6" name="Rechteck 19"/>
          <p:cNvSpPr/>
          <p:nvPr userDrawn="1"/>
        </p:nvSpPr>
        <p:spPr bwMode="gray">
          <a:xfrm>
            <a:off x="8632799"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3" name="Rechteck 222"/>
          <p:cNvSpPr/>
          <p:nvPr userDrawn="1"/>
        </p:nvSpPr>
        <p:spPr bwMode="gray">
          <a:xfrm>
            <a:off x="6256799"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4" name="Rechteck 19"/>
          <p:cNvSpPr/>
          <p:nvPr userDrawn="1"/>
        </p:nvSpPr>
        <p:spPr bwMode="gray">
          <a:xfrm>
            <a:off x="6256799"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5" name="Rechteck 19"/>
          <p:cNvSpPr/>
          <p:nvPr userDrawn="1"/>
        </p:nvSpPr>
        <p:spPr bwMode="gray">
          <a:xfrm>
            <a:off x="6256799"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6" name="Rechteck 19"/>
          <p:cNvSpPr/>
          <p:nvPr userDrawn="1"/>
        </p:nvSpPr>
        <p:spPr bwMode="gray">
          <a:xfrm>
            <a:off x="6256799"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6" name="Rechteck 155"/>
          <p:cNvSpPr/>
          <p:nvPr userDrawn="1"/>
        </p:nvSpPr>
        <p:spPr bwMode="gray">
          <a:xfrm>
            <a:off x="324000"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R="0" lvl="0" indent="0" fontAlgn="base">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w="3175">
                <a:noFill/>
              </a:ln>
              <a:solidFill>
                <a:schemeClr val="bg1"/>
              </a:solidFill>
              <a:effectLst/>
              <a:latin typeface="Arial" panose="020B0604020202020204" pitchFamily="34" charset="0"/>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Blue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Royal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215 / 230 / 244</a:t>
            </a:r>
          </a:p>
        </p:txBody>
      </p:sp>
      <p:sp>
        <p:nvSpPr>
          <p:cNvPr id="227" name="Rechteck 226"/>
          <p:cNvSpPr/>
          <p:nvPr userDrawn="1"/>
        </p:nvSpPr>
        <p:spPr bwMode="gray">
          <a:xfrm>
            <a:off x="324000"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9" name="Rechteck 228"/>
          <p:cNvSpPr/>
          <p:nvPr userDrawn="1"/>
        </p:nvSpPr>
        <p:spPr bwMode="gray">
          <a:xfrm>
            <a:off x="324000"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0" name="Rechteck 13"/>
          <p:cNvSpPr/>
          <p:nvPr userDrawn="1"/>
        </p:nvSpPr>
        <p:spPr bwMode="gray">
          <a:xfrm>
            <a:off x="324000"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1" name="Rechteck 13"/>
          <p:cNvSpPr/>
          <p:nvPr userDrawn="1"/>
        </p:nvSpPr>
        <p:spPr bwMode="gray">
          <a:xfrm>
            <a:off x="324000"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2" name="Rechteck 13"/>
          <p:cNvSpPr/>
          <p:nvPr userDrawn="1"/>
        </p:nvSpPr>
        <p:spPr bwMode="gray">
          <a:xfrm>
            <a:off x="324000"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3" name="Rechteck 13"/>
          <p:cNvSpPr/>
          <p:nvPr userDrawn="1"/>
        </p:nvSpPr>
        <p:spPr bwMode="gray">
          <a:xfrm>
            <a:off x="324000"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4" name="Rechteck 13"/>
          <p:cNvSpPr/>
          <p:nvPr userDrawn="1"/>
        </p:nvSpPr>
        <p:spPr bwMode="gray">
          <a:xfrm>
            <a:off x="324000"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5" name="Rechteck 13"/>
          <p:cNvSpPr/>
          <p:nvPr userDrawn="1"/>
        </p:nvSpPr>
        <p:spPr bwMode="gray">
          <a:xfrm>
            <a:off x="324000"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238" name="Textfeld 237"/>
          <p:cNvSpPr txBox="1"/>
          <p:nvPr userDrawn="1"/>
        </p:nvSpPr>
        <p:spPr bwMode="gray">
          <a:xfrm>
            <a:off x="324000" y="5085937"/>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Lighter/brighter</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157" name="Textfeld 156"/>
          <p:cNvSpPr txBox="1"/>
          <p:nvPr userDrawn="1"/>
        </p:nvSpPr>
        <p:spPr bwMode="gray">
          <a:xfrm>
            <a:off x="4118400"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Green</a:t>
            </a:r>
            <a:br>
              <a:rPr lang="en-GB" sz="700" b="1" baseline="0" noProof="0" dirty="0">
                <a:solidFill>
                  <a:sysClr val="windowText" lastClr="000000"/>
                </a:solidFill>
                <a:latin typeface="Arial" panose="020B0604020202020204" pitchFamily="34" charset="0"/>
                <a:ea typeface="Allianz Sans" pitchFamily="50" charset="0"/>
              </a:rPr>
            </a:br>
            <a:r>
              <a:rPr lang="en-GB" sz="700" b="0" baseline="0" noProof="0" dirty="0">
                <a:solidFill>
                  <a:sysClr val="windowText" lastClr="000000"/>
                </a:solidFill>
                <a:latin typeface="Arial" panose="020B0604020202020204" pitchFamily="34" charset="0"/>
                <a:ea typeface="Allianz Sans" pitchFamily="50" charset="0"/>
              </a:rPr>
              <a:t>0 / 126 / 98</a:t>
            </a:r>
            <a:endParaRPr lang="en-GB" sz="700" noProof="0" dirty="0">
              <a:solidFill>
                <a:sysClr val="windowText" lastClr="000000"/>
              </a:solidFill>
              <a:latin typeface="Arial" panose="020B0604020202020204" pitchFamily="34" charset="0"/>
              <a:ea typeface="Allianz Sans" pitchFamily="50" charset="0"/>
            </a:endParaRPr>
          </a:p>
        </p:txBody>
      </p:sp>
      <p:sp>
        <p:nvSpPr>
          <p:cNvPr id="158" name="Rechteck 157"/>
          <p:cNvSpPr/>
          <p:nvPr userDrawn="1"/>
        </p:nvSpPr>
        <p:spPr bwMode="gray">
          <a:xfrm>
            <a:off x="3880800"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591"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77"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007E62"/>
                </a:solidFill>
              </a:rPr>
              <a:t>Lorem ipsum dolor</a:t>
            </a:r>
          </a:p>
        </p:txBody>
      </p:sp>
    </p:spTree>
    <p:extLst>
      <p:ext uri="{BB962C8B-B14F-4D97-AF65-F5344CB8AC3E}">
        <p14:creationId xmlns:p14="http://schemas.microsoft.com/office/powerpoint/2010/main" val="413923699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274655029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52335518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218215773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368957279"/>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5" name="Titel 1"/>
          <p:cNvSpPr>
            <a:spLocks noGrp="1"/>
          </p:cNvSpPr>
          <p:nvPr>
            <p:ph type="title" hasCustomPrompt="1"/>
          </p:nvPr>
        </p:nvSpPr>
        <p:spPr>
          <a:xfrm>
            <a:off x="292800" y="641723"/>
            <a:ext cx="61152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94033914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a:t>Name of chapter     </a:t>
            </a:r>
            <a:br>
              <a:rPr lang="en-US" noProof="0"/>
            </a:br>
            <a:r>
              <a:rPr lang="en-US" noProof="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a:t>01</a:t>
            </a:r>
          </a:p>
        </p:txBody>
      </p:sp>
    </p:spTree>
    <p:extLst>
      <p:ext uri="{BB962C8B-B14F-4D97-AF65-F5344CB8AC3E}">
        <p14:creationId xmlns:p14="http://schemas.microsoft.com/office/powerpoint/2010/main" val="405480779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4_Title with subheading (Disclaimer)">
    <p:spTree>
      <p:nvGrpSpPr>
        <p:cNvPr id="1" name=""/>
        <p:cNvGrpSpPr/>
        <p:nvPr/>
      </p:nvGrpSpPr>
      <p:grpSpPr>
        <a:xfrm>
          <a:off x="0" y="0"/>
          <a:ext cx="0" cy="0"/>
          <a:chOff x="0" y="0"/>
          <a:chExt cx="0" cy="0"/>
        </a:xfrm>
      </p:grpSpPr>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latin typeface="Arial Narrow" panose="020B0606020202030204" pitchFamily="34" charset="0"/>
              </a:defRPr>
            </a:lvl1pPr>
          </a:lstStyle>
          <a:p>
            <a:pPr lvl="0"/>
            <a:r>
              <a:rPr lang="en-US"/>
              <a:t>Disclaimer (optional) (8pt)</a:t>
            </a:r>
            <a:endParaRPr lang="de-DE"/>
          </a:p>
        </p:txBody>
      </p:sp>
      <p:sp>
        <p:nvSpPr>
          <p:cNvPr id="5"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tabLst>
                <a:tab pos="179388" algn="l"/>
              </a:tabLst>
            </a:pPr>
            <a:endParaRPr lang="en-US" sz="1200" kern="0" dirty="0">
              <a:solidFill>
                <a:srgbClr val="FFFFFF"/>
              </a:solidFill>
            </a:endParaRPr>
          </a:p>
        </p:txBody>
      </p:sp>
      <p:sp>
        <p:nvSpPr>
          <p:cNvPr id="6" name="Titel 1"/>
          <p:cNvSpPr>
            <a:spLocks noGrp="1"/>
          </p:cNvSpPr>
          <p:nvPr>
            <p:ph type="title" hasCustomPrompt="1"/>
          </p:nvPr>
        </p:nvSpPr>
        <p:spPr>
          <a:xfrm>
            <a:off x="324002" y="660011"/>
            <a:ext cx="6155999" cy="607190"/>
          </a:xfrm>
        </p:spPr>
        <p:txBody>
          <a:bodyPr/>
          <a:lstStyle/>
          <a:p>
            <a:r>
              <a:rPr lang="en-US"/>
              <a:t>Main slide heading appears here</a:t>
            </a:r>
            <a:br>
              <a:rPr lang="en-US"/>
            </a:br>
            <a:r>
              <a:rPr lang="en-US"/>
              <a:t>Second line if required (20pt)</a:t>
            </a:r>
            <a:endParaRPr lang="de-DE"/>
          </a:p>
        </p:txBody>
      </p:sp>
    </p:spTree>
    <p:extLst>
      <p:ext uri="{BB962C8B-B14F-4D97-AF65-F5344CB8AC3E}">
        <p14:creationId xmlns:p14="http://schemas.microsoft.com/office/powerpoint/2010/main" val="169987395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873328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Title and Content (Disclaimer)">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9"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90274788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Title with subheading (Disclaimer)">
    <p:spTree>
      <p:nvGrpSpPr>
        <p:cNvPr id="1" name=""/>
        <p:cNvGrpSpPr/>
        <p:nvPr/>
      </p:nvGrpSpPr>
      <p:grpSpPr>
        <a:xfrm>
          <a:off x="0" y="0"/>
          <a:ext cx="0" cy="0"/>
          <a:chOff x="0" y="0"/>
          <a:chExt cx="0" cy="0"/>
        </a:xfrm>
      </p:grpSpPr>
      <p:sp>
        <p:nvSpPr>
          <p:cNvPr id="9" name="Text Placeholder 19"/>
          <p:cNvSpPr>
            <a:spLocks noGrp="1"/>
          </p:cNvSpPr>
          <p:nvPr>
            <p:ph type="body" sz="quarter" idx="23" hasCustomPrompt="1"/>
          </p:nvPr>
        </p:nvSpPr>
        <p:spPr>
          <a:xfrm>
            <a:off x="327600" y="1562400"/>
            <a:ext cx="9252000" cy="244800"/>
          </a:xfrm>
        </p:spPr>
        <p:txBody>
          <a:bodyPr/>
          <a:lstStyle>
            <a:lvl1pPr marL="0" indent="0">
              <a:buNone/>
              <a:defRPr sz="1400" b="1"/>
            </a:lvl1pPr>
          </a:lstStyle>
          <a:p>
            <a:pPr lvl="0"/>
            <a:r>
              <a:rPr lang="en-US"/>
              <a:t>Sub headline (12-16pt)</a:t>
            </a:r>
            <a:endParaRPr lang="de-DE"/>
          </a:p>
        </p:txBody>
      </p:sp>
      <p:sp>
        <p:nvSpPr>
          <p:cNvPr id="10" name="Text Placeholder 21"/>
          <p:cNvSpPr>
            <a:spLocks noGrp="1"/>
          </p:cNvSpPr>
          <p:nvPr>
            <p:ph type="body" sz="quarter" idx="24" hasCustomPrompt="1"/>
          </p:nvPr>
        </p:nvSpPr>
        <p:spPr>
          <a:xfrm>
            <a:off x="327600" y="1802487"/>
            <a:ext cx="9252000" cy="244800"/>
          </a:xfrm>
        </p:spPr>
        <p:txBody>
          <a:bodyPr/>
          <a:lstStyle>
            <a:lvl1pPr marL="0" indent="0">
              <a:spcAft>
                <a:spcPts val="0"/>
              </a:spcAft>
              <a:buNone/>
              <a:defRPr/>
            </a:lvl1pPr>
          </a:lstStyle>
          <a:p>
            <a:pPr lvl="0"/>
            <a:r>
              <a:rPr lang="en-US"/>
              <a:t>Second sub headline if required (12pt)</a:t>
            </a:r>
            <a:endParaRPr lang="de-DE"/>
          </a:p>
        </p:txBody>
      </p:sp>
      <p:sp>
        <p:nvSpPr>
          <p:cNvPr id="11"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sp>
        <p:nvSpPr>
          <p:cNvPr id="6"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53591143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4"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391682342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GR_Title and Content (Disclaimer)">
    <p:spTree>
      <p:nvGrpSpPr>
        <p:cNvPr id="1" name=""/>
        <p:cNvGrpSpPr/>
        <p:nvPr/>
      </p:nvGrpSpPr>
      <p:grpSpPr>
        <a:xfrm>
          <a:off x="0" y="0"/>
          <a:ext cx="0" cy="0"/>
          <a:chOff x="0" y="0"/>
          <a:chExt cx="0" cy="0"/>
        </a:xfrm>
      </p:grpSpPr>
      <p:sp>
        <p:nvSpPr>
          <p:cNvPr id="8"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10"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
        <p:nvSpPr>
          <p:cNvPr id="6" name="Content Placeholder 12"/>
          <p:cNvSpPr>
            <a:spLocks noGrp="1"/>
          </p:cNvSpPr>
          <p:nvPr>
            <p:ph sz="quarter" idx="21" hasCustomPrompt="1"/>
          </p:nvPr>
        </p:nvSpPr>
        <p:spPr>
          <a:xfrm>
            <a:off x="327600" y="2340000"/>
            <a:ext cx="9250800" cy="3924000"/>
          </a:xfrm>
        </p:spPr>
        <p:txBody>
          <a:bodyPr/>
          <a:lstStyle/>
          <a:p>
            <a:pPr lvl="0"/>
            <a:r>
              <a:rPr lang="de-DE"/>
              <a:t>1st Level (12pt)</a:t>
            </a:r>
          </a:p>
          <a:p>
            <a:pPr lvl="1"/>
            <a:r>
              <a:rPr lang="de-DE"/>
              <a:t>2nd Level</a:t>
            </a:r>
          </a:p>
          <a:p>
            <a:pPr lvl="2"/>
            <a:r>
              <a:rPr lang="de-DE"/>
              <a:t>3rd Level</a:t>
            </a:r>
          </a:p>
          <a:p>
            <a:pPr lvl="3"/>
            <a:r>
              <a:rPr lang="de-DE"/>
              <a:t>4th Level</a:t>
            </a:r>
          </a:p>
          <a:p>
            <a:pPr lvl="4"/>
            <a:r>
              <a:rPr lang="de-DE"/>
              <a:t>5th Level</a:t>
            </a:r>
          </a:p>
        </p:txBody>
      </p:sp>
      <p:sp>
        <p:nvSpPr>
          <p:cNvPr id="7" name="Text Placeholder 17"/>
          <p:cNvSpPr>
            <a:spLocks noGrp="1"/>
          </p:cNvSpPr>
          <p:nvPr>
            <p:ph type="body" sz="quarter" idx="22" hasCustomPrompt="1"/>
          </p:nvPr>
        </p:nvSpPr>
        <p:spPr>
          <a:xfrm>
            <a:off x="327600" y="6339600"/>
            <a:ext cx="8736000" cy="403200"/>
          </a:xfrm>
        </p:spPr>
        <p:txBody>
          <a:bodyPr anchor="b"/>
          <a:lstStyle>
            <a:lvl1pPr marL="0" indent="0">
              <a:lnSpc>
                <a:spcPct val="100000"/>
              </a:lnSpc>
              <a:spcBef>
                <a:spcPts val="0"/>
              </a:spcBef>
              <a:spcAft>
                <a:spcPts val="0"/>
              </a:spcAft>
              <a:buNone/>
              <a:defRPr sz="800" baseline="0">
                <a:solidFill>
                  <a:sysClr val="windowText" lastClr="000000"/>
                </a:solidFill>
              </a:defRPr>
            </a:lvl1pPr>
          </a:lstStyle>
          <a:p>
            <a:pPr lvl="0"/>
            <a:r>
              <a:rPr lang="en-US"/>
              <a:t>Disclaimer (optional) (8pt)</a:t>
            </a:r>
            <a:endParaRPr lang="de-DE"/>
          </a:p>
        </p:txBody>
      </p:sp>
      <p:pic>
        <p:nvPicPr>
          <p:cNvPr id="9" name="Picture 2" descr="K:\Design\FunctionFox\Non-institutional\01525-Grassroots Logo Refresh\2. Artwork\Grassroots Research_Logo-Tag_PMS370_f.e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0519" y="237417"/>
            <a:ext cx="944857" cy="393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57431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preserve="1" userDrawn="1">
  <p:cSld name="Title Slide without Visual - 2">
    <p:bg>
      <p:bgRef idx="1001">
        <a:schemeClr val="bg1"/>
      </p:bgRef>
    </p:bg>
    <p:spTree>
      <p:nvGrpSpPr>
        <p:cNvPr id="1" name=""/>
        <p:cNvGrpSpPr/>
        <p:nvPr/>
      </p:nvGrpSpPr>
      <p:grpSpPr>
        <a:xfrm>
          <a:off x="0" y="0"/>
          <a:ext cx="0" cy="0"/>
          <a:chOff x="0" y="0"/>
          <a:chExt cx="0" cy="0"/>
        </a:xfrm>
      </p:grpSpPr>
      <p:sp>
        <p:nvSpPr>
          <p:cNvPr id="35" name="Rechteck 34"/>
          <p:cNvSpPr/>
          <p:nvPr userDrawn="1"/>
        </p:nvSpPr>
        <p:spPr bwMode="gray">
          <a:xfrm>
            <a:off x="4857751" y="0"/>
            <a:ext cx="2876825" cy="4845600"/>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2" name="Rechteck 1"/>
          <p:cNvSpPr/>
          <p:nvPr userDrawn="1"/>
        </p:nvSpPr>
        <p:spPr bwMode="gray">
          <a:xfrm>
            <a:off x="1" y="1479601"/>
            <a:ext cx="4854575" cy="421793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100" name="Textplatzhalter 20"/>
          <p:cNvSpPr>
            <a:spLocks noGrp="1"/>
          </p:cNvSpPr>
          <p:nvPr>
            <p:ph type="body" sz="quarter" idx="12" hasCustomPrompt="1"/>
          </p:nvPr>
        </p:nvSpPr>
        <p:spPr bwMode="gray">
          <a:xfrm>
            <a:off x="324001" y="1632604"/>
            <a:ext cx="69897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US" noProof="0" dirty="0"/>
              <a:t>Title of the presentation </a:t>
            </a:r>
            <a:br>
              <a:rPr lang="en-US" noProof="0" dirty="0"/>
            </a:br>
            <a:r>
              <a:rPr lang="en-US" noProof="0" dirty="0"/>
              <a:t>(36pt),</a:t>
            </a:r>
            <a:br>
              <a:rPr lang="en-US" noProof="0" dirty="0"/>
            </a:br>
            <a:r>
              <a:rPr lang="en-US" noProof="0" dirty="0"/>
              <a:t>max. three lines</a:t>
            </a:r>
          </a:p>
        </p:txBody>
      </p:sp>
      <p:sp>
        <p:nvSpPr>
          <p:cNvPr id="33" name="TextBox 2"/>
          <p:cNvSpPr txBox="1"/>
          <p:nvPr userDrawn="1"/>
        </p:nvSpPr>
        <p:spPr bwMode="gray">
          <a:xfrm>
            <a:off x="324000" y="6362623"/>
            <a:ext cx="1086836" cy="189283"/>
          </a:xfrm>
          <a:prstGeom prst="rect">
            <a:avLst/>
          </a:prstGeom>
        </p:spPr>
        <p:txBody>
          <a:bodyPr vert="horz" wrap="none" lIns="0" tIns="0" rIns="0" bIns="0" rtlCol="0" anchor="b">
            <a:spAutoFit/>
          </a:bodyPr>
          <a:lstStyle/>
          <a:p>
            <a:pPr algn="l"/>
            <a:r>
              <a:rPr lang="en-US" sz="1230" b="1" noProof="0" dirty="0">
                <a:solidFill>
                  <a:srgbClr val="003781"/>
                </a:solidFill>
                <a:latin typeface="+mj-lt"/>
                <a:ea typeface="Allianz Sans" panose="02000506030000020004" pitchFamily="2" charset="0"/>
              </a:rPr>
              <a:t>Value. Shared.</a:t>
            </a:r>
          </a:p>
        </p:txBody>
      </p:sp>
      <p:sp>
        <p:nvSpPr>
          <p:cNvPr id="57" name="Textplatzhalter 12"/>
          <p:cNvSpPr>
            <a:spLocks noGrp="1"/>
          </p:cNvSpPr>
          <p:nvPr>
            <p:ph type="body" sz="quarter" idx="11" hasCustomPrompt="1"/>
          </p:nvPr>
        </p:nvSpPr>
        <p:spPr bwMode="gray">
          <a:xfrm>
            <a:off x="5043489" y="4308779"/>
            <a:ext cx="2504137" cy="184666"/>
          </a:xfrm>
        </p:spPr>
        <p:txBody>
          <a:bodyPr wrap="square"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bg1"/>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US" noProof="0" dirty="0"/>
              <a:t>Author / Department / Branch (12pt) </a:t>
            </a:r>
          </a:p>
        </p:txBody>
      </p:sp>
      <p:sp>
        <p:nvSpPr>
          <p:cNvPr id="3" name="Textplatzhalter 2"/>
          <p:cNvSpPr>
            <a:spLocks noGrp="1"/>
          </p:cNvSpPr>
          <p:nvPr>
            <p:ph type="body" sz="quarter" idx="13" hasCustomPrompt="1"/>
          </p:nvPr>
        </p:nvSpPr>
        <p:spPr bwMode="gray">
          <a:xfrm>
            <a:off x="5043488" y="3808812"/>
            <a:ext cx="2504795" cy="215444"/>
          </a:xfrm>
        </p:spPr>
        <p:txBody>
          <a:bodyPr lIns="0" rIns="0" anchor="b">
            <a:spAutoFit/>
          </a:bodyPr>
          <a:lstStyle>
            <a:lvl1pPr marL="0" indent="0">
              <a:buNone/>
              <a:defRPr sz="1400">
                <a:solidFill>
                  <a:schemeClr val="bg1"/>
                </a:solidFill>
              </a:defRPr>
            </a:lvl1pPr>
          </a:lstStyle>
          <a:p>
            <a:pPr lvl="0"/>
            <a:r>
              <a:rPr lang="en-US" noProof="0" dirty="0"/>
              <a:t>Date of the presentation</a:t>
            </a:r>
          </a:p>
        </p:txBody>
      </p:sp>
      <p:sp>
        <p:nvSpPr>
          <p:cNvPr id="48" name="Textplatzhalter 2"/>
          <p:cNvSpPr>
            <a:spLocks noGrp="1"/>
          </p:cNvSpPr>
          <p:nvPr>
            <p:ph type="body" sz="quarter" idx="14" hasCustomPrompt="1"/>
          </p:nvPr>
        </p:nvSpPr>
        <p:spPr bwMode="gray">
          <a:xfrm>
            <a:off x="324000" y="3419359"/>
            <a:ext cx="4251000" cy="430887"/>
          </a:xfrm>
        </p:spPr>
        <p:txBody>
          <a:bodyPr lIns="0" rIns="0" anchor="t" anchorCtr="0">
            <a:spAutoFit/>
          </a:bodyPr>
          <a:lstStyle>
            <a:lvl1pPr marL="0" indent="0">
              <a:spcBef>
                <a:spcPts val="0"/>
              </a:spcBef>
              <a:spcAft>
                <a:spcPts val="0"/>
              </a:spcAft>
              <a:buNone/>
              <a:defRPr sz="1400">
                <a:solidFill>
                  <a:schemeClr val="tx2"/>
                </a:solidFill>
              </a:defRPr>
            </a:lvl1pPr>
          </a:lstStyle>
          <a:p>
            <a:pPr lvl="0"/>
            <a:r>
              <a:rPr lang="en-US" noProof="0" dirty="0"/>
              <a:t>Subtitle of the presentation</a:t>
            </a:r>
          </a:p>
          <a:p>
            <a:pPr lvl="0"/>
            <a:r>
              <a:rPr lang="en-US" noProof="0" dirty="0"/>
              <a:t>2nd line if required</a:t>
            </a:r>
          </a:p>
        </p:txBody>
      </p:sp>
      <p:sp>
        <p:nvSpPr>
          <p:cNvPr id="61" name="Freeform 614"/>
          <p:cNvSpPr>
            <a:spLocks noEditPoints="1"/>
          </p:cNvSpPr>
          <p:nvPr userDrawn="1"/>
        </p:nvSpPr>
        <p:spPr bwMode="gray">
          <a:xfrm>
            <a:off x="7905427" y="5953466"/>
            <a:ext cx="1656156"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US" sz="1200" noProof="0" dirty="0"/>
          </a:p>
        </p:txBody>
      </p:sp>
    </p:spTree>
    <p:extLst>
      <p:ext uri="{BB962C8B-B14F-4D97-AF65-F5344CB8AC3E}">
        <p14:creationId xmlns:p14="http://schemas.microsoft.com/office/powerpoint/2010/main" val="3332527592"/>
      </p:ext>
    </p:extLst>
  </p:cSld>
  <p:clrMapOvr>
    <a:overrideClrMapping bg1="lt1" tx1="dk1" bg2="lt2" tx2="dk2" accent1="accent1" accent2="accent2" accent3="accent3" accent4="accent4" accent5="accent5" accent6="accent6" hlink="hlink" folHlink="folHlink"/>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dirty="0"/>
              <a:t>Name of chapter     </a:t>
            </a:r>
            <a:br>
              <a:rPr lang="en-US" noProof="0" dirty="0"/>
            </a:br>
            <a:r>
              <a:rPr lang="en-US" noProof="0" dirty="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a:t>01</a:t>
            </a:r>
          </a:p>
        </p:txBody>
      </p:sp>
    </p:spTree>
    <p:extLst>
      <p:ext uri="{BB962C8B-B14F-4D97-AF65-F5344CB8AC3E}">
        <p14:creationId xmlns:p14="http://schemas.microsoft.com/office/powerpoint/2010/main" val="158891287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Closing page_Allianz Font">
    <p:spTree>
      <p:nvGrpSpPr>
        <p:cNvPr id="1" name=""/>
        <p:cNvGrpSpPr/>
        <p:nvPr/>
      </p:nvGrpSpPr>
      <p:grpSpPr>
        <a:xfrm>
          <a:off x="0" y="0"/>
          <a:ext cx="0" cy="0"/>
          <a:chOff x="0" y="0"/>
          <a:chExt cx="0" cy="0"/>
        </a:xfrm>
      </p:grpSpPr>
      <p:sp>
        <p:nvSpPr>
          <p:cNvPr id="7" name="Rechteck 6"/>
          <p:cNvSpPr/>
          <p:nvPr userDrawn="1"/>
        </p:nvSpPr>
        <p:spPr bwMode="gray">
          <a:xfrm>
            <a:off x="819149" y="3507366"/>
            <a:ext cx="9086851"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6" name="Rechteck 5"/>
          <p:cNvSpPr/>
          <p:nvPr userDrawn="1"/>
        </p:nvSpPr>
        <p:spPr bwMode="gray">
          <a:xfrm>
            <a:off x="0" y="2174213"/>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0" name="Freeform 614"/>
          <p:cNvSpPr>
            <a:spLocks noEditPoints="1"/>
          </p:cNvSpPr>
          <p:nvPr userDrawn="1"/>
        </p:nvSpPr>
        <p:spPr bwMode="gray">
          <a:xfrm>
            <a:off x="8350382" y="239713"/>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sz="1200" noProof="0" dirty="0">
              <a:latin typeface="Arial" panose="020B0604020202020204" pitchFamily="34" charset="0"/>
            </a:endParaRPr>
          </a:p>
        </p:txBody>
      </p:sp>
      <p:pic>
        <p:nvPicPr>
          <p:cNvPr id="13" name="Picture 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82120" y="2483134"/>
            <a:ext cx="7724222" cy="222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493159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305008742"/>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9" y="1590"/>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3" name="Titel 2"/>
          <p:cNvSpPr>
            <a:spLocks noGrp="1"/>
          </p:cNvSpPr>
          <p:nvPr>
            <p:ph type="title" hasCustomPrompt="1"/>
          </p:nvPr>
        </p:nvSpPr>
        <p:spPr bwMode="gray"/>
        <p:txBody>
          <a:bodyPr/>
          <a:lstStyle/>
          <a:p>
            <a:r>
              <a:rPr lang="en-US" noProof="0" dirty="0"/>
              <a:t>Main slide heading appears here</a:t>
            </a:r>
            <a:br>
              <a:rPr lang="en-US" noProof="0" dirty="0"/>
            </a:br>
            <a:r>
              <a:rPr lang="en-US" noProof="0" dirty="0"/>
              <a:t>Second line if required (20pt)</a:t>
            </a:r>
          </a:p>
        </p:txBody>
      </p:sp>
    </p:spTree>
    <p:extLst>
      <p:ext uri="{BB962C8B-B14F-4D97-AF65-F5344CB8AC3E}">
        <p14:creationId xmlns:p14="http://schemas.microsoft.com/office/powerpoint/2010/main" val="58447901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userDrawn="1">
  <p:cSld name="1_Title with subheadin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4" y="1593"/>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94" y="1593"/>
                        <a:ext cx="1587" cy="1587"/>
                      </a:xfrm>
                      <a:prstGeom prst="rect">
                        <a:avLst/>
                      </a:prstGeom>
                    </p:spPr>
                  </p:pic>
                </p:oleObj>
              </mc:Fallback>
            </mc:AlternateContent>
          </a:graphicData>
        </a:graphic>
      </p:graphicFrame>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GB" sz="1200" kern="0" dirty="0">
              <a:solidFill>
                <a:srgbClr val="FFFFFF"/>
              </a:solidFill>
            </a:endParaRPr>
          </a:p>
        </p:txBody>
      </p:sp>
      <p:sp>
        <p:nvSpPr>
          <p:cNvPr id="2" name="Titel 1"/>
          <p:cNvSpPr>
            <a:spLocks noGrp="1"/>
          </p:cNvSpPr>
          <p:nvPr>
            <p:ph type="title" hasCustomPrompt="1"/>
          </p:nvPr>
        </p:nvSpPr>
        <p:spPr bwMode="auto"/>
        <p:txBody>
          <a:bodyPr/>
          <a:lstStyle>
            <a:lvl1pPr>
              <a:defRPr baseline="0">
                <a:solidFill>
                  <a:schemeClr val="tx2"/>
                </a:solidFill>
                <a:latin typeface="Arial" panose="020B0604020202020204" pitchFamily="34" charset="0"/>
              </a:defRPr>
            </a:lvl1pPr>
          </a:lstStyle>
          <a:p>
            <a:r>
              <a:rPr lang="en-US" dirty="0"/>
              <a:t>Main slide heading appears here</a:t>
            </a:r>
            <a:br>
              <a:rPr lang="en-US" dirty="0"/>
            </a:br>
            <a:r>
              <a:rPr lang="en-US" dirty="0"/>
              <a:t>Second line if required (20pt)</a:t>
            </a:r>
            <a:endParaRPr lang="de-DE" dirty="0"/>
          </a:p>
        </p:txBody>
      </p:sp>
      <p:sp>
        <p:nvSpPr>
          <p:cNvPr id="6" name="Text Placeholder 19"/>
          <p:cNvSpPr>
            <a:spLocks noGrp="1"/>
          </p:cNvSpPr>
          <p:nvPr>
            <p:ph type="body" sz="quarter" idx="23" hasCustomPrompt="1"/>
          </p:nvPr>
        </p:nvSpPr>
        <p:spPr>
          <a:xfrm>
            <a:off x="324000" y="1591200"/>
            <a:ext cx="9237600" cy="244800"/>
          </a:xfrm>
        </p:spPr>
        <p:txBody>
          <a:bodyPr/>
          <a:lstStyle>
            <a:lvl1pPr marL="0" indent="0">
              <a:buNone/>
              <a:defRPr sz="1400" b="1"/>
            </a:lvl1pPr>
          </a:lstStyle>
          <a:p>
            <a:pPr lvl="0"/>
            <a:r>
              <a:rPr lang="en-US"/>
              <a:t>Sub headline (12-16pt)</a:t>
            </a:r>
            <a:endParaRPr lang="de-DE"/>
          </a:p>
        </p:txBody>
      </p:sp>
      <p:sp>
        <p:nvSpPr>
          <p:cNvPr id="10" name="Textplatzhalter 7"/>
          <p:cNvSpPr>
            <a:spLocks noGrp="1"/>
          </p:cNvSpPr>
          <p:nvPr>
            <p:ph type="body" sz="quarter" idx="22" hasCustomPrompt="1"/>
          </p:nvPr>
        </p:nvSpPr>
        <p:spPr>
          <a:xfrm>
            <a:off x="324004" y="6235381"/>
            <a:ext cx="8640000" cy="373805"/>
          </a:xfrm>
          <a:noFill/>
          <a:ln w="9525">
            <a:noFill/>
            <a:miter lim="800000"/>
            <a:headEnd/>
            <a:tailEnd/>
          </a:ln>
          <a:effectLst/>
        </p:spPr>
        <p:txBody>
          <a:bodyPr vert="horz" wrap="square" lIns="0" tIns="0" rIns="0" bIns="0" numCol="1" anchor="b" anchorCtr="0" compatLnSpc="1">
            <a:prstTxWarp prst="textNoShape">
              <a:avLst/>
            </a:prstTxWarp>
          </a:bodyPr>
          <a:lstStyle>
            <a:lvl1pPr>
              <a:defRPr lang="en-GB" sz="800" noProof="0" dirty="0" smtClean="0">
                <a:cs typeface="Arial" panose="020B0604020202020204" pitchFamily="34" charset="0"/>
              </a:defRPr>
            </a:lvl1pPr>
          </a:lstStyle>
          <a:p>
            <a:pPr marL="0" lvl="0" indent="0">
              <a:spcBef>
                <a:spcPts val="0"/>
              </a:spcBef>
              <a:spcAft>
                <a:spcPts val="0"/>
              </a:spcAft>
              <a:buNone/>
            </a:pPr>
            <a:r>
              <a:rPr lang="en-GB" noProof="0" dirty="0"/>
              <a:t>Disclaimer (optional) (8pt)</a:t>
            </a:r>
          </a:p>
        </p:txBody>
      </p:sp>
    </p:spTree>
    <p:extLst>
      <p:ext uri="{BB962C8B-B14F-4D97-AF65-F5344CB8AC3E}">
        <p14:creationId xmlns:p14="http://schemas.microsoft.com/office/powerpoint/2010/main" val="210494727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Content Placeholder 12"/>
          <p:cNvSpPr>
            <a:spLocks noGrp="1"/>
          </p:cNvSpPr>
          <p:nvPr>
            <p:ph sz="quarter" idx="21" hasCustomPrompt="1"/>
          </p:nvPr>
        </p:nvSpPr>
        <p:spPr>
          <a:xfrm>
            <a:off x="327600" y="2340000"/>
            <a:ext cx="9250800" cy="3924000"/>
          </a:xfrm>
        </p:spPr>
        <p:txBody>
          <a:bodyPr/>
          <a:lstStyle/>
          <a:p>
            <a:pPr lvl="0"/>
            <a:r>
              <a:rPr lang="en-US" noProof="0" dirty="0"/>
              <a:t>1st Level (12pt)</a:t>
            </a:r>
          </a:p>
          <a:p>
            <a:pPr lvl="1"/>
            <a:r>
              <a:rPr lang="en-US" noProof="0" dirty="0"/>
              <a:t>2nd Level</a:t>
            </a:r>
          </a:p>
          <a:p>
            <a:pPr lvl="2"/>
            <a:r>
              <a:rPr lang="en-US" noProof="0" dirty="0"/>
              <a:t>3rd Level</a:t>
            </a:r>
          </a:p>
          <a:p>
            <a:pPr lvl="3"/>
            <a:r>
              <a:rPr lang="en-US" noProof="0" dirty="0"/>
              <a:t>4th Level</a:t>
            </a:r>
          </a:p>
          <a:p>
            <a:pPr lvl="4"/>
            <a:r>
              <a:rPr lang="en-US" noProof="0" dirty="0"/>
              <a:t>5th Level</a:t>
            </a:r>
          </a:p>
        </p:txBody>
      </p:sp>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fontAlgn="base">
              <a:lnSpc>
                <a:spcPct val="110000"/>
              </a:lnSpc>
              <a:spcBef>
                <a:spcPct val="50000"/>
              </a:spcBef>
              <a:spcAft>
                <a:spcPct val="25000"/>
              </a:spcAft>
              <a:buClr>
                <a:srgbClr val="003781"/>
              </a:buClr>
              <a:buFont typeface="Wingdings" pitchFamily="2" charset="2"/>
              <a:buNone/>
            </a:pPr>
            <a:endParaRPr lang="en-US" sz="1200" dirty="0">
              <a:solidFill>
                <a:srgbClr val="FFFFFF"/>
              </a:solidFill>
            </a:endParaRPr>
          </a:p>
        </p:txBody>
      </p:sp>
      <p:sp>
        <p:nvSpPr>
          <p:cNvPr id="7" name="Titel 1"/>
          <p:cNvSpPr>
            <a:spLocks noGrp="1"/>
          </p:cNvSpPr>
          <p:nvPr>
            <p:ph type="title" hasCustomPrompt="1"/>
          </p:nvPr>
        </p:nvSpPr>
        <p:spPr>
          <a:xfrm>
            <a:off x="324001" y="660011"/>
            <a:ext cx="6155999"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004011347"/>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22725592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29390265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0" name="Bildplatzhalter 3"/>
          <p:cNvSpPr>
            <a:spLocks noGrp="1"/>
          </p:cNvSpPr>
          <p:nvPr>
            <p:ph type="pic" sz="quarter" idx="23" hasCustomPrompt="1"/>
          </p:nvPr>
        </p:nvSpPr>
        <p:spPr bwMode="gray">
          <a:xfrm>
            <a:off x="3551069"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5" y="2079296"/>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5" y="114780"/>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4"/>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2195201623"/>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2" name="Rectangle 1"/>
          <p:cNvSpPr/>
          <p:nvPr userDrawn="1"/>
        </p:nvSpPr>
        <p:spPr bwMode="auto">
          <a:xfrm>
            <a:off x="3551188" y="3605831"/>
            <a:ext cx="6026403" cy="2088799"/>
          </a:xfrm>
          <a:prstGeom prst="rect">
            <a:avLst/>
          </a:prstGeom>
          <a:solidFill>
            <a:srgbClr val="D7E6F4"/>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5" y="860612"/>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2"/>
          <p:cNvSpPr>
            <a:spLocks noGrp="1"/>
          </p:cNvSpPr>
          <p:nvPr>
            <p:ph type="body" idx="1" hasCustomPrompt="1"/>
          </p:nvPr>
        </p:nvSpPr>
        <p:spPr bwMode="gray">
          <a:xfrm>
            <a:off x="316473"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74" y="2082795"/>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4"/>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pic>
        <p:nvPicPr>
          <p:cNvPr id="25602" name="Picture 2" descr="\\afspf501.eu1.1corp.org\home\F100004239\Documents\OL Work Files\ATT_AR1920_butterfl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92989" y="3803385"/>
            <a:ext cx="1540884" cy="152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28894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852104783"/>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91686646"/>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4152960853"/>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5736542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792445444"/>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201033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49592629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411396383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54687148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Text Placeholder 3"/>
          <p:cNvSpPr>
            <a:spLocks noGrp="1"/>
          </p:cNvSpPr>
          <p:nvPr>
            <p:ph type="body" sz="quarter" idx="10"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67443567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1235823278"/>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7" name="Inhaltsplatzhalter 3"/>
          <p:cNvSpPr>
            <a:spLocks noGrp="1"/>
          </p:cNvSpPr>
          <p:nvPr>
            <p:ph sz="quarter" idx="25" hasCustomPrompt="1"/>
          </p:nvPr>
        </p:nvSpPr>
        <p:spPr bwMode="gray">
          <a:xfrm>
            <a:off x="324000"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573417315"/>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42067087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Inhaltsplatzhalter 3"/>
          <p:cNvSpPr>
            <a:spLocks noGrp="1"/>
          </p:cNvSpPr>
          <p:nvPr>
            <p:ph sz="quarter" idx="29" hasCustomPrompt="1"/>
          </p:nvPr>
        </p:nvSpPr>
        <p:spPr bwMode="gray">
          <a:xfrm>
            <a:off x="324000" y="5369300"/>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43507153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0"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779021737"/>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42437554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1288383894"/>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291265551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0"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0"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4096046345"/>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0"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0"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12"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38"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11"/>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346222785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0"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12"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374703773"/>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3820467152"/>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0"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4043371939"/>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2"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8" name="Flussdiagramm: Prozess 18"/>
          <p:cNvSpPr/>
          <p:nvPr userDrawn="1"/>
        </p:nvSpPr>
        <p:spPr bwMode="gray">
          <a:xfrm>
            <a:off x="1526399"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2"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9" name="Flussdiagramm: Prozess 18"/>
          <p:cNvSpPr/>
          <p:nvPr userDrawn="1"/>
        </p:nvSpPr>
        <p:spPr bwMode="gray">
          <a:xfrm>
            <a:off x="1526400"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4" name="Flussdiagramm: Prozess 18"/>
          <p:cNvSpPr/>
          <p:nvPr userDrawn="1"/>
        </p:nvSpPr>
        <p:spPr bwMode="gray">
          <a:xfrm>
            <a:off x="1526400"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9" name="Flussdiagramm: Prozess 18"/>
          <p:cNvSpPr/>
          <p:nvPr userDrawn="1"/>
        </p:nvSpPr>
        <p:spPr bwMode="gray">
          <a:xfrm>
            <a:off x="1526400"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4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0"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5"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0"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5"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0"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5"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0"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5"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38269078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1076745168"/>
      </p:ext>
    </p:extLst>
  </p:cSld>
  <p:clrMapOvr>
    <a:overrideClrMapping bg1="lt1" tx1="dk1" bg2="lt2" tx2="dk2" accent1="accent1" accent2="accent2" accent3="accent3" accent4="accent4" accent5="accent5" accent6="accent6" hlink="hlink" folHlink="folHlink"/>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3816265994"/>
      </p:ext>
    </p:extLst>
  </p:cSld>
  <p:clrMapOvr>
    <a:overrideClrMapping bg1="lt1" tx1="dk1" bg2="lt2" tx2="dk2" accent1="accent1" accent2="accent2" accent3="accent3" accent4="accent4" accent5="accent5" accent6="accent6" hlink="hlink" folHlink="folHlink"/>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739969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Rechteck 8"/>
          <p:cNvSpPr/>
          <p:nvPr userDrawn="1"/>
        </p:nvSpPr>
        <p:spPr bwMode="gray">
          <a:xfrm>
            <a:off x="5396753" y="1592261"/>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4" name="Bildplatzhalter 10"/>
          <p:cNvSpPr>
            <a:spLocks noGrp="1"/>
          </p:cNvSpPr>
          <p:nvPr>
            <p:ph type="pic" sz="quarter" idx="31" hasCustomPrompt="1"/>
          </p:nvPr>
        </p:nvSpPr>
        <p:spPr bwMode="gray">
          <a:xfrm>
            <a:off x="0"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578811810"/>
      </p:ext>
    </p:extLst>
  </p:cSld>
  <p:clrMapOvr>
    <a:overrideClrMapping bg1="lt1" tx1="dk1" bg2="lt2" tx2="dk2" accent1="accent1" accent2="accent2" accent3="accent3" accent4="accent4" accent5="accent5" accent6="accent6" hlink="hlink" folHlink="folHlink"/>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40306070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6" name="Rechteck 15"/>
          <p:cNvSpPr/>
          <p:nvPr userDrawn="1"/>
        </p:nvSpPr>
        <p:spPr bwMode="gray">
          <a:xfrm>
            <a:off x="3549601" y="1592261"/>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0" y="762000"/>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grpSp>
      <p:sp>
        <p:nvSpPr>
          <p:cNvPr id="4" name="Textplatzhalter 3"/>
          <p:cNvSpPr>
            <a:spLocks noGrp="1"/>
          </p:cNvSpPr>
          <p:nvPr>
            <p:ph type="body" sz="quarter" idx="33" hasCustomPrompt="1"/>
          </p:nvPr>
        </p:nvSpPr>
        <p:spPr bwMode="gray">
          <a:xfrm>
            <a:off x="315913" y="993799"/>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65"/>
            <a:ext cx="5414962" cy="307777"/>
          </a:xfrm>
          <a:prstGeom prst="rect">
            <a:avLst/>
          </a:prstGeom>
          <a:noFill/>
        </p:spPr>
        <p:txBody>
          <a:bodyPr wrap="square" lIns="0" tIns="0" rIns="0" bIns="0" rtlCol="0" anchor="ctr">
            <a:spAutoFit/>
          </a:bodyPr>
          <a:lstStyle/>
          <a:p>
            <a:pPr algn="ctr">
              <a:spcBef>
                <a:spcPts val="360"/>
              </a:spcBef>
              <a:spcAft>
                <a:spcPts val="360"/>
              </a:spcAft>
              <a:buClr>
                <a:schemeClr val="tx2"/>
              </a:buClr>
              <a:tabLst/>
            </a:pPr>
            <a:r>
              <a:rPr lang="en-GB" sz="2000" b="1" noProof="0"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en-GB" b="0" i="0" u="none" strike="noStrike" cap="none" normalizeH="0" noProof="0" dirty="0">
              <a:ln>
                <a:noFill/>
              </a:ln>
              <a:solidFill>
                <a:schemeClr val="bg1"/>
              </a:solidFill>
              <a:effectLst/>
              <a:latin typeface="Arial" charset="0"/>
            </a:endParaRPr>
          </a:p>
        </p:txBody>
      </p:sp>
    </p:spTree>
    <p:extLst>
      <p:ext uri="{BB962C8B-B14F-4D97-AF65-F5344CB8AC3E}">
        <p14:creationId xmlns:p14="http://schemas.microsoft.com/office/powerpoint/2010/main" val="2767468495"/>
      </p:ext>
    </p:extLst>
  </p:cSld>
  <p:clrMapOvr>
    <a:overrideClrMapping bg1="lt1" tx1="dk1" bg2="lt2" tx2="dk2" accent1="accent1" accent2="accent2" accent3="accent3" accent4="accent4" accent5="accent5" accent6="accent6" hlink="hlink" folHlink="folHlink"/>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201840193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2077513104"/>
      </p:ext>
    </p:extLst>
  </p:cSld>
  <p:clrMapOvr>
    <a:overrideClrMapping bg1="lt1" tx1="dk1" bg2="lt2" tx2="dk2" accent1="accent1" accent2="accent2" accent3="accent3" accent4="accent4" accent5="accent5" accent6="accent6" hlink="hlink" folHlink="folHlink"/>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1635398636"/>
      </p:ext>
    </p:extLst>
  </p:cSld>
  <p:clrMapOvr>
    <a:overrideClrMapping bg1="lt1" tx1="dk1" bg2="lt2" tx2="dk2" accent1="accent1" accent2="accent2" accent3="accent3" accent4="accent4" accent5="accent5" accent6="accent6" hlink="hlink" folHlink="folHlink"/>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50" y="3507366"/>
            <a:ext cx="9086850"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
        <p:nvSpPr>
          <p:cNvPr id="6" name="Rechteck 5"/>
          <p:cNvSpPr/>
          <p:nvPr userDrawn="1"/>
        </p:nvSpPr>
        <p:spPr bwMode="gray">
          <a:xfrm>
            <a:off x="0" y="2174211"/>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Rectangle 1"/>
          <p:cNvSpPr/>
          <p:nvPr userDrawn="1"/>
        </p:nvSpPr>
        <p:spPr bwMode="gray">
          <a:xfrm>
            <a:off x="1118353" y="2591413"/>
            <a:ext cx="7232749" cy="1826141"/>
          </a:xfrm>
          <a:prstGeom prst="rect">
            <a:avLst/>
          </a:prstGeom>
        </p:spPr>
        <p:txBody>
          <a:bodyPr wrap="none" lIns="0" tIns="0" rIns="0" bIns="0" anchor="ctr" anchorCtr="0">
            <a:spAutoFit/>
          </a:bodyPr>
          <a:lstStyle/>
          <a:p>
            <a:r>
              <a:rPr lang="en-GB" sz="5800" b="1" noProof="0" dirty="0">
                <a:solidFill>
                  <a:schemeClr val="tx2"/>
                </a:solidFill>
              </a:rPr>
              <a:t>Active is:</a:t>
            </a:r>
            <a:r>
              <a:rPr lang="en-GB" sz="5800" b="1" noProof="0" dirty="0">
                <a:solidFill>
                  <a:schemeClr val="bg1"/>
                </a:solidFill>
              </a:rPr>
              <a:t> </a:t>
            </a:r>
          </a:p>
          <a:p>
            <a:r>
              <a:rPr lang="en-GB" sz="5400" noProof="0" dirty="0">
                <a:solidFill>
                  <a:srgbClr val="326295"/>
                </a:solidFill>
              </a:rPr>
              <a:t>Allianz Global Investors</a:t>
            </a:r>
          </a:p>
        </p:txBody>
      </p:sp>
    </p:spTree>
    <p:extLst>
      <p:ext uri="{BB962C8B-B14F-4D97-AF65-F5344CB8AC3E}">
        <p14:creationId xmlns:p14="http://schemas.microsoft.com/office/powerpoint/2010/main" val="338093817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242" name="Rechteck 241"/>
          <p:cNvSpPr/>
          <p:nvPr userDrawn="1"/>
        </p:nvSpPr>
        <p:spPr bwMode="gray">
          <a:xfrm>
            <a:off x="1522448"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lvl="0">
              <a:spcBef>
                <a:spcPct val="50000"/>
              </a:spcBef>
              <a:spcAft>
                <a:spcPct val="25000"/>
              </a:spcAft>
              <a:tabLst/>
            </a:pPr>
            <a:endParaRPr kumimoji="0" lang="en-GB" b="0" i="0" u="none" strike="noStrike" kern="1200" cap="none" normalizeH="0" noProof="0" dirty="0">
              <a:ln>
                <a:noFill/>
              </a:ln>
              <a:solidFill>
                <a:schemeClr val="bg1"/>
              </a:solidFill>
              <a:effectLst/>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Allianz</a:t>
            </a:r>
            <a:r>
              <a:rPr lang="en-GB" sz="700" b="1" baseline="0" noProof="0" dirty="0">
                <a:solidFill>
                  <a:sysClr val="windowText" lastClr="000000"/>
                </a:solidFill>
                <a:latin typeface="Arial" panose="020B0604020202020204" pitchFamily="34" charset="0"/>
                <a:ea typeface="Allianz Sans" pitchFamily="50" charset="0"/>
              </a:rPr>
              <a:t>GI </a:t>
            </a:r>
            <a:r>
              <a:rPr lang="en-GB" sz="700" b="1" noProof="0" dirty="0">
                <a:solidFill>
                  <a:sysClr val="windowText" lastClr="000000"/>
                </a:solidFill>
                <a:latin typeface="Arial" panose="020B0604020202020204" pitchFamily="34" charset="0"/>
                <a:ea typeface="Allianz Sans" pitchFamily="50" charset="0"/>
              </a:rPr>
              <a:t>Blue</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0 / 55 / 129</a:t>
            </a:r>
          </a:p>
        </p:txBody>
      </p:sp>
      <p:sp>
        <p:nvSpPr>
          <p:cNvPr id="3" name="Rechteck 2"/>
          <p:cNvSpPr/>
          <p:nvPr userDrawn="1"/>
        </p:nvSpPr>
        <p:spPr bwMode="gray">
          <a:xfrm>
            <a:off x="7610319"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noProof="0" dirty="0">
              <a:ln>
                <a:noFill/>
              </a:ln>
              <a:solidFill>
                <a:schemeClr val="tx1"/>
              </a:solidFill>
              <a:effectLst/>
              <a:latin typeface="Arial" panose="020B0604020202020204" pitchFamily="34" charset="0"/>
            </a:endParaRPr>
          </a:p>
        </p:txBody>
      </p:sp>
      <p:sp>
        <p:nvSpPr>
          <p:cNvPr id="6" name="Textfeld 5"/>
          <p:cNvSpPr txBox="1"/>
          <p:nvPr userDrawn="1"/>
        </p:nvSpPr>
        <p:spPr bwMode="gray">
          <a:xfrm>
            <a:off x="7674577" y="1674369"/>
            <a:ext cx="1885578" cy="1219129"/>
          </a:xfrm>
          <a:prstGeom prst="rect">
            <a:avLst/>
          </a:prstGeom>
          <a:noFill/>
        </p:spPr>
        <p:txBody>
          <a:bodyPr wrap="square" lIns="0" tIns="0" rIns="0" bIns="0" rtlCol="0">
            <a:noAutofit/>
          </a:bodyPr>
          <a:lstStyle/>
          <a:p>
            <a:r>
              <a:rPr lang="en-GB" sz="800" kern="1200" baseline="0" noProof="0" dirty="0">
                <a:solidFill>
                  <a:schemeClr val="tx1"/>
                </a:solidFill>
                <a:latin typeface="Arial" panose="020B0604020202020204" pitchFamily="34" charset="0"/>
                <a:ea typeface="Allianz Sans" pitchFamily="50" charset="0"/>
                <a:cs typeface="+mn-cs"/>
              </a:rPr>
              <a:t>Headlines must always have the full tone; for boxes, tables and graphics all shades of colours can be used (see AllianzGI colour guidelines for WCAG standards).</a:t>
            </a:r>
            <a:br>
              <a:rPr lang="en-GB" sz="800" kern="1200" baseline="0" noProof="0" dirty="0">
                <a:solidFill>
                  <a:schemeClr val="tx1"/>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b="1" i="0" kern="1200" baseline="0" noProof="0" dirty="0">
                <a:solidFill>
                  <a:schemeClr val="tx2"/>
                </a:solidFill>
                <a:latin typeface="Arial" panose="020B0604020202020204" pitchFamily="34" charset="0"/>
                <a:ea typeface="Allianz Sans" pitchFamily="50" charset="0"/>
                <a:cs typeface="+mn-cs"/>
              </a:rPr>
              <a:t>Note</a:t>
            </a:r>
            <a:br>
              <a:rPr lang="en-GB" sz="800" kern="1200" baseline="0" noProof="0" dirty="0">
                <a:solidFill>
                  <a:sysClr val="windowText" lastClr="000000"/>
                </a:solidFill>
                <a:latin typeface="Arial" panose="020B0604020202020204" pitchFamily="34" charset="0"/>
                <a:ea typeface="Allianz Sans" pitchFamily="50" charset="0"/>
                <a:cs typeface="+mn-cs"/>
              </a:rPr>
            </a:br>
            <a:r>
              <a:rPr lang="en-GB" sz="800" kern="1200" baseline="0" noProof="0" dirty="0">
                <a:solidFill>
                  <a:sysClr val="windowText" lastClr="000000"/>
                </a:solidFill>
                <a:latin typeface="Arial" panose="020B0604020202020204" pitchFamily="34" charset="0"/>
                <a:ea typeface="Allianz Sans" pitchFamily="50" charset="0"/>
                <a:cs typeface="+mn-cs"/>
              </a:rPr>
              <a:t>Please do not use this slide in your presentation. </a:t>
            </a:r>
          </a:p>
        </p:txBody>
      </p:sp>
      <p:sp>
        <p:nvSpPr>
          <p:cNvPr id="7" name="Textfeld 6"/>
          <p:cNvSpPr txBox="1"/>
          <p:nvPr userDrawn="1"/>
        </p:nvSpPr>
        <p:spPr bwMode="gray">
          <a:xfrm>
            <a:off x="324000" y="1451530"/>
            <a:ext cx="925253" cy="246221"/>
          </a:xfrm>
          <a:prstGeom prst="rect">
            <a:avLst/>
          </a:prstGeom>
          <a:noFill/>
        </p:spPr>
        <p:txBody>
          <a:bodyPr wrap="square" lIns="0" tIns="0" rIns="0" bIns="0" rtlCol="0">
            <a:noAutofit/>
          </a:bodyPr>
          <a:lstStyle/>
          <a:p>
            <a:r>
              <a:rPr lang="en-GB" sz="1000" b="0" noProof="0" dirty="0">
                <a:solidFill>
                  <a:srgbClr val="003781"/>
                </a:solidFill>
                <a:latin typeface="Arial" panose="020B0604020202020204" pitchFamily="34" charset="0"/>
                <a:ea typeface="Allianz Sans" pitchFamily="50" charset="0"/>
              </a:rPr>
              <a:t>Primary colours</a:t>
            </a:r>
          </a:p>
        </p:txBody>
      </p:sp>
      <p:sp>
        <p:nvSpPr>
          <p:cNvPr id="8" name="Textfeld 7"/>
          <p:cNvSpPr txBox="1"/>
          <p:nvPr userDrawn="1"/>
        </p:nvSpPr>
        <p:spPr bwMode="gray">
          <a:xfrm>
            <a:off x="324000" y="3439876"/>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Richer/muted</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White</a:t>
            </a:r>
          </a:p>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255 / 255 / 255</a:t>
            </a:r>
          </a:p>
        </p:txBody>
      </p:sp>
      <p:sp>
        <p:nvSpPr>
          <p:cNvPr id="22" name="Textfeld 21"/>
          <p:cNvSpPr txBox="1"/>
          <p:nvPr userDrawn="1"/>
        </p:nvSpPr>
        <p:spPr bwMode="gray">
          <a:xfrm>
            <a:off x="41184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Red</a:t>
            </a:r>
            <a:br>
              <a:rPr lang="en-GB" sz="700" b="1" baseline="0"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Butterscotch</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Maron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Wine</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150 / 70 / 97</a:t>
            </a:r>
            <a:endParaRPr lang="en-US" sz="700" noProof="0" dirty="0">
              <a:solidFill>
                <a:sysClr val="windowText" lastClr="000000"/>
              </a:solidFill>
              <a:latin typeface="Arial" panose="020B0604020202020204" pitchFamily="34" charset="0"/>
              <a:ea typeface="Allianz Sans" pitchFamily="50" charset="0"/>
            </a:endParaRP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Plum</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Petrol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a:t>
            </a:r>
            <a:r>
              <a:rPr lang="en-US" sz="700" baseline="0" noProof="0" dirty="0">
                <a:solidFill>
                  <a:sysClr val="windowText" lastClr="000000"/>
                </a:solidFill>
                <a:latin typeface="Arial" panose="020B0604020202020204" pitchFamily="34" charset="0"/>
                <a:ea typeface="Allianz Sans" pitchFamily="50" charset="0"/>
              </a:rPr>
              <a:t> / 115 / 150</a:t>
            </a:r>
            <a:endParaRPr lang="en-US" sz="700" noProof="0" dirty="0">
              <a:solidFill>
                <a:sysClr val="windowText" lastClr="000000"/>
              </a:solidFill>
              <a:latin typeface="Arial" panose="020B0604020202020204" pitchFamily="34" charset="0"/>
              <a:ea typeface="Allianz Sans" pitchFamily="50" charset="0"/>
            </a:endParaRP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Ocean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Dark Green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Yellow</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Orange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Berry</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134 / 31 / 65</a:t>
            </a:r>
            <a:endParaRPr lang="en-US" sz="700" noProof="0" dirty="0">
              <a:solidFill>
                <a:sysClr val="windowText" lastClr="000000"/>
              </a:solidFill>
              <a:latin typeface="Arial" panose="020B0604020202020204" pitchFamily="34" charset="0"/>
              <a:ea typeface="Allianz Sans" pitchFamily="50" charset="0"/>
            </a:endParaRP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Purple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Cyan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147 /</a:t>
            </a:r>
            <a:r>
              <a:rPr lang="en-US" sz="700" baseline="0" noProof="0" dirty="0">
                <a:solidFill>
                  <a:sysClr val="windowText" lastClr="000000"/>
                </a:solidFill>
                <a:latin typeface="Arial" panose="020B0604020202020204" pitchFamily="34" charset="0"/>
                <a:ea typeface="Allianz Sans" pitchFamily="50" charset="0"/>
              </a:rPr>
              <a:t> 178</a:t>
            </a:r>
            <a:endParaRPr lang="en-US" sz="700" noProof="0" dirty="0">
              <a:solidFill>
                <a:sysClr val="windowText" lastClr="000000"/>
              </a:solidFill>
              <a:latin typeface="Arial" panose="020B0604020202020204" pitchFamily="34" charset="0"/>
              <a:ea typeface="Allianz Sans" pitchFamily="50" charset="0"/>
            </a:endParaRP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Steel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Light</a:t>
            </a:r>
            <a:r>
              <a:rPr lang="en-US" sz="700" b="1" baseline="0" noProof="0" dirty="0">
                <a:solidFill>
                  <a:sysClr val="windowText" lastClr="000000"/>
                </a:solidFill>
                <a:latin typeface="Arial" panose="020B0604020202020204" pitchFamily="34" charset="0"/>
                <a:ea typeface="Allianz Sans" pitchFamily="50" charset="0"/>
              </a:rPr>
              <a:t> Green</a:t>
            </a:r>
            <a:endParaRPr lang="en-US" sz="700" b="1" noProof="0" dirty="0">
              <a:solidFill>
                <a:sysClr val="windowText" lastClr="000000"/>
              </a:solidFill>
              <a:latin typeface="Arial" panose="020B0604020202020204" pitchFamily="34" charset="0"/>
              <a:ea typeface="Allianz Sans" pitchFamily="50" charset="0"/>
            </a:endParaRP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181 / 125 / 144</a:t>
            </a:r>
            <a:endParaRPr lang="en-US" sz="700" noProof="0" dirty="0">
              <a:solidFill>
                <a:schemeClr val="tx1"/>
              </a:solidFill>
              <a:latin typeface="Arial" panose="020B0604020202020204" pitchFamily="34" charset="0"/>
              <a:ea typeface="Allianz Sans" pitchFamily="50" charset="0"/>
            </a:endParaRP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106 / 140 /</a:t>
            </a:r>
            <a:r>
              <a:rPr lang="en-US" sz="700" baseline="0" noProof="0" dirty="0">
                <a:solidFill>
                  <a:schemeClr val="tx1"/>
                </a:solidFill>
                <a:latin typeface="Arial" panose="020B0604020202020204" pitchFamily="34" charset="0"/>
                <a:ea typeface="Allianz Sans" pitchFamily="50" charset="0"/>
              </a:rPr>
              <a:t> 152</a:t>
            </a:r>
            <a:endParaRPr lang="en-US" sz="700" noProof="0" dirty="0">
              <a:solidFill>
                <a:schemeClr val="tx1"/>
              </a:solidFill>
              <a:latin typeface="Arial" panose="020B0604020202020204" pitchFamily="34" charset="0"/>
              <a:ea typeface="Allianz Sans" pitchFamily="50" charset="0"/>
            </a:endParaRP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202 / 162 / 176</a:t>
            </a:r>
            <a:endParaRPr lang="en-US" sz="700" noProof="0" dirty="0">
              <a:solidFill>
                <a:schemeClr val="tx1"/>
              </a:solidFill>
              <a:latin typeface="Arial" panose="020B0604020202020204" pitchFamily="34" charset="0"/>
              <a:ea typeface="Allianz Sans" pitchFamily="50" charset="0"/>
            </a:endParaRP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243 / 218 / 223</a:t>
            </a:r>
            <a:endParaRPr lang="en-US" sz="700" noProof="0" dirty="0">
              <a:solidFill>
                <a:schemeClr val="tx1"/>
              </a:solidFill>
              <a:latin typeface="Arial" panose="020B0604020202020204" pitchFamily="34" charset="0"/>
              <a:ea typeface="Allianz Sans" pitchFamily="50" charset="0"/>
            </a:endParaRP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a:t>
            </a:r>
            <a:r>
              <a:rPr lang="en-US" sz="700" baseline="0" noProof="0" dirty="0">
                <a:solidFill>
                  <a:schemeClr val="tx1"/>
                </a:solidFill>
                <a:latin typeface="Arial" panose="020B0604020202020204" pitchFamily="34" charset="0"/>
                <a:ea typeface="Allianz Sans" pitchFamily="50" charset="0"/>
              </a:rPr>
              <a:t> / 222 / 226</a:t>
            </a:r>
            <a:endParaRPr lang="en-US" sz="700" noProof="0" dirty="0">
              <a:solidFill>
                <a:schemeClr val="tx1"/>
              </a:solidFill>
              <a:latin typeface="Arial" panose="020B0604020202020204" pitchFamily="34" charset="0"/>
              <a:ea typeface="Allianz Sans" pitchFamily="50" charset="0"/>
            </a:endParaRP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170 / 98 / 122</a:t>
            </a:r>
            <a:endParaRPr lang="en-US" sz="700" noProof="0" dirty="0">
              <a:solidFill>
                <a:schemeClr val="tx1"/>
              </a:solidFill>
              <a:latin typeface="Arial" panose="020B0604020202020204" pitchFamily="34" charset="0"/>
              <a:ea typeface="Allianz Sans" pitchFamily="50" charset="0"/>
            </a:endParaRP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194 / 143 / 160</a:t>
            </a:r>
            <a:endParaRPr lang="en-US" sz="700" noProof="0" dirty="0">
              <a:solidFill>
                <a:schemeClr val="tx1"/>
              </a:solidFill>
              <a:latin typeface="Arial" panose="020B0604020202020204" pitchFamily="34" charset="0"/>
              <a:ea typeface="Allianz Sans" pitchFamily="50" charset="0"/>
            </a:endParaRP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253 / 238 /</a:t>
            </a:r>
            <a:r>
              <a:rPr lang="en-US" sz="700" baseline="0" noProof="0" dirty="0">
                <a:solidFill>
                  <a:schemeClr val="tx1"/>
                </a:solidFill>
                <a:latin typeface="Arial" panose="020B0604020202020204" pitchFamily="34" charset="0"/>
                <a:ea typeface="Allianz Sans" pitchFamily="50" charset="0"/>
              </a:rPr>
              <a:t> 209</a:t>
            </a:r>
            <a:endParaRPr lang="en-US" sz="700" noProof="0" dirty="0">
              <a:solidFill>
                <a:schemeClr val="tx1"/>
              </a:solidFill>
              <a:latin typeface="Arial" panose="020B0604020202020204" pitchFamily="34" charset="0"/>
              <a:ea typeface="Allianz Sans" pitchFamily="50" charset="0"/>
            </a:endParaRP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231 / 210 / 217</a:t>
            </a:r>
            <a:endParaRPr lang="en-US" sz="700" noProof="0" dirty="0">
              <a:solidFill>
                <a:schemeClr val="tx1"/>
              </a:solidFill>
              <a:latin typeface="Arial" panose="020B0604020202020204" pitchFamily="34" charset="0"/>
              <a:ea typeface="Allianz Sans" pitchFamily="50" charset="0"/>
            </a:endParaRP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Light Grey</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r>
              <a:rPr lang="en-GB" kern="0" noProof="0" dirty="0">
                <a:latin typeface="Arial" panose="020B0604020202020204" pitchFamily="34" charset="0"/>
              </a:rPr>
              <a:t>PowerPoint colour </a:t>
            </a:r>
            <a:r>
              <a:rPr lang="en-GB" sz="2000" kern="0" baseline="0" noProof="0" dirty="0">
                <a:solidFill>
                  <a:schemeClr val="tx2"/>
                </a:solidFill>
                <a:latin typeface="Arial" panose="020B0604020202020204" pitchFamily="34" charset="0"/>
                <a:ea typeface="+mj-ea"/>
                <a:cs typeface="+mj-cs"/>
              </a:rPr>
              <a:t>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5"/>
            <a:ext cx="1554588" cy="505387"/>
          </a:xfrm>
          <a:prstGeom prst="rect">
            <a:avLst/>
          </a:prstGeom>
        </p:spPr>
        <p:txBody>
          <a:bodyPr wrap="square" lIns="36000" tIns="0" rIns="0" bIns="0">
            <a:noAutofit/>
          </a:bodyPr>
          <a:lstStyle/>
          <a:p>
            <a:pPr marL="0" algn="l" defTabSz="914400" rtl="0" eaLnBrk="1" latinLnBrk="0" hangingPunct="1">
              <a:lnSpc>
                <a:spcPct val="120000"/>
              </a:lnSpc>
              <a:spcBef>
                <a:spcPts val="0"/>
              </a:spcBef>
              <a:spcAft>
                <a:spcPts val="0"/>
              </a:spcAft>
            </a:pPr>
            <a:r>
              <a:rPr lang="en-GB" altLang="de-DE" sz="700" kern="1200" noProof="0" dirty="0">
                <a:solidFill>
                  <a:sysClr val="windowText" lastClr="000000"/>
                </a:solidFill>
                <a:latin typeface="Arial" panose="020B0604020202020204" pitchFamily="34" charset="0"/>
                <a:ea typeface="Allianz Sans" pitchFamily="50" charset="0"/>
                <a:cs typeface="+mn-cs"/>
              </a:rPr>
              <a:t>Please use the format painter in the slide master view to copy the colour. </a:t>
            </a:r>
          </a:p>
        </p:txBody>
      </p:sp>
      <p:sp>
        <p:nvSpPr>
          <p:cNvPr id="168" name="Rechteck 167"/>
          <p:cNvSpPr/>
          <p:nvPr userDrawn="1"/>
        </p:nvSpPr>
        <p:spPr bwMode="gray">
          <a:xfrm>
            <a:off x="3880800"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9" name="Rechteck 168"/>
          <p:cNvSpPr/>
          <p:nvPr userDrawn="1"/>
        </p:nvSpPr>
        <p:spPr bwMode="gray">
          <a:xfrm>
            <a:off x="1526399"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2" name="Rechteck 171"/>
          <p:cNvSpPr/>
          <p:nvPr userDrawn="1"/>
        </p:nvSpPr>
        <p:spPr bwMode="gray">
          <a:xfrm>
            <a:off x="5083005"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3" name="Rechteck 172"/>
          <p:cNvSpPr/>
          <p:nvPr userDrawn="1"/>
        </p:nvSpPr>
        <p:spPr bwMode="gray">
          <a:xfrm>
            <a:off x="8632799"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4" name="Rechteck 173"/>
          <p:cNvSpPr/>
          <p:nvPr userDrawn="1"/>
        </p:nvSpPr>
        <p:spPr bwMode="gray">
          <a:xfrm>
            <a:off x="1526399"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7" name="Rechteck 176"/>
          <p:cNvSpPr/>
          <p:nvPr userDrawn="1"/>
        </p:nvSpPr>
        <p:spPr bwMode="gray">
          <a:xfrm>
            <a:off x="5083005"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8" name="Rechteck 177"/>
          <p:cNvSpPr/>
          <p:nvPr userDrawn="1"/>
        </p:nvSpPr>
        <p:spPr bwMode="gray">
          <a:xfrm>
            <a:off x="6257058"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9" name="Rechteck 178"/>
          <p:cNvSpPr/>
          <p:nvPr userDrawn="1"/>
        </p:nvSpPr>
        <p:spPr bwMode="gray">
          <a:xfrm>
            <a:off x="7451710"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0" name="Rechteck 179"/>
          <p:cNvSpPr/>
          <p:nvPr userDrawn="1"/>
        </p:nvSpPr>
        <p:spPr bwMode="gray">
          <a:xfrm>
            <a:off x="8632799"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1" name="Rechteck 13"/>
          <p:cNvSpPr/>
          <p:nvPr userDrawn="1"/>
        </p:nvSpPr>
        <p:spPr bwMode="gray">
          <a:xfrm>
            <a:off x="1526399"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4" name="Rechteck 16"/>
          <p:cNvSpPr/>
          <p:nvPr userDrawn="1"/>
        </p:nvSpPr>
        <p:spPr bwMode="gray">
          <a:xfrm>
            <a:off x="5083005"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5" name="Rechteck 19"/>
          <p:cNvSpPr/>
          <p:nvPr userDrawn="1"/>
        </p:nvSpPr>
        <p:spPr bwMode="gray">
          <a:xfrm>
            <a:off x="8632799"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6" name="Rechteck 13"/>
          <p:cNvSpPr/>
          <p:nvPr userDrawn="1"/>
        </p:nvSpPr>
        <p:spPr bwMode="gray">
          <a:xfrm>
            <a:off x="1526399"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9" name="Rechteck 16"/>
          <p:cNvSpPr/>
          <p:nvPr userDrawn="1"/>
        </p:nvSpPr>
        <p:spPr bwMode="gray">
          <a:xfrm>
            <a:off x="5083005"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0" name="Rechteck 19"/>
          <p:cNvSpPr/>
          <p:nvPr userDrawn="1"/>
        </p:nvSpPr>
        <p:spPr bwMode="gray">
          <a:xfrm>
            <a:off x="8632799"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1" name="Rechteck 13"/>
          <p:cNvSpPr/>
          <p:nvPr userDrawn="1"/>
        </p:nvSpPr>
        <p:spPr bwMode="gray">
          <a:xfrm>
            <a:off x="1526399"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4" name="Rechteck 16"/>
          <p:cNvSpPr/>
          <p:nvPr userDrawn="1"/>
        </p:nvSpPr>
        <p:spPr bwMode="gray">
          <a:xfrm>
            <a:off x="5083005"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5" name="Rechteck 19"/>
          <p:cNvSpPr/>
          <p:nvPr userDrawn="1"/>
        </p:nvSpPr>
        <p:spPr bwMode="gray">
          <a:xfrm>
            <a:off x="8632799"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6" name="Rechteck 13"/>
          <p:cNvSpPr/>
          <p:nvPr userDrawn="1"/>
        </p:nvSpPr>
        <p:spPr bwMode="gray">
          <a:xfrm>
            <a:off x="1526399"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9" name="Rechteck 16"/>
          <p:cNvSpPr/>
          <p:nvPr userDrawn="1"/>
        </p:nvSpPr>
        <p:spPr bwMode="gray">
          <a:xfrm>
            <a:off x="5083005"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0" name="Rechteck 17"/>
          <p:cNvSpPr/>
          <p:nvPr userDrawn="1"/>
        </p:nvSpPr>
        <p:spPr bwMode="gray">
          <a:xfrm>
            <a:off x="6257058"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1" name="Rechteck 18"/>
          <p:cNvSpPr/>
          <p:nvPr userDrawn="1"/>
        </p:nvSpPr>
        <p:spPr bwMode="gray">
          <a:xfrm>
            <a:off x="7451710"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2" name="Rechteck 19"/>
          <p:cNvSpPr/>
          <p:nvPr userDrawn="1"/>
        </p:nvSpPr>
        <p:spPr bwMode="gray">
          <a:xfrm>
            <a:off x="8632799"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3" name="Rechteck 13"/>
          <p:cNvSpPr/>
          <p:nvPr userDrawn="1"/>
        </p:nvSpPr>
        <p:spPr bwMode="gray">
          <a:xfrm>
            <a:off x="1526399"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6" name="Rechteck 16"/>
          <p:cNvSpPr/>
          <p:nvPr userDrawn="1"/>
        </p:nvSpPr>
        <p:spPr bwMode="gray">
          <a:xfrm>
            <a:off x="5083005"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7" name="Rechteck 17"/>
          <p:cNvSpPr/>
          <p:nvPr userDrawn="1"/>
        </p:nvSpPr>
        <p:spPr bwMode="gray">
          <a:xfrm>
            <a:off x="6257058"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8" name="Rechteck 18"/>
          <p:cNvSpPr/>
          <p:nvPr userDrawn="1"/>
        </p:nvSpPr>
        <p:spPr bwMode="gray">
          <a:xfrm>
            <a:off x="7451710"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9" name="Rechteck 19"/>
          <p:cNvSpPr/>
          <p:nvPr userDrawn="1"/>
        </p:nvSpPr>
        <p:spPr bwMode="gray">
          <a:xfrm>
            <a:off x="8632799"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0" name="Rechteck 13"/>
          <p:cNvSpPr/>
          <p:nvPr userDrawn="1"/>
        </p:nvSpPr>
        <p:spPr bwMode="gray">
          <a:xfrm>
            <a:off x="1526399"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3" name="Rechteck 16"/>
          <p:cNvSpPr/>
          <p:nvPr userDrawn="1"/>
        </p:nvSpPr>
        <p:spPr bwMode="gray">
          <a:xfrm>
            <a:off x="5083005"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4" name="Rechteck 17"/>
          <p:cNvSpPr/>
          <p:nvPr userDrawn="1"/>
        </p:nvSpPr>
        <p:spPr bwMode="gray">
          <a:xfrm>
            <a:off x="6257058"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5" name="Rechteck 18"/>
          <p:cNvSpPr/>
          <p:nvPr userDrawn="1"/>
        </p:nvSpPr>
        <p:spPr bwMode="gray">
          <a:xfrm>
            <a:off x="7451710"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6" name="Rechteck 19"/>
          <p:cNvSpPr/>
          <p:nvPr userDrawn="1"/>
        </p:nvSpPr>
        <p:spPr bwMode="gray">
          <a:xfrm>
            <a:off x="8632799"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3" name="Rechteck 222"/>
          <p:cNvSpPr/>
          <p:nvPr userDrawn="1"/>
        </p:nvSpPr>
        <p:spPr bwMode="gray">
          <a:xfrm>
            <a:off x="6256799"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4" name="Rechteck 19"/>
          <p:cNvSpPr/>
          <p:nvPr userDrawn="1"/>
        </p:nvSpPr>
        <p:spPr bwMode="gray">
          <a:xfrm>
            <a:off x="6256799"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5" name="Rechteck 19"/>
          <p:cNvSpPr/>
          <p:nvPr userDrawn="1"/>
        </p:nvSpPr>
        <p:spPr bwMode="gray">
          <a:xfrm>
            <a:off x="6256799"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6" name="Rechteck 19"/>
          <p:cNvSpPr/>
          <p:nvPr userDrawn="1"/>
        </p:nvSpPr>
        <p:spPr bwMode="gray">
          <a:xfrm>
            <a:off x="6256799"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6" name="Rechteck 155"/>
          <p:cNvSpPr/>
          <p:nvPr userDrawn="1"/>
        </p:nvSpPr>
        <p:spPr bwMode="gray">
          <a:xfrm>
            <a:off x="324000"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R="0" lvl="0" indent="0" fontAlgn="base">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w="3175">
                <a:noFill/>
              </a:ln>
              <a:solidFill>
                <a:schemeClr val="bg1"/>
              </a:solidFill>
              <a:effectLst/>
              <a:latin typeface="Arial" panose="020B0604020202020204" pitchFamily="34" charset="0"/>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Blue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Royal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215 / 230 / 244</a:t>
            </a:r>
          </a:p>
        </p:txBody>
      </p:sp>
      <p:sp>
        <p:nvSpPr>
          <p:cNvPr id="227" name="Rechteck 226"/>
          <p:cNvSpPr/>
          <p:nvPr userDrawn="1"/>
        </p:nvSpPr>
        <p:spPr bwMode="gray">
          <a:xfrm>
            <a:off x="324000"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9" name="Rechteck 228"/>
          <p:cNvSpPr/>
          <p:nvPr userDrawn="1"/>
        </p:nvSpPr>
        <p:spPr bwMode="gray">
          <a:xfrm>
            <a:off x="324000"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0" name="Rechteck 13"/>
          <p:cNvSpPr/>
          <p:nvPr userDrawn="1"/>
        </p:nvSpPr>
        <p:spPr bwMode="gray">
          <a:xfrm>
            <a:off x="324000"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1" name="Rechteck 13"/>
          <p:cNvSpPr/>
          <p:nvPr userDrawn="1"/>
        </p:nvSpPr>
        <p:spPr bwMode="gray">
          <a:xfrm>
            <a:off x="324000"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2" name="Rechteck 13"/>
          <p:cNvSpPr/>
          <p:nvPr userDrawn="1"/>
        </p:nvSpPr>
        <p:spPr bwMode="gray">
          <a:xfrm>
            <a:off x="324000"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3" name="Rechteck 13"/>
          <p:cNvSpPr/>
          <p:nvPr userDrawn="1"/>
        </p:nvSpPr>
        <p:spPr bwMode="gray">
          <a:xfrm>
            <a:off x="324000"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4" name="Rechteck 13"/>
          <p:cNvSpPr/>
          <p:nvPr userDrawn="1"/>
        </p:nvSpPr>
        <p:spPr bwMode="gray">
          <a:xfrm>
            <a:off x="324000"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5" name="Rechteck 13"/>
          <p:cNvSpPr/>
          <p:nvPr userDrawn="1"/>
        </p:nvSpPr>
        <p:spPr bwMode="gray">
          <a:xfrm>
            <a:off x="324000"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dirty="0">
                <a:solidFill>
                  <a:sysClr val="windowText" lastClr="000000"/>
                </a:solidFill>
                <a:latin typeface="Arial" panose="020B0604020202020204" pitchFamily="34" charset="0"/>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238" name="Textfeld 237"/>
          <p:cNvSpPr txBox="1"/>
          <p:nvPr userDrawn="1"/>
        </p:nvSpPr>
        <p:spPr bwMode="gray">
          <a:xfrm>
            <a:off x="324000" y="5085937"/>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Lighter/brighter</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157" name="Textfeld 156"/>
          <p:cNvSpPr txBox="1"/>
          <p:nvPr userDrawn="1"/>
        </p:nvSpPr>
        <p:spPr bwMode="gray">
          <a:xfrm>
            <a:off x="4118400"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Highlight</a:t>
            </a:r>
            <a:r>
              <a:rPr lang="en-GB" sz="700" b="1" baseline="0" noProof="0" dirty="0">
                <a:solidFill>
                  <a:sysClr val="windowText" lastClr="000000"/>
                </a:solidFill>
                <a:latin typeface="Arial" panose="020B0604020202020204" pitchFamily="34" charset="0"/>
                <a:ea typeface="Allianz Sans" pitchFamily="50" charset="0"/>
              </a:rPr>
              <a:t> Green</a:t>
            </a:r>
            <a:br>
              <a:rPr lang="en-GB" sz="700" b="1" baseline="0" noProof="0" dirty="0">
                <a:solidFill>
                  <a:sysClr val="windowText" lastClr="000000"/>
                </a:solidFill>
                <a:latin typeface="Arial" panose="020B0604020202020204" pitchFamily="34" charset="0"/>
                <a:ea typeface="Allianz Sans" pitchFamily="50" charset="0"/>
              </a:rPr>
            </a:br>
            <a:r>
              <a:rPr lang="en-GB" sz="700" b="0" baseline="0" noProof="0" dirty="0">
                <a:solidFill>
                  <a:sysClr val="windowText" lastClr="000000"/>
                </a:solidFill>
                <a:latin typeface="Arial" panose="020B0604020202020204" pitchFamily="34" charset="0"/>
                <a:ea typeface="Allianz Sans" pitchFamily="50" charset="0"/>
              </a:rPr>
              <a:t>0 / 126 / 98</a:t>
            </a:r>
            <a:endParaRPr lang="en-GB" sz="700" noProof="0" dirty="0">
              <a:solidFill>
                <a:sysClr val="windowText" lastClr="000000"/>
              </a:solidFill>
              <a:latin typeface="Arial" panose="020B0604020202020204" pitchFamily="34" charset="0"/>
              <a:ea typeface="Allianz Sans" pitchFamily="50" charset="0"/>
            </a:endParaRPr>
          </a:p>
        </p:txBody>
      </p:sp>
      <p:sp>
        <p:nvSpPr>
          <p:cNvPr id="158" name="Rechteck 157"/>
          <p:cNvSpPr/>
          <p:nvPr userDrawn="1"/>
        </p:nvSpPr>
        <p:spPr bwMode="gray">
          <a:xfrm>
            <a:off x="3880800"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panose="020B0604020202020204" pitchFamily="34" charset="0"/>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591"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77"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dirty="0">
                <a:solidFill>
                  <a:srgbClr val="007E62"/>
                </a:solidFill>
              </a:rPr>
              <a:t>Lorem ipsum dolor</a:t>
            </a:r>
          </a:p>
        </p:txBody>
      </p:sp>
    </p:spTree>
    <p:extLst>
      <p:ext uri="{BB962C8B-B14F-4D97-AF65-F5344CB8AC3E}">
        <p14:creationId xmlns:p14="http://schemas.microsoft.com/office/powerpoint/2010/main" val="3206439732"/>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3226500426"/>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455633727"/>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1287497241"/>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603823315"/>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userDrawn="1">
  <p:cSld name="15_Title Slide">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BACF31-2F77-4F55-BA51-7450A93D374B}"/>
              </a:ext>
            </a:extLst>
          </p:cNvPr>
          <p:cNvPicPr>
            <a:picLocks noChangeAspect="1"/>
          </p:cNvPicPr>
          <p:nvPr userDrawn="1"/>
        </p:nvPicPr>
        <p:blipFill>
          <a:blip r:embed="rId3"/>
          <a:stretch>
            <a:fillRect/>
          </a:stretch>
        </p:blipFill>
        <p:spPr>
          <a:xfrm>
            <a:off x="3560363" y="3176"/>
            <a:ext cx="6066046" cy="5694158"/>
          </a:xfrm>
          <a:prstGeom prst="rect">
            <a:avLst/>
          </a:prstGeom>
        </p:spPr>
      </p:pic>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5086843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2" name="Rechteck 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1991" tIns="71991" rIns="71991" bIns="71991" numCol="1" spcCol="0" rtlCol="0" fromWordArt="0" anchor="t" anchorCtr="0" forceAA="0" compatLnSpc="1">
            <a:prstTxWarp prst="textNoShape">
              <a:avLst/>
            </a:prstTxWarp>
            <a:noAutofit/>
          </a:bodyPr>
          <a:lstStyle/>
          <a:p>
            <a:pPr marL="0" marR="0" indent="0" algn="l" defTabSz="91429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dirty="0">
              <a:ln>
                <a:noFill/>
              </a:ln>
              <a:solidFill>
                <a:schemeClr val="bg1"/>
              </a:solidFill>
              <a:effectLst/>
              <a:latin typeface="Arial" charset="0"/>
            </a:endParaRPr>
          </a:p>
        </p:txBody>
      </p:sp>
      <p:sp>
        <p:nvSpPr>
          <p:cNvPr id="166" name="Rechteck 165"/>
          <p:cNvSpPr/>
          <p:nvPr userDrawn="1"/>
        </p:nvSpPr>
        <p:spPr bwMode="gray">
          <a:xfrm>
            <a:off x="-1" y="0"/>
            <a:ext cx="9906001" cy="6858000"/>
          </a:xfrm>
          <a:custGeom>
            <a:avLst/>
            <a:gdLst/>
            <a:ahLst/>
            <a:cxnLst/>
            <a:rect l="l" t="t" r="r" b="b"/>
            <a:pathLst>
              <a:path w="9144001" h="5143500">
                <a:moveTo>
                  <a:pt x="8834439" y="0"/>
                </a:moveTo>
                <a:lnTo>
                  <a:pt x="9144001" y="0"/>
                </a:lnTo>
                <a:lnTo>
                  <a:pt x="9144001" y="4273154"/>
                </a:lnTo>
                <a:lnTo>
                  <a:pt x="9144001" y="5143500"/>
                </a:lnTo>
                <a:lnTo>
                  <a:pt x="8834439" y="5143500"/>
                </a:lnTo>
                <a:lnTo>
                  <a:pt x="1" y="5143500"/>
                </a:lnTo>
                <a:lnTo>
                  <a:pt x="1" y="4273550"/>
                </a:lnTo>
                <a:lnTo>
                  <a:pt x="0" y="4273550"/>
                </a:lnTo>
                <a:lnTo>
                  <a:pt x="0" y="3646110"/>
                </a:lnTo>
                <a:lnTo>
                  <a:pt x="3276555" y="3646110"/>
                </a:lnTo>
                <a:lnTo>
                  <a:pt x="3276555" y="4273154"/>
                </a:lnTo>
                <a:lnTo>
                  <a:pt x="8834439" y="4273154"/>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84478" tIns="84478" rIns="84478" bIns="84478" numCol="1" spcCol="0" rtlCol="0" fromWordArt="0" anchor="t" anchorCtr="0" forceAA="0" compatLnSpc="1">
            <a:prstTxWarp prst="textNoShape">
              <a:avLst/>
            </a:prstTxWarp>
            <a:noAutofit/>
          </a:bodyPr>
          <a:lstStyle/>
          <a:p>
            <a:pPr marL="0" marR="0" indent="0" algn="l" defTabSz="1072866"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dirty="0">
              <a:ln>
                <a:noFill/>
              </a:ln>
              <a:solidFill>
                <a:schemeClr val="bg1"/>
              </a:solidFill>
              <a:effectLst/>
              <a:latin typeface="Arial" charset="0"/>
            </a:endParaRPr>
          </a:p>
        </p:txBody>
      </p:sp>
      <p:sp>
        <p:nvSpPr>
          <p:cNvPr id="67" name="TextBox 2"/>
          <p:cNvSpPr txBox="1"/>
          <p:nvPr userDrawn="1"/>
        </p:nvSpPr>
        <p:spPr bwMode="gray">
          <a:xfrm>
            <a:off x="324000" y="6361083"/>
            <a:ext cx="1099660" cy="190821"/>
          </a:xfrm>
          <a:prstGeom prst="rect">
            <a:avLst/>
          </a:prstGeom>
        </p:spPr>
        <p:txBody>
          <a:bodyPr vert="horz" wrap="none" lIns="0" tIns="0" rIns="0" bIns="0" rtlCol="0" anchor="b">
            <a:spAutoFit/>
          </a:bodyPr>
          <a:lstStyle/>
          <a:p>
            <a:pPr algn="l"/>
            <a:r>
              <a:rPr lang="en-GB" sz="1230" b="1" dirty="0">
                <a:solidFill>
                  <a:srgbClr val="003781"/>
                </a:solidFill>
                <a:latin typeface="+mj-lt"/>
                <a:ea typeface="Allianz Sans" panose="02000506030000020004" pitchFamily="2" charset="0"/>
              </a:rPr>
              <a:t>Value. Shared.</a:t>
            </a:r>
          </a:p>
        </p:txBody>
      </p:sp>
      <p:sp>
        <p:nvSpPr>
          <p:cNvPr id="38" name="Freeform 614"/>
          <p:cNvSpPr>
            <a:spLocks noEditPoints="1"/>
          </p:cNvSpPr>
          <p:nvPr userDrawn="1"/>
        </p:nvSpPr>
        <p:spPr bwMode="gray">
          <a:xfrm>
            <a:off x="8034340" y="5953465"/>
            <a:ext cx="1528759"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p>
        </p:txBody>
      </p:sp>
      <p:sp>
        <p:nvSpPr>
          <p:cNvPr id="57" name="Textplatzhalter 12"/>
          <p:cNvSpPr>
            <a:spLocks noGrp="1"/>
          </p:cNvSpPr>
          <p:nvPr userDrawn="1">
            <p:ph type="body" sz="quarter" idx="11" hasCustomPrompt="1"/>
          </p:nvPr>
        </p:nvSpPr>
        <p:spPr bwMode="gray">
          <a:xfrm>
            <a:off x="324000" y="4219125"/>
            <a:ext cx="2854004" cy="184666"/>
          </a:xfrm>
        </p:spPr>
        <p:txBody>
          <a:bodyPr anchor="t" anchorCtr="0">
            <a:spAutoFit/>
          </a:bodyPr>
          <a:lstStyle>
            <a:lvl1pPr marL="0" marR="0" indent="0" algn="l" defTabSz="914296" rtl="0" eaLnBrk="1" fontAlgn="base" latinLnBrk="0" hangingPunct="1">
              <a:lnSpc>
                <a:spcPct val="100000"/>
              </a:lnSpc>
              <a:spcBef>
                <a:spcPts val="0"/>
              </a:spcBef>
              <a:spcAft>
                <a:spcPts val="0"/>
              </a:spcAft>
              <a:buClr>
                <a:schemeClr val="tx2"/>
              </a:buClr>
              <a:buSzTx/>
              <a:buFont typeface="Wingdings" pitchFamily="2" charset="2"/>
              <a:buNone/>
              <a:tabLst>
                <a:tab pos="182542" algn="l"/>
              </a:tabLst>
              <a:defRPr b="0" baseline="0">
                <a:solidFill>
                  <a:schemeClr val="tx2"/>
                </a:solidFill>
                <a:latin typeface="Arial" panose="020B0604020202020204" pitchFamily="34" charset="0"/>
              </a:defRPr>
            </a:lvl1pPr>
            <a:lvl2pPr marL="184129" indent="0">
              <a:buNone/>
              <a:defRPr/>
            </a:lvl2pPr>
            <a:lvl3pPr marL="320638" indent="0">
              <a:buNone/>
              <a:defRPr/>
            </a:lvl3pPr>
            <a:lvl4pPr marL="455561" indent="0">
              <a:buNone/>
              <a:defRPr/>
            </a:lvl4pPr>
            <a:lvl5pPr marL="549212" indent="0">
              <a:buNone/>
              <a:defRPr/>
            </a:lvl5pPr>
          </a:lstStyle>
          <a:p>
            <a:pPr lvl="0"/>
            <a:r>
              <a:rPr lang="en-GB" noProof="0" dirty="0"/>
              <a:t>Author</a:t>
            </a:r>
            <a:r>
              <a:rPr lang="en-GB" dirty="0"/>
              <a:t> / </a:t>
            </a:r>
            <a:r>
              <a:rPr lang="en-GB" noProof="0" dirty="0"/>
              <a:t>Department</a:t>
            </a:r>
            <a:r>
              <a:rPr lang="en-GB" dirty="0"/>
              <a:t> / </a:t>
            </a:r>
            <a:r>
              <a:rPr lang="en-GB" noProof="0" dirty="0"/>
              <a:t>Branch (12pt) </a:t>
            </a:r>
          </a:p>
        </p:txBody>
      </p:sp>
      <p:sp>
        <p:nvSpPr>
          <p:cNvPr id="3" name="Textplatzhalter 2"/>
          <p:cNvSpPr>
            <a:spLocks noGrp="1"/>
          </p:cNvSpPr>
          <p:nvPr userDrawn="1">
            <p:ph type="body" sz="quarter" idx="13" hasCustomPrompt="1"/>
          </p:nvPr>
        </p:nvSpPr>
        <p:spPr bwMode="gray">
          <a:xfrm>
            <a:off x="324001" y="3584682"/>
            <a:ext cx="2858582" cy="215444"/>
          </a:xfrm>
        </p:spPr>
        <p:txBody>
          <a:bodyPr lIns="0" rIns="0" anchor="b">
            <a:spAutoFit/>
          </a:bodyPr>
          <a:lstStyle>
            <a:lvl1pPr marL="0" indent="0">
              <a:buNone/>
              <a:defRPr sz="1400">
                <a:solidFill>
                  <a:schemeClr val="tx2"/>
                </a:solidFill>
              </a:defRPr>
            </a:lvl1pPr>
          </a:lstStyle>
          <a:p>
            <a:pPr lvl="0"/>
            <a:r>
              <a:rPr lang="en-GB" dirty="0"/>
              <a:t>Date of the presentation</a:t>
            </a:r>
          </a:p>
        </p:txBody>
      </p:sp>
      <p:sp>
        <p:nvSpPr>
          <p:cNvPr id="48" name="Textplatzhalter 2"/>
          <p:cNvSpPr>
            <a:spLocks noGrp="1"/>
          </p:cNvSpPr>
          <p:nvPr userDrawn="1">
            <p:ph type="body" sz="quarter" idx="14" hasCustomPrompt="1"/>
          </p:nvPr>
        </p:nvSpPr>
        <p:spPr bwMode="gray">
          <a:xfrm>
            <a:off x="324000" y="3094921"/>
            <a:ext cx="2858581" cy="430887"/>
          </a:xfrm>
        </p:spPr>
        <p:txBody>
          <a:bodyPr lIns="0" rIns="0" anchor="b">
            <a:spAutoFit/>
          </a:bodyPr>
          <a:lstStyle>
            <a:lvl1pPr marL="0" indent="0">
              <a:spcBef>
                <a:spcPts val="0"/>
              </a:spcBef>
              <a:spcAft>
                <a:spcPts val="0"/>
              </a:spcAft>
              <a:buNone/>
              <a:defRPr sz="1400">
                <a:solidFill>
                  <a:schemeClr val="tx2"/>
                </a:solidFill>
              </a:defRPr>
            </a:lvl1pPr>
          </a:lstStyle>
          <a:p>
            <a:pPr lvl="0"/>
            <a:r>
              <a:rPr lang="en-GB" dirty="0"/>
              <a:t>Subtitle of the presentation</a:t>
            </a:r>
          </a:p>
          <a:p>
            <a:pPr lvl="0"/>
            <a:r>
              <a:rPr lang="en-GB" dirty="0"/>
              <a:t>2nd line if required</a:t>
            </a:r>
          </a:p>
        </p:txBody>
      </p:sp>
      <p:sp>
        <p:nvSpPr>
          <p:cNvPr id="107" name="Textplatzhalter 20"/>
          <p:cNvSpPr>
            <a:spLocks noGrp="1"/>
          </p:cNvSpPr>
          <p:nvPr userDrawn="1">
            <p:ph type="body" sz="quarter" idx="12" hasCustomPrompt="1"/>
          </p:nvPr>
        </p:nvSpPr>
        <p:spPr bwMode="gray">
          <a:xfrm>
            <a:off x="324001" y="906710"/>
            <a:ext cx="4713261" cy="553998"/>
          </a:xfrm>
        </p:spPr>
        <p:txBody>
          <a:bodyPr lIns="0" tIns="0" rIns="0" bIns="0" anchor="b">
            <a:spAutoFit/>
          </a:bodyPr>
          <a:lstStyle>
            <a:lvl1pPr marL="0" indent="0">
              <a:spcBef>
                <a:spcPts val="0"/>
              </a:spcBef>
              <a:spcAft>
                <a:spcPts val="0"/>
              </a:spcAft>
              <a:buNone/>
              <a:defRPr sz="3600" b="1" baseline="0">
                <a:solidFill>
                  <a:srgbClr val="326295"/>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Active is:</a:t>
            </a:r>
          </a:p>
        </p:txBody>
      </p:sp>
      <p:sp>
        <p:nvSpPr>
          <p:cNvPr id="42" name="Textplatzhalter 20"/>
          <p:cNvSpPr>
            <a:spLocks noGrp="1"/>
          </p:cNvSpPr>
          <p:nvPr>
            <p:ph type="body" sz="quarter" idx="15" hasCustomPrompt="1"/>
          </p:nvPr>
        </p:nvSpPr>
        <p:spPr bwMode="gray">
          <a:xfrm>
            <a:off x="324001" y="1458913"/>
            <a:ext cx="4713261" cy="1661993"/>
          </a:xfrm>
        </p:spPr>
        <p:txBody>
          <a:bodyPr lIns="0" tIns="0" rIns="0" bIns="0">
            <a:spAutoFit/>
          </a:bodyPr>
          <a:lstStyle>
            <a:lvl1pPr marL="0" indent="0">
              <a:spcBef>
                <a:spcPts val="0"/>
              </a:spcBef>
              <a:spcAft>
                <a:spcPts val="0"/>
              </a:spcAft>
              <a:buNone/>
              <a:defRPr sz="3600" b="1" baseline="0">
                <a:solidFill>
                  <a:schemeClr val="tx2"/>
                </a:solidFill>
                <a:latin typeface="Arial" panose="020B0604020202020204" pitchFamily="34" charset="0"/>
              </a:defRPr>
            </a:lvl1pPr>
            <a:lvl2pPr marL="184129" indent="0">
              <a:buNone/>
              <a:defRPr sz="3100">
                <a:solidFill>
                  <a:schemeClr val="bg1"/>
                </a:solidFill>
              </a:defRPr>
            </a:lvl2pPr>
            <a:lvl3pPr marL="360320" indent="0">
              <a:buNone/>
              <a:defRPr sz="3100">
                <a:solidFill>
                  <a:schemeClr val="bg1"/>
                </a:solidFill>
              </a:defRPr>
            </a:lvl3pPr>
            <a:lvl4pPr marL="539689" indent="0">
              <a:buNone/>
              <a:defRPr sz="3100">
                <a:solidFill>
                  <a:schemeClr val="bg1"/>
                </a:solidFill>
              </a:defRPr>
            </a:lvl4pPr>
            <a:lvl5pPr marL="549212" indent="0">
              <a:buFont typeface="Arial" panose="020B0604020202020204" pitchFamily="34" charset="0"/>
              <a:buNone/>
              <a:defRPr sz="3100">
                <a:solidFill>
                  <a:schemeClr val="bg1"/>
                </a:solidFill>
              </a:defRPr>
            </a:lvl5pPr>
          </a:lstStyle>
          <a:p>
            <a:pPr lvl="0"/>
            <a:r>
              <a:rPr lang="en-GB" dirty="0"/>
              <a:t>Title of the presentation </a:t>
            </a:r>
            <a:br>
              <a:rPr lang="en-GB" dirty="0"/>
            </a:br>
            <a:r>
              <a:rPr lang="en-GB" dirty="0"/>
              <a:t>(36pt)</a:t>
            </a:r>
          </a:p>
        </p:txBody>
      </p:sp>
      <p:sp>
        <p:nvSpPr>
          <p:cNvPr id="17" name="Rectangle 16">
            <a:extLst>
              <a:ext uri="{FF2B5EF4-FFF2-40B4-BE49-F238E27FC236}">
                <a16:creationId xmlns:a16="http://schemas.microsoft.com/office/drawing/2014/main" id="{CC4D07F9-9F89-4AD4-8806-E382B8EE3876}"/>
              </a:ext>
            </a:extLst>
          </p:cNvPr>
          <p:cNvSpPr/>
          <p:nvPr userDrawn="1"/>
        </p:nvSpPr>
        <p:spPr>
          <a:xfrm>
            <a:off x="324005" y="6137209"/>
            <a:ext cx="2448363" cy="192104"/>
          </a:xfrm>
          <a:prstGeom prst="rect">
            <a:avLst/>
          </a:prstGeom>
        </p:spPr>
        <p:txBody>
          <a:bodyPr wrap="none" lIns="0" tIns="0" rIns="0" bIns="0">
            <a:spAutoFit/>
          </a:bodyPr>
          <a:lstStyle/>
          <a:p>
            <a:pPr algn="l" fontAlgn="auto">
              <a:lnSpc>
                <a:spcPct val="110000"/>
              </a:lnSpc>
              <a:spcBef>
                <a:spcPct val="50000"/>
              </a:spcBef>
              <a:spcAft>
                <a:spcPct val="25000"/>
              </a:spcAft>
              <a:buClr>
                <a:srgbClr val="003781"/>
              </a:buClr>
              <a:buFontTx/>
              <a:buNone/>
              <a:tabLst/>
              <a:defRPr/>
            </a:pPr>
            <a:r>
              <a:rPr lang="en-US" sz="1230" b="1" kern="1200" dirty="0">
                <a:solidFill>
                  <a:srgbClr val="003781"/>
                </a:solidFill>
                <a:latin typeface="+mj-lt"/>
              </a:rPr>
              <a:t>www.allianztechnologytrust.com</a:t>
            </a:r>
            <a:endParaRPr lang="en-GB" sz="1230" b="1" kern="1200" dirty="0">
              <a:solidFill>
                <a:srgbClr val="003781"/>
              </a:solidFill>
              <a:latin typeface="+mj-lt"/>
            </a:endParaRPr>
          </a:p>
        </p:txBody>
      </p:sp>
      <p:sp>
        <p:nvSpPr>
          <p:cNvPr id="19" name="Rectangle 18">
            <a:extLst>
              <a:ext uri="{FF2B5EF4-FFF2-40B4-BE49-F238E27FC236}">
                <a16:creationId xmlns:a16="http://schemas.microsoft.com/office/drawing/2014/main" id="{9F5ED67E-C665-4E50-8E1B-DD5DF48CF077}"/>
              </a:ext>
            </a:extLst>
          </p:cNvPr>
          <p:cNvSpPr/>
          <p:nvPr userDrawn="1"/>
        </p:nvSpPr>
        <p:spPr bwMode="auto">
          <a:xfrm>
            <a:off x="3560362" y="3323270"/>
            <a:ext cx="2241608" cy="2382365"/>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a:lnSpc>
                <a:spcPct val="110000"/>
              </a:lnSpc>
              <a:spcBef>
                <a:spcPct val="50000"/>
              </a:spcBef>
              <a:spcAft>
                <a:spcPct val="25000"/>
              </a:spcAft>
              <a:buClr>
                <a:srgbClr val="003781"/>
              </a:buClr>
              <a:tabLst/>
            </a:pPr>
            <a:endParaRPr lang="en-GB" dirty="0">
              <a:solidFill>
                <a:srgbClr val="FFFFFF"/>
              </a:solidFill>
              <a:latin typeface="Arial"/>
            </a:endParaRPr>
          </a:p>
        </p:txBody>
      </p:sp>
      <p:pic>
        <p:nvPicPr>
          <p:cNvPr id="20" name="Picture 77" descr="https://www.allianztechnologytrust.com/static/images/ATT_Morningstar_5stars.jpg">
            <a:extLst>
              <a:ext uri="{FF2B5EF4-FFF2-40B4-BE49-F238E27FC236}">
                <a16:creationId xmlns:a16="http://schemas.microsoft.com/office/drawing/2014/main" id="{124E3DD0-815C-4681-8538-3EEE1B904D88}"/>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812642" y="4676941"/>
            <a:ext cx="942914" cy="35876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Logo, company name&#10;&#10;Description automatically generated">
            <a:extLst>
              <a:ext uri="{FF2B5EF4-FFF2-40B4-BE49-F238E27FC236}">
                <a16:creationId xmlns:a16="http://schemas.microsoft.com/office/drawing/2014/main" id="{F380533F-EEBD-4D3E-A912-0A3E4DB2D01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850818" y="3303162"/>
            <a:ext cx="966513" cy="1156364"/>
          </a:xfrm>
          <a:prstGeom prst="rect">
            <a:avLst/>
          </a:prstGeom>
        </p:spPr>
      </p:pic>
      <p:pic>
        <p:nvPicPr>
          <p:cNvPr id="6" name="Picture 5" descr="Logo, company name&#10;&#10;Description automatically generated">
            <a:extLst>
              <a:ext uri="{FF2B5EF4-FFF2-40B4-BE49-F238E27FC236}">
                <a16:creationId xmlns:a16="http://schemas.microsoft.com/office/drawing/2014/main" id="{86546E3D-6BA9-4BA7-A584-2F3CC7EB821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611173" y="4428248"/>
            <a:ext cx="1155056" cy="839945"/>
          </a:xfrm>
          <a:prstGeom prst="rect">
            <a:avLst/>
          </a:prstGeom>
        </p:spPr>
      </p:pic>
      <p:pic>
        <p:nvPicPr>
          <p:cNvPr id="8" name="Picture 7" descr="Diagram, company name&#10;&#10;Description automatically generated">
            <a:extLst>
              <a:ext uri="{FF2B5EF4-FFF2-40B4-BE49-F238E27FC236}">
                <a16:creationId xmlns:a16="http://schemas.microsoft.com/office/drawing/2014/main" id="{40D93D57-BB81-4B91-8BE7-1F595EA1D909}"/>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b="6559"/>
          <a:stretch/>
        </p:blipFill>
        <p:spPr>
          <a:xfrm>
            <a:off x="3724126" y="3323270"/>
            <a:ext cx="968621" cy="1080521"/>
          </a:xfrm>
          <a:prstGeom prst="rect">
            <a:avLst/>
          </a:prstGeom>
        </p:spPr>
      </p:pic>
    </p:spTree>
    <p:extLst>
      <p:ext uri="{BB962C8B-B14F-4D97-AF65-F5344CB8AC3E}">
        <p14:creationId xmlns:p14="http://schemas.microsoft.com/office/powerpoint/2010/main" val="39318345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5" name="Titel 1"/>
          <p:cNvSpPr>
            <a:spLocks noGrp="1"/>
          </p:cNvSpPr>
          <p:nvPr>
            <p:ph type="title" hasCustomPrompt="1"/>
          </p:nvPr>
        </p:nvSpPr>
        <p:spPr>
          <a:xfrm>
            <a:off x="292800" y="641723"/>
            <a:ext cx="61152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2962593799"/>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a:t>Name of chapter     </a:t>
            </a:r>
            <a:br>
              <a:rPr lang="en-US" noProof="0"/>
            </a:br>
            <a:r>
              <a:rPr lang="en-US" noProof="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a:t>01</a:t>
            </a:r>
          </a:p>
        </p:txBody>
      </p:sp>
    </p:spTree>
    <p:extLst>
      <p:ext uri="{BB962C8B-B14F-4D97-AF65-F5344CB8AC3E}">
        <p14:creationId xmlns:p14="http://schemas.microsoft.com/office/powerpoint/2010/main" val="1345607655"/>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Agenda Slide with Lis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Content Placeholder 12"/>
          <p:cNvSpPr>
            <a:spLocks noGrp="1"/>
          </p:cNvSpPr>
          <p:nvPr>
            <p:ph sz="quarter" idx="21" hasCustomPrompt="1"/>
          </p:nvPr>
        </p:nvSpPr>
        <p:spPr bwMode="gray">
          <a:xfrm>
            <a:off x="324000" y="2368800"/>
            <a:ext cx="9237600" cy="3794400"/>
          </a:xfrm>
        </p:spPr>
        <p:txBody>
          <a:bodyPr/>
          <a:lstStyle>
            <a:lvl1pPr marL="357188" indent="-357188">
              <a:buFont typeface="+mj-lt"/>
              <a:buAutoNum type="arabicPeriod"/>
              <a:tabLst/>
              <a:defRPr/>
            </a:lvl1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
        <p:nvSpPr>
          <p:cNvPr id="3" name="Titel 2"/>
          <p:cNvSpPr>
            <a:spLocks noGrp="1"/>
          </p:cNvSpPr>
          <p:nvPr>
            <p:ph type="title" hasCustomPrompt="1"/>
          </p:nvPr>
        </p:nvSpPr>
        <p:spPr bwMode="gray"/>
        <p:txBody>
          <a:bodyPr/>
          <a:lstStyle>
            <a:lvl1pPr>
              <a:defRPr/>
            </a:lvl1pPr>
          </a:lstStyle>
          <a:p>
            <a:r>
              <a:rPr lang="en-GB" noProof="0" dirty="0"/>
              <a:t>Agenda title (20pt)</a:t>
            </a:r>
          </a:p>
        </p:txBody>
      </p:sp>
    </p:spTree>
    <p:extLst>
      <p:ext uri="{BB962C8B-B14F-4D97-AF65-F5344CB8AC3E}">
        <p14:creationId xmlns:p14="http://schemas.microsoft.com/office/powerpoint/2010/main" val="422081162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912742786"/>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Section/Introduction Slide">
    <p:spTree>
      <p:nvGrpSpPr>
        <p:cNvPr id="1" name=""/>
        <p:cNvGrpSpPr/>
        <p:nvPr/>
      </p:nvGrpSpPr>
      <p:grpSpPr>
        <a:xfrm>
          <a:off x="0" y="0"/>
          <a:ext cx="0" cy="0"/>
          <a:chOff x="0" y="0"/>
          <a:chExt cx="0" cy="0"/>
        </a:xfrm>
      </p:grpSpPr>
      <p:sp>
        <p:nvSpPr>
          <p:cNvPr id="6" name="Rechteck 5"/>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0" name="Bildplatzhalter 3"/>
          <p:cNvSpPr>
            <a:spLocks noGrp="1"/>
          </p:cNvSpPr>
          <p:nvPr>
            <p:ph type="pic" sz="quarter" idx="23" hasCustomPrompt="1"/>
          </p:nvPr>
        </p:nvSpPr>
        <p:spPr bwMode="gray">
          <a:xfrm>
            <a:off x="3551069" y="3584448"/>
            <a:ext cx="6022342" cy="2113090"/>
          </a:xfrm>
          <a:solidFill>
            <a:srgbClr val="E1E1E1"/>
          </a:solidFill>
        </p:spPr>
        <p:txBody>
          <a:bodyPr/>
          <a:lstStyle>
            <a:lvl1pPr marL="0" indent="0">
              <a:buNone/>
              <a:defRPr>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3" name="Textplatzhalter 2"/>
          <p:cNvSpPr>
            <a:spLocks noGrp="1"/>
          </p:cNvSpPr>
          <p:nvPr>
            <p:ph type="body" sz="quarter" idx="24" hasCustomPrompt="1"/>
          </p:nvPr>
        </p:nvSpPr>
        <p:spPr bwMode="gray">
          <a:xfrm>
            <a:off x="316115" y="2079296"/>
            <a:ext cx="5868000" cy="1514475"/>
          </a:xfrm>
        </p:spPr>
        <p:txBody>
          <a:bodyPr/>
          <a:lstStyle>
            <a:lvl1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1pPr>
            <a:lvl2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2pPr>
            <a:lvl3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3pPr>
            <a:lvl4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4pPr>
            <a:lvl5pPr marL="0" marR="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lang="de-DE" sz="4400" b="1" kern="1200" baseline="0" dirty="0" smtClean="0">
                <a:solidFill>
                  <a:schemeClr val="tx2"/>
                </a:solidFill>
                <a:latin typeface="Arial" panose="020B0604020202020204" pitchFamily="34" charset="0"/>
                <a:ea typeface="+mn-ea"/>
                <a:cs typeface="+mn-cs"/>
              </a:defRPr>
            </a:lvl5pPr>
          </a:lstStyle>
          <a:p>
            <a:pPr>
              <a:buClrTx/>
              <a:tabLst/>
            </a:pPr>
            <a:r>
              <a:rPr lang="en-GB" sz="4400" b="1" noProof="0" dirty="0">
                <a:solidFill>
                  <a:schemeClr val="tx2"/>
                </a:solidFill>
              </a:rPr>
              <a:t>Name of chapter (44pt) max. two lines</a:t>
            </a:r>
          </a:p>
        </p:txBody>
      </p:sp>
      <p:sp>
        <p:nvSpPr>
          <p:cNvPr id="8" name="Text Placeholder 2"/>
          <p:cNvSpPr>
            <a:spLocks noGrp="1"/>
          </p:cNvSpPr>
          <p:nvPr>
            <p:ph type="body" idx="1" hasCustomPrompt="1"/>
          </p:nvPr>
        </p:nvSpPr>
        <p:spPr bwMode="gray">
          <a:xfrm>
            <a:off x="316115" y="114780"/>
            <a:ext cx="5868000" cy="1844805"/>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None/>
              <a:tabLst/>
              <a:defRPr lang="en-GB" sz="12000" b="1" strike="noStrike" kern="0" spc="0" noProof="0" dirty="0" smtClean="0">
                <a:solidFill>
                  <a:schemeClr val="tx2"/>
                </a:solidFill>
              </a:defRPr>
            </a:lvl1pPr>
          </a:lstStyle>
          <a:p>
            <a:pPr marL="0" lvl="0" indent="0">
              <a:spcBef>
                <a:spcPts val="0"/>
              </a:spcBef>
              <a:spcAft>
                <a:spcPct val="0"/>
              </a:spcAft>
              <a:buClrTx/>
            </a:pPr>
            <a:r>
              <a:rPr lang="en-GB" noProof="0" dirty="0"/>
              <a:t>01</a:t>
            </a:r>
          </a:p>
        </p:txBody>
      </p:sp>
      <p:sp>
        <p:nvSpPr>
          <p:cNvPr id="7" name="Textplatzhalter 5"/>
          <p:cNvSpPr>
            <a:spLocks noGrp="1"/>
          </p:cNvSpPr>
          <p:nvPr>
            <p:ph type="body" sz="quarter" idx="11" hasCustomPrompt="1"/>
          </p:nvPr>
        </p:nvSpPr>
        <p:spPr bwMode="gray">
          <a:xfrm>
            <a:off x="320675" y="3697784"/>
            <a:ext cx="2916238" cy="708025"/>
          </a:xfrm>
        </p:spPr>
        <p:txBody>
          <a:bodyPr/>
          <a:lstStyle>
            <a:lvl1pPr marL="0" indent="0">
              <a:buFont typeface="Arial" panose="020B0604020202020204" pitchFamily="34" charse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spTree>
    <p:extLst>
      <p:ext uri="{BB962C8B-B14F-4D97-AF65-F5344CB8AC3E}">
        <p14:creationId xmlns:p14="http://schemas.microsoft.com/office/powerpoint/2010/main" val="571428648"/>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Section/Introduction Slide - Alternative">
    <p:spTree>
      <p:nvGrpSpPr>
        <p:cNvPr id="1" name=""/>
        <p:cNvGrpSpPr/>
        <p:nvPr/>
      </p:nvGrpSpPr>
      <p:grpSpPr>
        <a:xfrm>
          <a:off x="0" y="0"/>
          <a:ext cx="0" cy="0"/>
          <a:chOff x="0" y="0"/>
          <a:chExt cx="0" cy="0"/>
        </a:xfrm>
      </p:grpSpPr>
      <p:sp>
        <p:nvSpPr>
          <p:cNvPr id="2" name="Rectangle 1"/>
          <p:cNvSpPr/>
          <p:nvPr userDrawn="1"/>
        </p:nvSpPr>
        <p:spPr bwMode="auto">
          <a:xfrm>
            <a:off x="3551188" y="3605831"/>
            <a:ext cx="6026403" cy="2088799"/>
          </a:xfrm>
          <a:prstGeom prst="rect">
            <a:avLst/>
          </a:prstGeom>
          <a:solidFill>
            <a:srgbClr val="D7E6F4"/>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GB" sz="1200" b="0" i="0" u="none" strike="noStrike" cap="none" normalizeH="0" baseline="0" dirty="0" err="1">
              <a:ln>
                <a:noFill/>
              </a:ln>
              <a:solidFill>
                <a:schemeClr val="bg1"/>
              </a:solidFill>
              <a:effectLst/>
              <a:latin typeface="Arial" charset="0"/>
            </a:endParaRPr>
          </a:p>
        </p:txBody>
      </p:sp>
      <p:sp>
        <p:nvSpPr>
          <p:cNvPr id="14" name="Rechteck 13"/>
          <p:cNvSpPr/>
          <p:nvPr userDrawn="1"/>
        </p:nvSpPr>
        <p:spPr bwMode="gray">
          <a:xfrm>
            <a:off x="0" y="0"/>
            <a:ext cx="3551188"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5" name="Freihandform: Form 14">
            <a:extLst>
              <a:ext uri="{FF2B5EF4-FFF2-40B4-BE49-F238E27FC236}">
                <a16:creationId xmlns:a16="http://schemas.microsoft.com/office/drawing/2014/main" id="{BD9FCD38-CC46-4426-9E28-976D7ACF23BE}"/>
              </a:ext>
            </a:extLst>
          </p:cNvPr>
          <p:cNvSpPr/>
          <p:nvPr userDrawn="1"/>
        </p:nvSpPr>
        <p:spPr bwMode="gray">
          <a:xfrm flipH="1">
            <a:off x="-5" y="860612"/>
            <a:ext cx="9906001" cy="5558117"/>
          </a:xfrm>
          <a:custGeom>
            <a:avLst/>
            <a:gdLst>
              <a:gd name="connsiteX0" fmla="*/ 9906001 w 9906001"/>
              <a:gd name="connsiteY0" fmla="*/ 3984989 h 5558117"/>
              <a:gd name="connsiteX1" fmla="*/ 6354931 w 9906001"/>
              <a:gd name="connsiteY1" fmla="*/ 3984989 h 5558117"/>
              <a:gd name="connsiteX2" fmla="*/ 6354931 w 9906001"/>
              <a:gd name="connsiteY2" fmla="*/ 5558117 h 5558117"/>
              <a:gd name="connsiteX3" fmla="*/ 9906001 w 9906001"/>
              <a:gd name="connsiteY3" fmla="*/ 5558117 h 5558117"/>
              <a:gd name="connsiteX4" fmla="*/ 6354931 w 9906001"/>
              <a:gd name="connsiteY4" fmla="*/ 0 h 5558117"/>
              <a:gd name="connsiteX5" fmla="*/ 1 w 9906001"/>
              <a:gd name="connsiteY5" fmla="*/ 0 h 5558117"/>
              <a:gd name="connsiteX6" fmla="*/ 1 w 9906001"/>
              <a:gd name="connsiteY6" fmla="*/ 2723838 h 5558117"/>
              <a:gd name="connsiteX7" fmla="*/ 1 w 9906001"/>
              <a:gd name="connsiteY7" fmla="*/ 4849903 h 5558117"/>
              <a:gd name="connsiteX8" fmla="*/ 0 w 9906001"/>
              <a:gd name="connsiteY8" fmla="*/ 4849903 h 5558117"/>
              <a:gd name="connsiteX9" fmla="*/ 0 w 9906001"/>
              <a:gd name="connsiteY9" fmla="*/ 5558116 h 5558117"/>
              <a:gd name="connsiteX10" fmla="*/ 6354930 w 9906001"/>
              <a:gd name="connsiteY10" fmla="*/ 5558116 h 5558117"/>
              <a:gd name="connsiteX11" fmla="*/ 6354930 w 9906001"/>
              <a:gd name="connsiteY11" fmla="*/ 4849903 h 5558117"/>
              <a:gd name="connsiteX12" fmla="*/ 336547 w 9906001"/>
              <a:gd name="connsiteY12" fmla="*/ 4849903 h 5558117"/>
              <a:gd name="connsiteX13" fmla="*/ 336547 w 9906001"/>
              <a:gd name="connsiteY13" fmla="*/ 2723838 h 5558117"/>
              <a:gd name="connsiteX14" fmla="*/ 6354931 w 9906001"/>
              <a:gd name="connsiteY14" fmla="*/ 2723838 h 555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01" h="5558117">
                <a:moveTo>
                  <a:pt x="9906001" y="3984989"/>
                </a:moveTo>
                <a:lnTo>
                  <a:pt x="6354931" y="3984989"/>
                </a:lnTo>
                <a:lnTo>
                  <a:pt x="6354931" y="5558117"/>
                </a:lnTo>
                <a:lnTo>
                  <a:pt x="9906001" y="5558117"/>
                </a:lnTo>
                <a:close/>
                <a:moveTo>
                  <a:pt x="6354931" y="0"/>
                </a:moveTo>
                <a:lnTo>
                  <a:pt x="1" y="0"/>
                </a:lnTo>
                <a:lnTo>
                  <a:pt x="1" y="2723838"/>
                </a:lnTo>
                <a:lnTo>
                  <a:pt x="1" y="4849903"/>
                </a:lnTo>
                <a:lnTo>
                  <a:pt x="0" y="4849903"/>
                </a:lnTo>
                <a:lnTo>
                  <a:pt x="0" y="5558116"/>
                </a:lnTo>
                <a:lnTo>
                  <a:pt x="6354930" y="5558116"/>
                </a:lnTo>
                <a:lnTo>
                  <a:pt x="6354930" y="4849903"/>
                </a:lnTo>
                <a:lnTo>
                  <a:pt x="336547" y="4849903"/>
                </a:lnTo>
                <a:lnTo>
                  <a:pt x="336547" y="2723838"/>
                </a:lnTo>
                <a:lnTo>
                  <a:pt x="6354931" y="2723838"/>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2"/>
          <p:cNvSpPr>
            <a:spLocks noGrp="1"/>
          </p:cNvSpPr>
          <p:nvPr>
            <p:ph type="body" idx="1" hasCustomPrompt="1"/>
          </p:nvPr>
        </p:nvSpPr>
        <p:spPr bwMode="gray">
          <a:xfrm>
            <a:off x="316473" y="114508"/>
            <a:ext cx="5868225" cy="1843200"/>
          </a:xfrm>
          <a:noFill/>
          <a:ln w="9525">
            <a:noFill/>
            <a:miter lim="800000"/>
            <a:headEnd/>
            <a:tailEnd/>
          </a:ln>
          <a:effectLst/>
        </p:spPr>
        <p:txBody>
          <a:bodyPr vert="horz" wrap="square" lIns="0" tIns="0" rIns="0" bIns="0" numCol="1" anchor="t" anchorCtr="0" compatLnSpc="1">
            <a:prstTxWarp prst="textNoShape">
              <a:avLst/>
            </a:prstTxWarp>
            <a:noAutofit/>
          </a:bodyPr>
          <a:lstStyle>
            <a:lvl1pPr marL="0" indent="0">
              <a:buFont typeface="Arial" panose="020B0604020202020204" pitchFamily="34" charset="0"/>
              <a:buNone/>
              <a:defRPr lang="en-GB" sz="12000" b="1" strike="noStrike" kern="0" spc="0" noProof="0" dirty="0" smtClean="0">
                <a:solidFill>
                  <a:schemeClr val="tx2"/>
                </a:solidFill>
              </a:defRPr>
            </a:lvl1pPr>
          </a:lstStyle>
          <a:p>
            <a:pPr marL="0" lvl="0" indent="0">
              <a:spcBef>
                <a:spcPts val="0"/>
              </a:spcBef>
              <a:spcAft>
                <a:spcPct val="0"/>
              </a:spcAft>
              <a:buClrTx/>
              <a:tabLst/>
            </a:pPr>
            <a:r>
              <a:rPr lang="en-GB" noProof="0" dirty="0"/>
              <a:t>01</a:t>
            </a:r>
          </a:p>
        </p:txBody>
      </p:sp>
      <p:sp>
        <p:nvSpPr>
          <p:cNvPr id="13" name="Title 1"/>
          <p:cNvSpPr>
            <a:spLocks noGrp="1"/>
          </p:cNvSpPr>
          <p:nvPr>
            <p:ph type="title" hasCustomPrompt="1"/>
          </p:nvPr>
        </p:nvSpPr>
        <p:spPr bwMode="gray">
          <a:xfrm>
            <a:off x="316474" y="2082795"/>
            <a:ext cx="5868000" cy="1162575"/>
          </a:xfrm>
        </p:spPr>
        <p:txBody>
          <a:bodyPr anchor="t"/>
          <a:lstStyle>
            <a:lvl1pPr marL="0" indent="0" algn="l">
              <a:buFont typeface="Wingdings" panose="05000000000000000000" pitchFamily="2" charset="2"/>
              <a:buNone/>
              <a:defRPr lang="en-US" sz="4400" b="1" kern="1200" baseline="0" dirty="0" smtClean="0">
                <a:solidFill>
                  <a:schemeClr val="tx2"/>
                </a:solidFill>
                <a:latin typeface="Arial" panose="020B0604020202020204" pitchFamily="34" charset="0"/>
                <a:ea typeface="+mn-ea"/>
                <a:cs typeface="+mn-cs"/>
              </a:defRPr>
            </a:lvl1pPr>
          </a:lstStyle>
          <a:p>
            <a:pPr>
              <a:tabLst/>
            </a:pPr>
            <a:r>
              <a:rPr lang="en-GB" sz="4400" b="1" noProof="0" dirty="0">
                <a:solidFill>
                  <a:schemeClr val="tx2"/>
                </a:solidFill>
              </a:rPr>
              <a:t>Name of chapter (44pt) max. two lines</a:t>
            </a:r>
          </a:p>
        </p:txBody>
      </p:sp>
      <p:sp>
        <p:nvSpPr>
          <p:cNvPr id="19" name="Textplatzhalter 5"/>
          <p:cNvSpPr>
            <a:spLocks noGrp="1"/>
          </p:cNvSpPr>
          <p:nvPr>
            <p:ph type="body" sz="quarter" idx="11" hasCustomPrompt="1"/>
          </p:nvPr>
        </p:nvSpPr>
        <p:spPr bwMode="gray">
          <a:xfrm>
            <a:off x="320675" y="3697784"/>
            <a:ext cx="2916238" cy="708025"/>
          </a:xfrm>
        </p:spPr>
        <p:txBody>
          <a:bodyPr/>
          <a:lstStyle>
            <a:lvl1pPr marL="0" indent="0">
              <a:buNone/>
              <a:defRPr>
                <a:solidFill>
                  <a:schemeClr val="tx2"/>
                </a:solidFill>
              </a:defRPr>
            </a:lvl1pPr>
            <a:lvl2pPr marL="184150" indent="0">
              <a:buNone/>
              <a:defRPr/>
            </a:lvl2pPr>
            <a:lvl3pPr marL="360362" indent="0">
              <a:buNone/>
              <a:defRPr/>
            </a:lvl3pPr>
            <a:lvl4pPr marL="539750" indent="0">
              <a:buNone/>
              <a:defRPr/>
            </a:lvl4pPr>
            <a:lvl5pPr marL="720725" indent="0">
              <a:buNone/>
              <a:defRPr/>
            </a:lvl5pPr>
          </a:lstStyle>
          <a:p>
            <a:pPr lvl="0"/>
            <a:r>
              <a:rPr lang="en-GB" noProof="0" dirty="0"/>
              <a:t>Subtitle</a:t>
            </a:r>
          </a:p>
        </p:txBody>
      </p:sp>
      <p:pic>
        <p:nvPicPr>
          <p:cNvPr id="25602" name="Picture 2" descr="\\afspf501.eu1.1corp.org\home\F100004239\Documents\OL Work Files\ATT_AR1920_butterfl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92989" y="3803385"/>
            <a:ext cx="1540884" cy="152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091395"/>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Section Header - 2">
    <p:spTree>
      <p:nvGrpSpPr>
        <p:cNvPr id="1" name=""/>
        <p:cNvGrpSpPr/>
        <p:nvPr/>
      </p:nvGrpSpPr>
      <p:grpSpPr>
        <a:xfrm>
          <a:off x="0" y="0"/>
          <a:ext cx="0" cy="0"/>
          <a:chOff x="0" y="0"/>
          <a:chExt cx="0" cy="0"/>
        </a:xfrm>
      </p:grpSpPr>
      <p:sp>
        <p:nvSpPr>
          <p:cNvPr id="6" name="Rechteck 5"/>
          <p:cNvSpPr/>
          <p:nvPr userDrawn="1"/>
        </p:nvSpPr>
        <p:spPr bwMode="gray">
          <a:xfrm>
            <a:off x="0" y="0"/>
            <a:ext cx="3549600" cy="685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a:xfrm>
            <a:off x="324000" y="660011"/>
            <a:ext cx="7686000" cy="607190"/>
          </a:xfrm>
        </p:spPr>
        <p:txBody>
          <a:bodyPr/>
          <a:lstStyle>
            <a:lvl1pPr>
              <a:defRPr baseline="0">
                <a:solidFill>
                  <a:schemeClr val="tx2"/>
                </a:solidFill>
                <a:latin typeface="Arial" panose="020B0604020202020204" pitchFamily="34" charset="0"/>
              </a:defRPr>
            </a:lvl1pPr>
          </a:lstStyle>
          <a:p>
            <a:r>
              <a:rPr lang="en-GB" noProof="0" dirty="0"/>
              <a:t>Chapter slide (20pt)</a:t>
            </a:r>
          </a:p>
        </p:txBody>
      </p:sp>
      <p:sp>
        <p:nvSpPr>
          <p:cNvPr id="7" name="Text Placeholder 2"/>
          <p:cNvSpPr>
            <a:spLocks noGrp="1"/>
          </p:cNvSpPr>
          <p:nvPr>
            <p:ph type="body" idx="1" hasCustomPrompt="1"/>
          </p:nvPr>
        </p:nvSpPr>
        <p:spPr bwMode="gray">
          <a:xfrm>
            <a:off x="324000" y="2010305"/>
            <a:ext cx="2930486" cy="2515658"/>
          </a:xfrm>
        </p:spPr>
        <p:txBody>
          <a:bodyPr wrap="none" lIns="0" tIns="0" rIns="0" bIns="0" anchor="t" anchorCtr="0"/>
          <a:lstStyle>
            <a:lvl1pPr marL="0" indent="0" algn="l"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
        <p:nvSpPr>
          <p:cNvPr id="16" name="Textplatzhalter 15"/>
          <p:cNvSpPr>
            <a:spLocks noGrp="1"/>
          </p:cNvSpPr>
          <p:nvPr>
            <p:ph type="body" sz="quarter" idx="10" hasCustomPrompt="1"/>
          </p:nvPr>
        </p:nvSpPr>
        <p:spPr bwMode="gray">
          <a:xfrm>
            <a:off x="4465275" y="2368800"/>
            <a:ext cx="5101200" cy="3351600"/>
          </a:xfrm>
        </p:spPr>
        <p:txBody>
          <a:bodyPr/>
          <a:lstStyle>
            <a:lvl1pPr marL="358775" indent="-358775">
              <a:lnSpc>
                <a:spcPct val="120000"/>
              </a:lnSpc>
              <a:spcBef>
                <a:spcPts val="360"/>
              </a:spcBef>
              <a:spcAft>
                <a:spcPts val="360"/>
              </a:spcAft>
              <a:buFont typeface="+mj-lt"/>
              <a:buAutoNum type="arabicPeriod"/>
              <a:tabLst/>
              <a:defRPr sz="1200" b="0">
                <a:latin typeface="Arial" panose="020B0604020202020204" pitchFamily="34" charset="0"/>
              </a:defRPr>
            </a:lvl1pPr>
            <a:lvl2pPr marL="184150" indent="0">
              <a:lnSpc>
                <a:spcPct val="120000"/>
              </a:lnSpc>
              <a:spcBef>
                <a:spcPts val="360"/>
              </a:spcBef>
              <a:spcAft>
                <a:spcPts val="360"/>
              </a:spcAft>
              <a:buFont typeface="+mj-lt"/>
              <a:buNone/>
              <a:defRPr/>
            </a:lvl2pPr>
            <a:lvl3pPr marL="360362" indent="0">
              <a:lnSpc>
                <a:spcPct val="120000"/>
              </a:lnSpc>
              <a:spcBef>
                <a:spcPts val="360"/>
              </a:spcBef>
              <a:spcAft>
                <a:spcPts val="360"/>
              </a:spcAft>
              <a:buFont typeface="+mj-lt"/>
              <a:buNone/>
              <a:defRPr/>
            </a:lvl3pPr>
            <a:lvl4pPr marL="539750" indent="0">
              <a:lnSpc>
                <a:spcPct val="120000"/>
              </a:lnSpc>
              <a:spcBef>
                <a:spcPts val="360"/>
              </a:spcBef>
              <a:spcAft>
                <a:spcPts val="360"/>
              </a:spcAft>
              <a:buFont typeface="+mj-lt"/>
              <a:buNone/>
              <a:defRPr/>
            </a:lvl4pPr>
            <a:lvl5pPr marL="717550" indent="0">
              <a:lnSpc>
                <a:spcPct val="120000"/>
              </a:lnSpc>
              <a:spcBef>
                <a:spcPts val="360"/>
              </a:spcBef>
              <a:spcAft>
                <a:spcPts val="360"/>
              </a:spcAft>
              <a:buClr>
                <a:schemeClr val="tx2"/>
              </a:buClr>
              <a:buFont typeface="+mj-lt"/>
              <a:buNone/>
              <a:defRPr baseline="0"/>
            </a:lvl5pPr>
          </a:lstStyle>
          <a:p>
            <a:pPr lvl="0"/>
            <a:r>
              <a:rPr lang="en-GB" noProof="0" dirty="0"/>
              <a:t>Subchapter title (12pt)</a:t>
            </a:r>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a:p>
            <a:pPr lvl="0"/>
            <a:r>
              <a:rPr lang="en-GB" noProof="0" dirty="0"/>
              <a:t>Vero </a:t>
            </a:r>
            <a:r>
              <a:rPr lang="en-GB" noProof="0" dirty="0" err="1"/>
              <a:t>eros</a:t>
            </a:r>
            <a:r>
              <a:rPr lang="en-GB" noProof="0" dirty="0"/>
              <a:t> et </a:t>
            </a:r>
            <a:r>
              <a:rPr lang="en-GB" noProof="0" dirty="0" err="1"/>
              <a:t>accumsan</a:t>
            </a:r>
            <a:r>
              <a:rPr lang="en-GB" noProof="0" dirty="0"/>
              <a:t> et </a:t>
            </a:r>
            <a:r>
              <a:rPr lang="en-GB" noProof="0" dirty="0" err="1"/>
              <a:t>iusto</a:t>
            </a:r>
            <a:endParaRPr lang="en-GB" noProof="0" dirty="0"/>
          </a:p>
          <a:p>
            <a:pPr lvl="0"/>
            <a:r>
              <a:rPr lang="en-GB" noProof="0" dirty="0" err="1"/>
              <a:t>Euismod</a:t>
            </a:r>
            <a:r>
              <a:rPr lang="en-GB" noProof="0" dirty="0"/>
              <a:t> </a:t>
            </a:r>
            <a:r>
              <a:rPr lang="en-GB" noProof="0" dirty="0" err="1"/>
              <a:t>tincidunt</a:t>
            </a:r>
            <a:r>
              <a:rPr lang="en-GB" noProof="0" dirty="0"/>
              <a:t> </a:t>
            </a:r>
            <a:r>
              <a:rPr lang="en-GB" noProof="0" dirty="0" err="1"/>
              <a:t>ut</a:t>
            </a:r>
            <a:r>
              <a:rPr lang="en-GB" noProof="0" dirty="0"/>
              <a:t> </a:t>
            </a:r>
            <a:r>
              <a:rPr lang="en-GB" noProof="0" dirty="0" err="1"/>
              <a:t>laoreet</a:t>
            </a:r>
            <a:endParaRPr lang="en-GB" noProof="0" dirty="0"/>
          </a:p>
          <a:p>
            <a:pPr lvl="0"/>
            <a:r>
              <a:rPr lang="en-GB" noProof="0" dirty="0" err="1"/>
              <a:t>Mirum</a:t>
            </a:r>
            <a:r>
              <a:rPr lang="en-GB" noProof="0" dirty="0"/>
              <a:t> </a:t>
            </a:r>
            <a:r>
              <a:rPr lang="en-GB" noProof="0" dirty="0" err="1"/>
              <a:t>est</a:t>
            </a:r>
            <a:r>
              <a:rPr lang="en-GB" noProof="0" dirty="0"/>
              <a:t> </a:t>
            </a:r>
            <a:r>
              <a:rPr lang="en-GB" noProof="0" dirty="0" err="1"/>
              <a:t>notare</a:t>
            </a:r>
            <a:r>
              <a:rPr lang="en-GB" noProof="0" dirty="0"/>
              <a:t> quam </a:t>
            </a:r>
            <a:r>
              <a:rPr lang="en-GB" noProof="0" dirty="0" err="1"/>
              <a:t>littera</a:t>
            </a:r>
            <a:r>
              <a:rPr lang="en-GB" noProof="0" dirty="0"/>
              <a:t> </a:t>
            </a:r>
            <a:r>
              <a:rPr lang="en-GB" noProof="0" dirty="0" err="1"/>
              <a:t>gothica</a:t>
            </a:r>
            <a:endParaRPr lang="en-GB" noProof="0" dirty="0"/>
          </a:p>
          <a:p>
            <a:pPr lvl="0"/>
            <a:r>
              <a:rPr lang="en-GB" noProof="0" dirty="0" err="1"/>
              <a:t>Tempor</a:t>
            </a:r>
            <a:r>
              <a:rPr lang="en-GB" noProof="0" dirty="0"/>
              <a:t> cum </a:t>
            </a:r>
            <a:r>
              <a:rPr lang="en-GB" noProof="0" dirty="0" err="1"/>
              <a:t>soluta</a:t>
            </a:r>
            <a:r>
              <a:rPr lang="en-GB" noProof="0" dirty="0"/>
              <a:t> </a:t>
            </a:r>
            <a:r>
              <a:rPr lang="en-GB" noProof="0" dirty="0" err="1"/>
              <a:t>nobis</a:t>
            </a:r>
            <a:r>
              <a:rPr lang="en-GB" noProof="0" dirty="0"/>
              <a:t> </a:t>
            </a:r>
            <a:r>
              <a:rPr lang="en-GB" noProof="0" dirty="0" err="1"/>
              <a:t>eleifend</a:t>
            </a:r>
            <a:endParaRPr lang="en-GB" noProof="0" dirty="0"/>
          </a:p>
        </p:txBody>
      </p:sp>
    </p:spTree>
    <p:extLst>
      <p:ext uri="{BB962C8B-B14F-4D97-AF65-F5344CB8AC3E}">
        <p14:creationId xmlns:p14="http://schemas.microsoft.com/office/powerpoint/2010/main" val="801982993"/>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294434630"/>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amp; disclaimer">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62337783"/>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28084565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and Content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 name="Text Placeholder 3"/>
          <p:cNvSpPr>
            <a:spLocks noGrp="1"/>
          </p:cNvSpPr>
          <p:nvPr>
            <p:ph type="body" sz="quarter" idx="26"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vl2pPr>
              <a:lnSpc>
                <a:spcPct val="100000"/>
              </a:lnSpc>
              <a:spcBef>
                <a:spcPts val="0"/>
              </a:spcBef>
              <a:spcAft>
                <a:spcPts val="0"/>
              </a:spcAft>
              <a:defRPr sz="800">
                <a:solidFill>
                  <a:srgbClr val="4D4D4D"/>
                </a:solidFill>
              </a:defRPr>
            </a:lvl2pPr>
            <a:lvl3pPr>
              <a:lnSpc>
                <a:spcPct val="100000"/>
              </a:lnSpc>
              <a:spcBef>
                <a:spcPts val="0"/>
              </a:spcBef>
              <a:spcAft>
                <a:spcPts val="0"/>
              </a:spcAft>
              <a:defRPr sz="800">
                <a:solidFill>
                  <a:srgbClr val="4D4D4D"/>
                </a:solidFill>
              </a:defRPr>
            </a:lvl3pPr>
            <a:lvl4pPr>
              <a:lnSpc>
                <a:spcPct val="100000"/>
              </a:lnSpc>
              <a:spcBef>
                <a:spcPts val="0"/>
              </a:spcBef>
              <a:spcAft>
                <a:spcPts val="0"/>
              </a:spcAft>
              <a:defRPr sz="800">
                <a:solidFill>
                  <a:srgbClr val="4D4D4D"/>
                </a:solidFill>
              </a:defRPr>
            </a:lvl4pPr>
            <a:lvl5pPr>
              <a:lnSpc>
                <a:spcPct val="100000"/>
              </a:lnSpc>
              <a:spcBef>
                <a:spcPts val="0"/>
              </a:spcBef>
              <a:spcAft>
                <a:spcPts val="0"/>
              </a:spcAft>
              <a:defRPr sz="800">
                <a:solidFill>
                  <a:srgbClr val="4D4D4D"/>
                </a:solidFill>
              </a:defRPr>
            </a:lvl5pPr>
          </a:lstStyle>
          <a:p>
            <a:pPr lvl="0"/>
            <a:r>
              <a:rPr lang="en-GB" noProof="0" dirty="0"/>
              <a:t>Disclaimer (optional) (8pt)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909913986"/>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201033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713590020"/>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Title only (Disclaimer)">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Tree>
    <p:extLst>
      <p:ext uri="{BB962C8B-B14F-4D97-AF65-F5344CB8AC3E}">
        <p14:creationId xmlns:p14="http://schemas.microsoft.com/office/powerpoint/2010/main" val="2455298898"/>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Title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baseline="0">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867053206"/>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itle with subheading (Disclaimer)">
    <p:spTree>
      <p:nvGrpSpPr>
        <p:cNvPr id="1" name=""/>
        <p:cNvGrpSpPr/>
        <p:nvPr/>
      </p:nvGrpSpPr>
      <p:grpSpPr>
        <a:xfrm>
          <a:off x="0" y="0"/>
          <a:ext cx="0" cy="0"/>
          <a:chOff x="0" y="0"/>
          <a:chExt cx="0" cy="0"/>
        </a:xfrm>
      </p:grpSpPr>
      <p:sp>
        <p:nvSpPr>
          <p:cNvPr id="8" name="Rechteck 7"/>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4" name="Text Placeholder 3"/>
          <p:cNvSpPr>
            <a:spLocks noGrp="1"/>
          </p:cNvSpPr>
          <p:nvPr>
            <p:ph type="body" sz="quarter" idx="10"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7"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103897290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2391221322"/>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Content with Notepad">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7" name="Inhaltsplatzhalter 3"/>
          <p:cNvSpPr>
            <a:spLocks noGrp="1"/>
          </p:cNvSpPr>
          <p:nvPr>
            <p:ph sz="quarter" idx="25" hasCustomPrompt="1"/>
          </p:nvPr>
        </p:nvSpPr>
        <p:spPr bwMode="gray">
          <a:xfrm>
            <a:off x="324000" y="2368800"/>
            <a:ext cx="6868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1"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2"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Titel 3"/>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103212013"/>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9237600" cy="37944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Text Placeholder 19"/>
          <p:cNvSpPr>
            <a:spLocks noGrp="1"/>
          </p:cNvSpPr>
          <p:nvPr>
            <p:ph type="body" sz="quarter" idx="24"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5"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41549125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Inhaltsplatzhalter 3"/>
          <p:cNvSpPr>
            <a:spLocks noGrp="1"/>
          </p:cNvSpPr>
          <p:nvPr>
            <p:ph sz="quarter" idx="29" hasCustomPrompt="1"/>
          </p:nvPr>
        </p:nvSpPr>
        <p:spPr bwMode="gray">
          <a:xfrm>
            <a:off x="324000" y="5369300"/>
            <a:ext cx="9237600" cy="790199"/>
          </a:xfrm>
        </p:spPr>
        <p:txBody>
          <a:bodyPr/>
          <a:lstStyle/>
          <a:p>
            <a:pPr lvl="0"/>
            <a:r>
              <a:rPr lang="en-GB" noProof="0" dirty="0"/>
              <a:t>1st Level (12pt)</a:t>
            </a:r>
          </a:p>
          <a:p>
            <a:pPr lvl="1"/>
            <a:r>
              <a:rPr lang="en-GB" noProof="0" dirty="0"/>
              <a:t>2nd Level</a:t>
            </a: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4" name="Bildplatzhalter 3"/>
          <p:cNvSpPr>
            <a:spLocks noGrp="1"/>
          </p:cNvSpPr>
          <p:nvPr>
            <p:ph type="pic" sz="quarter" idx="23" hasCustomPrompt="1"/>
          </p:nvPr>
        </p:nvSpPr>
        <p:spPr bwMode="gray">
          <a:xfrm>
            <a:off x="324000"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7" name="Bildplatzhalter 3"/>
          <p:cNvSpPr>
            <a:spLocks noGrp="1"/>
          </p:cNvSpPr>
          <p:nvPr>
            <p:ph type="pic" sz="quarter" idx="24" hasCustomPrompt="1"/>
          </p:nvPr>
        </p:nvSpPr>
        <p:spPr bwMode="gray">
          <a:xfrm>
            <a:off x="5040314" y="2368800"/>
            <a:ext cx="4525200" cy="2880000"/>
          </a:xfrm>
        </p:spPr>
        <p:txBody>
          <a:bodyPr/>
          <a:lstStyle>
            <a:lvl1pPr marL="0" indent="0">
              <a:buNone/>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9"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581457312"/>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4359011"/>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8" name="Bildplatzhalter 3"/>
          <p:cNvSpPr>
            <a:spLocks noGrp="1"/>
          </p:cNvSpPr>
          <p:nvPr>
            <p:ph type="pic" sz="quarter" idx="23" hasCustomPrompt="1"/>
          </p:nvPr>
        </p:nvSpPr>
        <p:spPr bwMode="gray">
          <a:xfrm>
            <a:off x="324000" y="2368800"/>
            <a:ext cx="2170800" cy="1800000"/>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9" name="Inhaltsplatzhalter 3"/>
          <p:cNvSpPr>
            <a:spLocks noGrp="1"/>
          </p:cNvSpPr>
          <p:nvPr>
            <p:ph sz="quarter" idx="25" hasCustomPrompt="1"/>
          </p:nvPr>
        </p:nvSpPr>
        <p:spPr bwMode="gray">
          <a:xfrm>
            <a:off x="2700000" y="2368800"/>
            <a:ext cx="6861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4" name="Text Placeholder 19"/>
          <p:cNvSpPr>
            <a:spLocks noGrp="1"/>
          </p:cNvSpPr>
          <p:nvPr>
            <p:ph type="body" sz="quarter" idx="30"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5" name="Text Placeholder 21"/>
          <p:cNvSpPr>
            <a:spLocks noGrp="1"/>
          </p:cNvSpPr>
          <p:nvPr>
            <p:ph type="body" sz="quarter" idx="31"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366576735"/>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580366915"/>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Two Content with subheading">
    <p:spTree>
      <p:nvGrpSpPr>
        <p:cNvPr id="1" name=""/>
        <p:cNvGrpSpPr/>
        <p:nvPr/>
      </p:nvGrpSpPr>
      <p:grpSpPr>
        <a:xfrm>
          <a:off x="0" y="0"/>
          <a:ext cx="0" cy="0"/>
          <a:chOff x="0" y="0"/>
          <a:chExt cx="0" cy="0"/>
        </a:xfrm>
      </p:grpSpPr>
      <p:sp>
        <p:nvSpPr>
          <p:cNvPr id="7" name="Rechteck 6"/>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5"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Tree>
    <p:extLst>
      <p:ext uri="{BB962C8B-B14F-4D97-AF65-F5344CB8AC3E}">
        <p14:creationId xmlns:p14="http://schemas.microsoft.com/office/powerpoint/2010/main" val="1662839922"/>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Two Content with subheading (Disclaimer)">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9"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9"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82207461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Two Content with subheading and description">
    <p:spTree>
      <p:nvGrpSpPr>
        <p:cNvPr id="1" name=""/>
        <p:cNvGrpSpPr/>
        <p:nvPr/>
      </p:nvGrpSpPr>
      <p:grpSpPr>
        <a:xfrm>
          <a:off x="0" y="0"/>
          <a:ext cx="0" cy="0"/>
          <a:chOff x="0" y="0"/>
          <a:chExt cx="0" cy="0"/>
        </a:xfrm>
      </p:grpSpPr>
      <p:sp>
        <p:nvSpPr>
          <p:cNvPr id="11" name="Rechteck 10"/>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2" name="Inhaltsplatzhalter 3"/>
          <p:cNvSpPr>
            <a:spLocks noGrp="1"/>
          </p:cNvSpPr>
          <p:nvPr>
            <p:ph sz="quarter" idx="26" hasCustomPrompt="1"/>
          </p:nvPr>
        </p:nvSpPr>
        <p:spPr bwMode="gray">
          <a:xfrm>
            <a:off x="324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3" name="Inhaltsplatzhalter 3"/>
          <p:cNvSpPr>
            <a:spLocks noGrp="1"/>
          </p:cNvSpPr>
          <p:nvPr>
            <p:ph sz="quarter" idx="27" hasCustomPrompt="1"/>
          </p:nvPr>
        </p:nvSpPr>
        <p:spPr bwMode="gray">
          <a:xfrm>
            <a:off x="5040000" y="2368800"/>
            <a:ext cx="4525200" cy="35712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46"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52" name="Text Placeholder 51"/>
          <p:cNvSpPr>
            <a:spLocks noGrp="1"/>
          </p:cNvSpPr>
          <p:nvPr>
            <p:ph type="body" sz="quarter" idx="48" hasCustomPrompt="1"/>
          </p:nvPr>
        </p:nvSpPr>
        <p:spPr bwMode="gray">
          <a:xfrm>
            <a:off x="324000" y="5947200"/>
            <a:ext cx="45216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54" name="Text Placeholder 53"/>
          <p:cNvSpPr>
            <a:spLocks noGrp="1"/>
          </p:cNvSpPr>
          <p:nvPr>
            <p:ph type="body" sz="quarter" idx="49" hasCustomPrompt="1"/>
          </p:nvPr>
        </p:nvSpPr>
        <p:spPr bwMode="gray">
          <a:xfrm>
            <a:off x="5040000" y="5947200"/>
            <a:ext cx="4525200" cy="216000"/>
          </a:xfrm>
        </p:spPr>
        <p:txBody>
          <a:bodyPr anchor="b"/>
          <a:lstStyle>
            <a:lvl1pPr marL="0" indent="0">
              <a:buNone/>
              <a:defRPr sz="800">
                <a:latin typeface="Arial Narrow" panose="020B0606020202030204" pitchFamily="34" charset="0"/>
              </a:defRPr>
            </a:lvl1pPr>
          </a:lstStyle>
          <a:p>
            <a:pPr lvl="0"/>
            <a:r>
              <a:rPr lang="en-GB" noProof="0" dirty="0"/>
              <a:t>Description (8pt) </a:t>
            </a:r>
          </a:p>
        </p:txBody>
      </p:sp>
      <p:sp>
        <p:nvSpPr>
          <p:cNvPr id="14"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5" name="Text Placeholder 21"/>
          <p:cNvSpPr>
            <a:spLocks noGrp="1"/>
          </p:cNvSpPr>
          <p:nvPr>
            <p:ph type="body" sz="quarter" idx="24" hasCustomPrompt="1"/>
          </p:nvPr>
        </p:nvSpPr>
        <p:spPr bwMode="gray">
          <a:xfrm>
            <a:off x="324000" y="1842087"/>
            <a:ext cx="923655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1788869852"/>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Subhead, Two Content with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20" name="Text Placeholder 19"/>
          <p:cNvSpPr>
            <a:spLocks noGrp="1"/>
          </p:cNvSpPr>
          <p:nvPr>
            <p:ph type="body" sz="quarter" idx="23" hasCustomPrompt="1"/>
          </p:nvPr>
        </p:nvSpPr>
        <p:spPr bwMode="gray">
          <a:xfrm>
            <a:off x="324000" y="988590"/>
            <a:ext cx="6084000" cy="244800"/>
          </a:xfrm>
        </p:spPr>
        <p:txBody>
          <a:bodyPr/>
          <a:lstStyle>
            <a:lvl1pPr marL="0" indent="0">
              <a:buNone/>
              <a:defRPr sz="1400" b="0">
                <a:solidFill>
                  <a:schemeClr val="tx2"/>
                </a:solidFill>
              </a:defRPr>
            </a:lvl1pPr>
          </a:lstStyle>
          <a:p>
            <a:pPr>
              <a:spcBef>
                <a:spcPts val="1800"/>
              </a:spcBef>
              <a:spcAft>
                <a:spcPts val="1200"/>
              </a:spcAft>
              <a:buFontTx/>
            </a:pPr>
            <a:r>
              <a:rPr lang="en-GB" sz="1400" noProof="0" dirty="0"/>
              <a:t>Subhead appears here (14 </a:t>
            </a:r>
            <a:r>
              <a:rPr lang="en-GB" sz="1400" noProof="0" dirty="0" err="1"/>
              <a:t>pt</a:t>
            </a:r>
            <a:r>
              <a:rPr lang="en-GB" sz="1400" noProof="0" dirty="0"/>
              <a:t>)</a:t>
            </a:r>
          </a:p>
        </p:txBody>
      </p:sp>
      <p:sp>
        <p:nvSpPr>
          <p:cNvPr id="6" name="Text Placeholder 19"/>
          <p:cNvSpPr>
            <a:spLocks noGrp="1"/>
          </p:cNvSpPr>
          <p:nvPr>
            <p:ph type="body" sz="quarter" idx="24" hasCustomPrompt="1"/>
          </p:nvPr>
        </p:nvSpPr>
        <p:spPr bwMode="gray">
          <a:xfrm>
            <a:off x="324000"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8" name="Text Placeholder 17"/>
          <p:cNvSpPr>
            <a:spLocks noGrp="1"/>
          </p:cNvSpPr>
          <p:nvPr>
            <p:ph type="body" sz="quarter" idx="25" hasCustomPrompt="1"/>
          </p:nvPr>
        </p:nvSpPr>
        <p:spPr bwMode="gray">
          <a:xfrm>
            <a:off x="324000"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9" name="Content Placeholder 12"/>
          <p:cNvSpPr>
            <a:spLocks noGrp="1"/>
          </p:cNvSpPr>
          <p:nvPr>
            <p:ph sz="quarter" idx="26" hasCustomPrompt="1"/>
          </p:nvPr>
        </p:nvSpPr>
        <p:spPr bwMode="gray">
          <a:xfrm>
            <a:off x="5035012" y="2378073"/>
            <a:ext cx="4530575" cy="3416551"/>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1591200"/>
            <a:ext cx="4530575" cy="153888"/>
          </a:xfrm>
        </p:spPr>
        <p:txBody>
          <a:bodyPr>
            <a:spAutoFit/>
          </a:bodyPr>
          <a:lstStyle>
            <a:lvl1pPr marL="0" indent="0">
              <a:spcBef>
                <a:spcPts val="0"/>
              </a:spcBef>
              <a:spcAft>
                <a:spcPts val="0"/>
              </a:spcAft>
              <a:buNone/>
              <a:defRPr sz="1000" b="1"/>
            </a:lvl1pPr>
          </a:lstStyle>
          <a:p>
            <a:pPr lvl="0"/>
            <a:r>
              <a:rPr lang="en-GB" noProof="0" dirty="0"/>
              <a:t>Chart title (10pt)</a:t>
            </a:r>
          </a:p>
        </p:txBody>
      </p:sp>
      <p:sp>
        <p:nvSpPr>
          <p:cNvPr id="11" name="Text Placeholder 17"/>
          <p:cNvSpPr>
            <a:spLocks noGrp="1"/>
          </p:cNvSpPr>
          <p:nvPr>
            <p:ph type="body" sz="quarter" idx="28" hasCustomPrompt="1"/>
          </p:nvPr>
        </p:nvSpPr>
        <p:spPr bwMode="gray">
          <a:xfrm>
            <a:off x="5043638" y="5794625"/>
            <a:ext cx="4530575" cy="374400"/>
          </a:xfrm>
        </p:spPr>
        <p:txBody>
          <a:bodyPr anchor="t"/>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Description (8pt)</a:t>
            </a:r>
          </a:p>
        </p:txBody>
      </p:sp>
      <p:sp>
        <p:nvSpPr>
          <p:cNvPr id="2" name="Titel 1"/>
          <p:cNvSpPr>
            <a:spLocks noGrp="1"/>
          </p:cNvSpPr>
          <p:nvPr>
            <p:ph type="title" hasCustomPrompt="1"/>
          </p:nvPr>
        </p:nvSpPr>
        <p:spPr>
          <a:xfrm>
            <a:off x="324000" y="660011"/>
            <a:ext cx="6084000" cy="307777"/>
          </a:xfrm>
        </p:spPr>
        <p:txBody>
          <a:bodyPr>
            <a:spAutoFit/>
          </a:bodyPr>
          <a:lstStyle/>
          <a:p>
            <a:r>
              <a:rPr lang="en-GB" noProof="0" dirty="0"/>
              <a:t>Main slide heading appears here (20pt)</a:t>
            </a:r>
          </a:p>
        </p:txBody>
      </p:sp>
    </p:spTree>
    <p:extLst>
      <p:ext uri="{BB962C8B-B14F-4D97-AF65-F5344CB8AC3E}">
        <p14:creationId xmlns:p14="http://schemas.microsoft.com/office/powerpoint/2010/main" val="2753121490"/>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wo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0"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0"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5035012" y="2755959"/>
            <a:ext cx="4530575" cy="3254975"/>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5035012" y="2364762"/>
            <a:ext cx="4530575"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835596956"/>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hree Content with subheading &amp; chart title (Disclaimer)">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Content Placeholder 12"/>
          <p:cNvSpPr>
            <a:spLocks noGrp="1"/>
          </p:cNvSpPr>
          <p:nvPr>
            <p:ph sz="quarter" idx="21" hasCustomPrompt="1"/>
          </p:nvPr>
        </p:nvSpPr>
        <p:spPr bwMode="gray">
          <a:xfrm>
            <a:off x="3240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8" name="Text Placeholder 17"/>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baseline="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19"/>
          <p:cNvSpPr>
            <a:spLocks noGrp="1"/>
          </p:cNvSpPr>
          <p:nvPr>
            <p:ph type="body" sz="quarter" idx="24" hasCustomPrompt="1"/>
          </p:nvPr>
        </p:nvSpPr>
        <p:spPr bwMode="gray">
          <a:xfrm>
            <a:off x="3240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9" name="Content Placeholder 12"/>
          <p:cNvSpPr>
            <a:spLocks noGrp="1"/>
          </p:cNvSpPr>
          <p:nvPr>
            <p:ph sz="quarter" idx="26" hasCustomPrompt="1"/>
          </p:nvPr>
        </p:nvSpPr>
        <p:spPr bwMode="gray">
          <a:xfrm>
            <a:off x="6609600"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 name="Text Placeholder 19"/>
          <p:cNvSpPr>
            <a:spLocks noGrp="1"/>
          </p:cNvSpPr>
          <p:nvPr>
            <p:ph type="body" sz="quarter" idx="27" hasCustomPrompt="1"/>
          </p:nvPr>
        </p:nvSpPr>
        <p:spPr bwMode="gray">
          <a:xfrm>
            <a:off x="6609600"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2"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1" name="Content Placeholder 12"/>
          <p:cNvSpPr>
            <a:spLocks noGrp="1"/>
          </p:cNvSpPr>
          <p:nvPr>
            <p:ph sz="quarter" idx="28" hasCustomPrompt="1"/>
          </p:nvPr>
        </p:nvSpPr>
        <p:spPr bwMode="gray">
          <a:xfrm>
            <a:off x="3466801" y="2755960"/>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5" name="Text Placeholder 19"/>
          <p:cNvSpPr>
            <a:spLocks noGrp="1"/>
          </p:cNvSpPr>
          <p:nvPr>
            <p:ph type="body" sz="quarter" idx="29" hasCustomPrompt="1"/>
          </p:nvPr>
        </p:nvSpPr>
        <p:spPr bwMode="gray">
          <a:xfrm>
            <a:off x="3466801" y="2364762"/>
            <a:ext cx="2952000" cy="184666"/>
          </a:xfrm>
        </p:spPr>
        <p:txBody>
          <a:bodyPr>
            <a:spAutoFit/>
          </a:bodyPr>
          <a:lstStyle>
            <a:lvl1pPr marL="0" indent="0">
              <a:spcBef>
                <a:spcPts val="0"/>
              </a:spcBef>
              <a:spcAft>
                <a:spcPts val="0"/>
              </a:spcAft>
              <a:buNone/>
              <a:defRPr sz="1200" b="1">
                <a:solidFill>
                  <a:schemeClr val="tx2"/>
                </a:solidFill>
              </a:defRPr>
            </a:lvl1pPr>
          </a:lstStyle>
          <a:p>
            <a:pPr lvl="0"/>
            <a:r>
              <a:rPr lang="en-GB" noProof="0" dirty="0"/>
              <a:t>Chart title (12pt)</a:t>
            </a:r>
          </a:p>
        </p:txBody>
      </p:sp>
      <p:sp>
        <p:nvSpPr>
          <p:cNvPr id="16" name="Content Placeholder 12"/>
          <p:cNvSpPr>
            <a:spLocks noGrp="1"/>
          </p:cNvSpPr>
          <p:nvPr>
            <p:ph sz="quarter" idx="30" hasCustomPrompt="1"/>
          </p:nvPr>
        </p:nvSpPr>
        <p:spPr bwMode="gray">
          <a:xfrm>
            <a:off x="3240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7" name="Content Placeholder 12"/>
          <p:cNvSpPr>
            <a:spLocks noGrp="1"/>
          </p:cNvSpPr>
          <p:nvPr>
            <p:ph sz="quarter" idx="31" hasCustomPrompt="1"/>
          </p:nvPr>
        </p:nvSpPr>
        <p:spPr bwMode="gray">
          <a:xfrm>
            <a:off x="6609600"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9" name="Content Placeholder 12"/>
          <p:cNvSpPr>
            <a:spLocks noGrp="1"/>
          </p:cNvSpPr>
          <p:nvPr>
            <p:ph sz="quarter" idx="32" hasCustomPrompt="1"/>
          </p:nvPr>
        </p:nvSpPr>
        <p:spPr bwMode="gray">
          <a:xfrm>
            <a:off x="3466801" y="4460935"/>
            <a:ext cx="2952000" cy="1558866"/>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 name="Titel 1"/>
          <p:cNvSpPr>
            <a:spLocks noGrp="1"/>
          </p:cNvSpPr>
          <p:nvPr>
            <p:ph type="title" hasCustomPrompt="1"/>
          </p:nvPr>
        </p:nvSpPr>
        <p:spPr/>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824647621"/>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Content with video">
    <p:spTree>
      <p:nvGrpSpPr>
        <p:cNvPr id="1" name=""/>
        <p:cNvGrpSpPr/>
        <p:nvPr/>
      </p:nvGrpSpPr>
      <p:grpSpPr>
        <a:xfrm>
          <a:off x="0" y="0"/>
          <a:ext cx="0" cy="0"/>
          <a:chOff x="0" y="0"/>
          <a:chExt cx="0" cy="0"/>
        </a:xfrm>
      </p:grpSpPr>
      <p:sp>
        <p:nvSpPr>
          <p:cNvPr id="12" name="Rechteck 11"/>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9" name="Medienplatzhalter 8"/>
          <p:cNvSpPr>
            <a:spLocks noGrp="1"/>
          </p:cNvSpPr>
          <p:nvPr>
            <p:ph type="media" sz="quarter" idx="23" hasCustomPrompt="1"/>
          </p:nvPr>
        </p:nvSpPr>
        <p:spPr bwMode="gray">
          <a:xfrm>
            <a:off x="2700000" y="2368800"/>
            <a:ext cx="6861600" cy="3794400"/>
          </a:xfrm>
        </p:spPr>
        <p:txBody>
          <a:bodyPr/>
          <a:lstStyle>
            <a:lvl1pPr marL="0" indent="0">
              <a:buNone/>
              <a:defRPr sz="800">
                <a:latin typeface="Arial" panose="020B0604020202020204" pitchFamily="34" charset="0"/>
              </a:defRPr>
            </a:lvl1pPr>
          </a:lstStyle>
          <a:p>
            <a:r>
              <a:rPr lang="en-GB" noProof="0" dirty="0"/>
              <a:t>Click the video button below to insert a video (only this action guarantees correct view)</a:t>
            </a:r>
            <a:br>
              <a:rPr lang="en-GB" noProof="0" dirty="0"/>
            </a:br>
            <a:r>
              <a:rPr lang="en-GB" noProof="0" dirty="0"/>
              <a:t>Note: All photography and video must comply with AllianzGI guidelines.</a:t>
            </a:r>
            <a:br>
              <a:rPr lang="en-GB" noProof="0" dirty="0"/>
            </a:br>
            <a:r>
              <a:rPr lang="en-GB" noProof="0" dirty="0"/>
              <a:t>Imagery is an expression of our brand personality and needs to reflect</a:t>
            </a:r>
            <a:br>
              <a:rPr lang="en-GB" noProof="0" dirty="0"/>
            </a:br>
            <a:r>
              <a:rPr lang="en-GB" noProof="0" dirty="0"/>
              <a:t>the business we are in. Our imagery needs to be thoughtful and serious,</a:t>
            </a:r>
            <a:br>
              <a:rPr lang="en-GB" noProof="0" dirty="0"/>
            </a:br>
            <a:r>
              <a:rPr lang="en-GB" noProof="0" dirty="0"/>
              <a:t>and must convey professionalism that inspires confidence and trust.</a:t>
            </a:r>
          </a:p>
          <a:p>
            <a:endParaRPr lang="en-GB" noProof="0" dirty="0"/>
          </a:p>
        </p:txBody>
      </p:sp>
      <p:sp>
        <p:nvSpPr>
          <p:cNvPr id="1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1" name="Inhaltsplatzhalter 3"/>
          <p:cNvSpPr>
            <a:spLocks noGrp="1"/>
          </p:cNvSpPr>
          <p:nvPr>
            <p:ph sz="quarter" idx="25" hasCustomPrompt="1"/>
          </p:nvPr>
        </p:nvSpPr>
        <p:spPr bwMode="gray">
          <a:xfrm>
            <a:off x="324000" y="2368800"/>
            <a:ext cx="21708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8" name="Text Placeholder 19"/>
          <p:cNvSpPr>
            <a:spLocks noGrp="1"/>
          </p:cNvSpPr>
          <p:nvPr>
            <p:ph type="body" sz="quarter" idx="26"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918167407"/>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Combination of elements">
    <p:spTree>
      <p:nvGrpSpPr>
        <p:cNvPr id="1" name=""/>
        <p:cNvGrpSpPr/>
        <p:nvPr/>
      </p:nvGrpSpPr>
      <p:grpSpPr>
        <a:xfrm>
          <a:off x="0" y="0"/>
          <a:ext cx="0" cy="0"/>
          <a:chOff x="0" y="0"/>
          <a:chExt cx="0" cy="0"/>
        </a:xfrm>
      </p:grpSpPr>
      <p:sp>
        <p:nvSpPr>
          <p:cNvPr id="35" name="Rechteck 34"/>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6" name="Bildplatzhalter 3"/>
          <p:cNvSpPr>
            <a:spLocks noGrp="1"/>
          </p:cNvSpPr>
          <p:nvPr>
            <p:ph type="pic" sz="quarter" idx="21" hasCustomPrompt="1"/>
          </p:nvPr>
        </p:nvSpPr>
        <p:spPr bwMode="gray">
          <a:xfrm>
            <a:off x="324000" y="2368551"/>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7" name="Rechteck 6"/>
          <p:cNvSpPr/>
          <p:nvPr userDrawn="1"/>
        </p:nvSpPr>
        <p:spPr bwMode="gray">
          <a:xfrm>
            <a:off x="1828712" y="2373043"/>
            <a:ext cx="7739999"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8" name="Flussdiagramm: Prozess 18"/>
          <p:cNvSpPr/>
          <p:nvPr userDrawn="1"/>
        </p:nvSpPr>
        <p:spPr bwMode="gray">
          <a:xfrm>
            <a:off x="1526399" y="237304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7" name="Bildplatzhalter 3"/>
          <p:cNvSpPr>
            <a:spLocks noGrp="1"/>
          </p:cNvSpPr>
          <p:nvPr>
            <p:ph type="pic" sz="quarter" idx="29" hasCustomPrompt="1"/>
          </p:nvPr>
        </p:nvSpPr>
        <p:spPr bwMode="gray">
          <a:xfrm>
            <a:off x="324000" y="3366000"/>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28" name="Rechteck 27"/>
          <p:cNvSpPr/>
          <p:nvPr userDrawn="1"/>
        </p:nvSpPr>
        <p:spPr bwMode="gray">
          <a:xfrm>
            <a:off x="1828712" y="3367113"/>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29" name="Flussdiagramm: Prozess 18"/>
          <p:cNvSpPr/>
          <p:nvPr userDrawn="1"/>
        </p:nvSpPr>
        <p:spPr bwMode="gray">
          <a:xfrm>
            <a:off x="1526400" y="3367113"/>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2" name="Bildplatzhalter 3"/>
          <p:cNvSpPr>
            <a:spLocks noGrp="1"/>
          </p:cNvSpPr>
          <p:nvPr>
            <p:ph type="pic" sz="quarter" idx="32" hasCustomPrompt="1"/>
          </p:nvPr>
        </p:nvSpPr>
        <p:spPr bwMode="gray">
          <a:xfrm>
            <a:off x="324000" y="4345853"/>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3" name="Rechteck 32"/>
          <p:cNvSpPr/>
          <p:nvPr userDrawn="1"/>
        </p:nvSpPr>
        <p:spPr bwMode="gray">
          <a:xfrm>
            <a:off x="1835912" y="4345200"/>
            <a:ext cx="7732800" cy="828000"/>
          </a:xfrm>
          <a:prstGeom prst="rect">
            <a:avLst/>
          </a:prstGeom>
          <a:solidFill>
            <a:srgbClr val="99B1C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4" name="Flussdiagramm: Prozess 18"/>
          <p:cNvSpPr/>
          <p:nvPr userDrawn="1"/>
        </p:nvSpPr>
        <p:spPr bwMode="gray">
          <a:xfrm>
            <a:off x="1526400" y="434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32629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7" name="Bildplatzhalter 3"/>
          <p:cNvSpPr>
            <a:spLocks noGrp="1"/>
          </p:cNvSpPr>
          <p:nvPr>
            <p:ph type="pic" sz="quarter" idx="35" hasCustomPrompt="1"/>
          </p:nvPr>
        </p:nvSpPr>
        <p:spPr bwMode="gray">
          <a:xfrm>
            <a:off x="324000" y="5334505"/>
            <a:ext cx="1044000" cy="828896"/>
          </a:xfrm>
        </p:spPr>
        <p:txBody>
          <a:bodyPr/>
          <a:lstStyle>
            <a:lvl1pPr marL="0" indent="0">
              <a:buNone/>
              <a:defRPr sz="800">
                <a:latin typeface="Arial" panose="020B0604020202020204" pitchFamily="34" charset="0"/>
              </a:defRPr>
            </a:lvl1pPr>
          </a:lstStyle>
          <a:p>
            <a:r>
              <a:rPr lang="en-GB" noProof="0" dirty="0"/>
              <a:t>Click the image button below to insert an image (only this action guarantees a correct view)</a:t>
            </a:r>
          </a:p>
        </p:txBody>
      </p:sp>
      <p:sp>
        <p:nvSpPr>
          <p:cNvPr id="38" name="Rechteck 37"/>
          <p:cNvSpPr/>
          <p:nvPr userDrawn="1"/>
        </p:nvSpPr>
        <p:spPr bwMode="gray">
          <a:xfrm>
            <a:off x="1835912" y="5335200"/>
            <a:ext cx="7732800" cy="828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39" name="Flussdiagramm: Prozess 18"/>
          <p:cNvSpPr/>
          <p:nvPr userDrawn="1"/>
        </p:nvSpPr>
        <p:spPr bwMode="gray">
          <a:xfrm>
            <a:off x="1526400" y="5335200"/>
            <a:ext cx="3114595" cy="82800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964 w 10000"/>
              <a:gd name="connsiteY2" fmla="*/ 9570 h 10000"/>
              <a:gd name="connsiteX3" fmla="*/ 10000 w 10000"/>
              <a:gd name="connsiteY3" fmla="*/ 10000 h 10000"/>
              <a:gd name="connsiteX4" fmla="*/ 0 w 10000"/>
              <a:gd name="connsiteY4" fmla="*/ 10000 h 10000"/>
              <a:gd name="connsiteX5" fmla="*/ 0 w 10000"/>
              <a:gd name="connsiteY5" fmla="*/ 0 h 10000"/>
              <a:gd name="connsiteX0" fmla="*/ 0 w 11606"/>
              <a:gd name="connsiteY0" fmla="*/ 0 h 10000"/>
              <a:gd name="connsiteX1" fmla="*/ 10000 w 11606"/>
              <a:gd name="connsiteY1" fmla="*/ 0 h 10000"/>
              <a:gd name="connsiteX2" fmla="*/ 11606 w 11606"/>
              <a:gd name="connsiteY2" fmla="*/ 5100 h 10000"/>
              <a:gd name="connsiteX3" fmla="*/ 10000 w 11606"/>
              <a:gd name="connsiteY3" fmla="*/ 10000 h 10000"/>
              <a:gd name="connsiteX4" fmla="*/ 0 w 11606"/>
              <a:gd name="connsiteY4" fmla="*/ 10000 h 10000"/>
              <a:gd name="connsiteX5" fmla="*/ 0 w 11606"/>
              <a:gd name="connsiteY5" fmla="*/ 0 h 10000"/>
              <a:gd name="connsiteX0" fmla="*/ 0 w 11934"/>
              <a:gd name="connsiteY0" fmla="*/ 0 h 10000"/>
              <a:gd name="connsiteX1" fmla="*/ 10000 w 11934"/>
              <a:gd name="connsiteY1" fmla="*/ 0 h 10000"/>
              <a:gd name="connsiteX2" fmla="*/ 11934 w 11934"/>
              <a:gd name="connsiteY2" fmla="*/ 4901 h 10000"/>
              <a:gd name="connsiteX3" fmla="*/ 10000 w 11934"/>
              <a:gd name="connsiteY3" fmla="*/ 10000 h 10000"/>
              <a:gd name="connsiteX4" fmla="*/ 0 w 11934"/>
              <a:gd name="connsiteY4" fmla="*/ 10000 h 10000"/>
              <a:gd name="connsiteX5" fmla="*/ 0 w 1193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4" h="10000">
                <a:moveTo>
                  <a:pt x="0" y="0"/>
                </a:moveTo>
                <a:lnTo>
                  <a:pt x="10000" y="0"/>
                </a:lnTo>
                <a:lnTo>
                  <a:pt x="11934" y="4901"/>
                </a:lnTo>
                <a:cubicBezTo>
                  <a:pt x="11946" y="5044"/>
                  <a:pt x="9988" y="9857"/>
                  <a:pt x="10000" y="10000"/>
                </a:cubicBezTo>
                <a:lnTo>
                  <a:pt x="0" y="10000"/>
                </a:lnTo>
                <a:lnTo>
                  <a:pt x="0" y="0"/>
                </a:lnTo>
                <a:close/>
              </a:path>
            </a:pathLst>
          </a:cu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300" b="1" i="0" u="none" strike="noStrike" cap="none" normalizeH="0" baseline="0" noProof="0" dirty="0">
              <a:ln>
                <a:noFill/>
              </a:ln>
              <a:solidFill>
                <a:schemeClr val="bg1"/>
              </a:solidFill>
              <a:effectLst/>
              <a:latin typeface="Arial" panose="020B0604020202020204" pitchFamily="34" charset="0"/>
            </a:endParaRPr>
          </a:p>
        </p:txBody>
      </p:sp>
      <p:sp>
        <p:nvSpPr>
          <p:cNvPr id="48"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11" name="Text Placeholder 10"/>
          <p:cNvSpPr>
            <a:spLocks noGrp="1"/>
          </p:cNvSpPr>
          <p:nvPr>
            <p:ph type="body" sz="quarter" idx="47" hasCustomPrompt="1"/>
          </p:nvPr>
        </p:nvSpPr>
        <p:spPr bwMode="gray">
          <a:xfrm>
            <a:off x="1526400" y="236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3" name="Text Placeholder 12"/>
          <p:cNvSpPr>
            <a:spLocks noGrp="1"/>
          </p:cNvSpPr>
          <p:nvPr>
            <p:ph type="body" sz="quarter" idx="48" hasCustomPrompt="1"/>
          </p:nvPr>
        </p:nvSpPr>
        <p:spPr bwMode="gray">
          <a:xfrm>
            <a:off x="4855125" y="23688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15" name="Text Placeholder 14"/>
          <p:cNvSpPr>
            <a:spLocks noGrp="1"/>
          </p:cNvSpPr>
          <p:nvPr>
            <p:ph type="body" sz="quarter" idx="49" hasCustomPrompt="1"/>
          </p:nvPr>
        </p:nvSpPr>
        <p:spPr bwMode="gray">
          <a:xfrm>
            <a:off x="1526400" y="33588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17" name="Text Placeholder 16"/>
          <p:cNvSpPr>
            <a:spLocks noGrp="1"/>
          </p:cNvSpPr>
          <p:nvPr>
            <p:ph type="body" sz="quarter" idx="50" hasCustomPrompt="1"/>
          </p:nvPr>
        </p:nvSpPr>
        <p:spPr bwMode="gray">
          <a:xfrm>
            <a:off x="4855125" y="33588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19" name="Text Placeholder 18"/>
          <p:cNvSpPr>
            <a:spLocks noGrp="1"/>
          </p:cNvSpPr>
          <p:nvPr>
            <p:ph type="body" sz="quarter" idx="51" hasCustomPrompt="1"/>
          </p:nvPr>
        </p:nvSpPr>
        <p:spPr bwMode="gray">
          <a:xfrm>
            <a:off x="1526400" y="434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1" name="Text Placeholder 20"/>
          <p:cNvSpPr>
            <a:spLocks noGrp="1"/>
          </p:cNvSpPr>
          <p:nvPr>
            <p:ph type="body" sz="quarter" idx="52" hasCustomPrompt="1"/>
          </p:nvPr>
        </p:nvSpPr>
        <p:spPr bwMode="gray">
          <a:xfrm>
            <a:off x="4855125" y="4345200"/>
            <a:ext cx="4708800" cy="828000"/>
          </a:xfrm>
        </p:spPr>
        <p:txBody>
          <a:bodyPr lIns="72000" tIns="72000" rIns="72000" bIns="72000" anchor="ctr"/>
          <a:lstStyle>
            <a:lvl1pPr marL="0" indent="0">
              <a:spcBef>
                <a:spcPts val="100"/>
              </a:spcBef>
              <a:spcAft>
                <a:spcPts val="100"/>
              </a:spcAft>
              <a:buNone/>
              <a:defRPr sz="1400">
                <a:solidFill>
                  <a:schemeClr val="bg1"/>
                </a:solidFill>
              </a:defRPr>
            </a:lvl1pPr>
          </a:lstStyle>
          <a:p>
            <a:pPr lvl="0"/>
            <a:r>
              <a:rPr lang="en-GB" noProof="0" dirty="0"/>
              <a:t>Long description</a:t>
            </a:r>
            <a:br>
              <a:rPr lang="en-GB" noProof="0" dirty="0"/>
            </a:br>
            <a:r>
              <a:rPr lang="en-GB" noProof="0" dirty="0"/>
              <a:t>(14pt)</a:t>
            </a:r>
          </a:p>
        </p:txBody>
      </p:sp>
      <p:sp>
        <p:nvSpPr>
          <p:cNvPr id="23" name="Text Placeholder 22"/>
          <p:cNvSpPr>
            <a:spLocks noGrp="1"/>
          </p:cNvSpPr>
          <p:nvPr>
            <p:ph type="body" sz="quarter" idx="53" hasCustomPrompt="1"/>
          </p:nvPr>
        </p:nvSpPr>
        <p:spPr bwMode="gray">
          <a:xfrm>
            <a:off x="1526400" y="5335200"/>
            <a:ext cx="2592000" cy="828000"/>
          </a:xfrm>
        </p:spPr>
        <p:txBody>
          <a:bodyPr lIns="72000" tIns="72000" rIns="72000" bIns="72000" anchor="ctr"/>
          <a:lstStyle>
            <a:lvl1pPr marL="0" indent="0" algn="ctr">
              <a:spcBef>
                <a:spcPts val="100"/>
              </a:spcBef>
              <a:spcAft>
                <a:spcPts val="100"/>
              </a:spcAft>
              <a:buNone/>
              <a:defRPr sz="1600" b="1">
                <a:solidFill>
                  <a:schemeClr val="bg1"/>
                </a:solidFill>
              </a:defRPr>
            </a:lvl1pPr>
          </a:lstStyle>
          <a:p>
            <a:pPr lvl="0"/>
            <a:r>
              <a:rPr lang="en-GB" noProof="0" dirty="0"/>
              <a:t>Short description</a:t>
            </a:r>
            <a:br>
              <a:rPr lang="en-GB" noProof="0" dirty="0"/>
            </a:br>
            <a:r>
              <a:rPr lang="en-GB" noProof="0" dirty="0"/>
              <a:t>(16pt)</a:t>
            </a:r>
          </a:p>
        </p:txBody>
      </p:sp>
      <p:sp>
        <p:nvSpPr>
          <p:cNvPr id="25" name="Text Placeholder 24"/>
          <p:cNvSpPr>
            <a:spLocks noGrp="1"/>
          </p:cNvSpPr>
          <p:nvPr>
            <p:ph type="body" sz="quarter" idx="54" hasCustomPrompt="1"/>
          </p:nvPr>
        </p:nvSpPr>
        <p:spPr bwMode="gray">
          <a:xfrm>
            <a:off x="4855125" y="5335200"/>
            <a:ext cx="4708800" cy="828000"/>
          </a:xfrm>
        </p:spPr>
        <p:txBody>
          <a:bodyPr lIns="72000" tIns="72000" rIns="72000" bIns="72000" anchor="ctr"/>
          <a:lstStyle>
            <a:lvl1pPr marL="0" indent="0">
              <a:spcBef>
                <a:spcPts val="100"/>
              </a:spcBef>
              <a:spcAft>
                <a:spcPts val="100"/>
              </a:spcAft>
              <a:buNone/>
              <a:defRPr sz="1400">
                <a:solidFill>
                  <a:sysClr val="windowText" lastClr="000000"/>
                </a:solidFill>
              </a:defRPr>
            </a:lvl1pPr>
          </a:lstStyle>
          <a:p>
            <a:pPr lvl="0"/>
            <a:r>
              <a:rPr lang="en-GB" noProof="0" dirty="0"/>
              <a:t>Long description</a:t>
            </a:r>
            <a:br>
              <a:rPr lang="en-GB" noProof="0" dirty="0"/>
            </a:br>
            <a:r>
              <a:rPr lang="en-GB" noProof="0" dirty="0"/>
              <a:t>(14pt)</a:t>
            </a:r>
          </a:p>
        </p:txBody>
      </p:sp>
      <p:sp>
        <p:nvSpPr>
          <p:cNvPr id="26"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3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Tree>
    <p:extLst>
      <p:ext uri="{BB962C8B-B14F-4D97-AF65-F5344CB8AC3E}">
        <p14:creationId xmlns:p14="http://schemas.microsoft.com/office/powerpoint/2010/main" val="3352056415"/>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Background Visual with Content">
    <p:bg bwMode="gray">
      <p:bgPr>
        <a:solidFill>
          <a:schemeClr val="bg1"/>
        </a:solidFill>
        <a:effectLst/>
      </p:bgPr>
    </p:bg>
    <p:spTree>
      <p:nvGrpSpPr>
        <p:cNvPr id="1" name=""/>
        <p:cNvGrpSpPr/>
        <p:nvPr/>
      </p:nvGrpSpPr>
      <p:grpSpPr>
        <a:xfrm>
          <a:off x="0" y="0"/>
          <a:ext cx="0" cy="0"/>
          <a:chOff x="0" y="0"/>
          <a:chExt cx="0" cy="0"/>
        </a:xfrm>
      </p:grpSpPr>
      <p:sp>
        <p:nvSpPr>
          <p:cNvPr id="14" name="Rechteck 1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3"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9" name="Text Placeholder 19"/>
          <p:cNvSpPr>
            <a:spLocks noGrp="1"/>
          </p:cNvSpPr>
          <p:nvPr>
            <p:ph type="body" sz="quarter" idx="23" hasCustomPrompt="1"/>
          </p:nvPr>
        </p:nvSpPr>
        <p:spPr bwMode="gray">
          <a:xfrm>
            <a:off x="324000" y="1591200"/>
            <a:ext cx="9237600" cy="244800"/>
          </a:xfrm>
        </p:spPr>
        <p:txBody>
          <a:bodyPr/>
          <a:lstStyle>
            <a:lvl1pPr marL="0" indent="0">
              <a:buNone/>
              <a:defRPr sz="1400" b="1"/>
            </a:lvl1pPr>
          </a:lstStyle>
          <a:p>
            <a:pPr lvl="0"/>
            <a:r>
              <a:rPr lang="en-GB" noProof="0" dirty="0"/>
              <a:t>Sub headline (12-16pt)</a:t>
            </a:r>
          </a:p>
        </p:txBody>
      </p:sp>
      <p:sp>
        <p:nvSpPr>
          <p:cNvPr id="10" name="Text Placeholder 21"/>
          <p:cNvSpPr>
            <a:spLocks noGrp="1"/>
          </p:cNvSpPr>
          <p:nvPr>
            <p:ph type="body" sz="quarter" idx="24" hasCustomPrompt="1"/>
          </p:nvPr>
        </p:nvSpPr>
        <p:spPr bwMode="gray">
          <a:xfrm>
            <a:off x="324000" y="1842087"/>
            <a:ext cx="9237600" cy="244800"/>
          </a:xfrm>
        </p:spPr>
        <p:txBody>
          <a:bodyPr/>
          <a:lstStyle>
            <a:lvl1pPr marL="0" indent="0">
              <a:spcAft>
                <a:spcPts val="0"/>
              </a:spcAft>
              <a:buNone/>
              <a:defRPr/>
            </a:lvl1pPr>
          </a:lstStyle>
          <a:p>
            <a:pPr lvl="0"/>
            <a:r>
              <a:rPr lang="en-GB" noProof="0" dirty="0"/>
              <a:t>Second sub headline if required (12pt)</a:t>
            </a:r>
          </a:p>
        </p:txBody>
      </p:sp>
      <p:sp>
        <p:nvSpPr>
          <p:cNvPr id="11"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15" name="Textfeld 14"/>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1" hasCustomPrompt="1"/>
          </p:nvPr>
        </p:nvSpPr>
        <p:spPr>
          <a:xfrm>
            <a:off x="0" y="2095200"/>
            <a:ext cx="9906000" cy="4762800"/>
          </a:xfrm>
        </p:spPr>
        <p:txBody>
          <a:bodyPr/>
          <a:lstStyle>
            <a:lvl1pPr marL="0" indent="0">
              <a:buNone/>
              <a:defRPr/>
            </a:lvl1pPr>
          </a:lstStyle>
          <a:p>
            <a:r>
              <a:rPr lang="en-GB" noProof="0" dirty="0"/>
              <a:t>New picture – send to back</a:t>
            </a:r>
          </a:p>
        </p:txBody>
      </p:sp>
    </p:spTree>
    <p:extLst>
      <p:ext uri="{BB962C8B-B14F-4D97-AF65-F5344CB8AC3E}">
        <p14:creationId xmlns:p14="http://schemas.microsoft.com/office/powerpoint/2010/main" val="2951711052"/>
      </p:ext>
    </p:extLst>
  </p:cSld>
  <p:clrMapOvr>
    <a:overrideClrMapping bg1="lt1" tx1="dk1" bg2="lt2" tx2="dk2" accent1="accent1" accent2="accent2" accent3="accent3" accent4="accent4" accent5="accent5" accent6="accent6" hlink="hlink" folHlink="folHlink"/>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Background Visual">
    <p:bg bwMode="gray">
      <p:bgPr>
        <a:solidFill>
          <a:schemeClr val="bg1"/>
        </a:solidFill>
        <a:effectLst/>
      </p:bgPr>
    </p:bg>
    <p:spTree>
      <p:nvGrpSpPr>
        <p:cNvPr id="1" name=""/>
        <p:cNvGrpSpPr/>
        <p:nvPr/>
      </p:nvGrpSpPr>
      <p:grpSpPr>
        <a:xfrm>
          <a:off x="0" y="0"/>
          <a:ext cx="0" cy="0"/>
          <a:chOff x="0" y="0"/>
          <a:chExt cx="0" cy="0"/>
        </a:xfrm>
      </p:grpSpPr>
      <p:sp>
        <p:nvSpPr>
          <p:cNvPr id="13"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8" name="Text Placeholder 7"/>
          <p:cNvSpPr>
            <a:spLocks noGrp="1"/>
          </p:cNvSpPr>
          <p:nvPr>
            <p:ph type="body" sz="quarter" idx="30"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 Click then on “send to back”.</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7" name="Textfeld 6"/>
          <p:cNvSpPr txBox="1"/>
          <p:nvPr userDrawn="1"/>
        </p:nvSpPr>
        <p:spPr bwMode="gray">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3" name="Bildplatzhalter 2"/>
          <p:cNvSpPr>
            <a:spLocks noGrp="1"/>
          </p:cNvSpPr>
          <p:nvPr>
            <p:ph type="pic" sz="quarter" idx="31" hasCustomPrompt="1"/>
          </p:nvPr>
        </p:nvSpPr>
        <p:spPr>
          <a:xfrm>
            <a:off x="0" y="2097088"/>
            <a:ext cx="9906000" cy="4760912"/>
          </a:xfrm>
        </p:spPr>
        <p:txBody>
          <a:bodyPr/>
          <a:lstStyle>
            <a:lvl1pPr marL="0" indent="0">
              <a:buNone/>
              <a:defRPr baseline="0"/>
            </a:lvl1pPr>
          </a:lstStyle>
          <a:p>
            <a:r>
              <a:rPr lang="en-GB" noProof="0" dirty="0"/>
              <a:t>New picture – send to back</a:t>
            </a:r>
          </a:p>
        </p:txBody>
      </p:sp>
    </p:spTree>
    <p:extLst>
      <p:ext uri="{BB962C8B-B14F-4D97-AF65-F5344CB8AC3E}">
        <p14:creationId xmlns:p14="http://schemas.microsoft.com/office/powerpoint/2010/main" val="2843979904"/>
      </p:ext>
    </p:extLst>
  </p:cSld>
  <p:clrMapOvr>
    <a:overrideClrMapping bg1="lt1" tx1="dk1" bg2="lt2" tx2="dk2" accent1="accent1" accent2="accent2" accent3="accent3" accent4="accent4" accent5="accent5" accent6="accent6" hlink="hlink" folHlink="folHlink"/>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Background Visual - 2">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739969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Rechteck 8"/>
          <p:cNvSpPr/>
          <p:nvPr userDrawn="1"/>
        </p:nvSpPr>
        <p:spPr bwMode="gray">
          <a:xfrm>
            <a:off x="5396753" y="1592261"/>
            <a:ext cx="4509247" cy="4573587"/>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4" name="Bildplatzhalter 10"/>
          <p:cNvSpPr>
            <a:spLocks noGrp="1"/>
          </p:cNvSpPr>
          <p:nvPr>
            <p:ph type="pic" sz="quarter" idx="31" hasCustomPrompt="1"/>
          </p:nvPr>
        </p:nvSpPr>
        <p:spPr bwMode="gray">
          <a:xfrm>
            <a:off x="0" y="0"/>
            <a:ext cx="5396753" cy="5303373"/>
          </a:xfrm>
          <a:prstGeom prst="rect">
            <a:avLst/>
          </a:prstGeom>
          <a:solidFill>
            <a:srgbClr val="B2B2B2"/>
          </a:solidFill>
        </p:spPr>
        <p:txBody>
          <a:bodyPr anchor="ctr"/>
          <a:lstStyle>
            <a:lvl1pPr marL="0" indent="0" algn="ctr">
              <a:buNone/>
              <a:defRPr sz="1300"/>
            </a:lvl1pPr>
          </a:lstStyle>
          <a:p>
            <a:r>
              <a:rPr lang="en-GB" noProof="0" dirty="0"/>
              <a:t>New Picture</a:t>
            </a:r>
          </a:p>
        </p:txBody>
      </p:sp>
      <p:sp>
        <p:nvSpPr>
          <p:cNvPr id="35" name="Textplatzhalter 20"/>
          <p:cNvSpPr>
            <a:spLocks noGrp="1"/>
          </p:cNvSpPr>
          <p:nvPr>
            <p:ph type="body" sz="quarter" idx="12" hasCustomPrompt="1"/>
          </p:nvPr>
        </p:nvSpPr>
        <p:spPr bwMode="gray">
          <a:xfrm>
            <a:off x="5040312" y="2092325"/>
            <a:ext cx="4521201" cy="675891"/>
          </a:xfrm>
        </p:spPr>
        <p:txBody>
          <a:bodyPr lIns="0" tIns="0" rIns="0" bIns="0"/>
          <a:lstStyle>
            <a:lvl1pPr marL="0" indent="0">
              <a:spcBef>
                <a:spcPts val="0"/>
              </a:spcBef>
              <a:spcAft>
                <a:spcPts val="0"/>
              </a:spcAft>
              <a:buNone/>
              <a:defRPr sz="2000" b="1"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(20pt)</a:t>
            </a:r>
          </a:p>
        </p:txBody>
      </p:sp>
      <p:sp>
        <p:nvSpPr>
          <p:cNvPr id="8" name="Text Placeholder 7"/>
          <p:cNvSpPr>
            <a:spLocks noGrp="1"/>
          </p:cNvSpPr>
          <p:nvPr>
            <p:ph type="body" sz="quarter" idx="30" hasCustomPrompt="1"/>
          </p:nvPr>
        </p:nvSpPr>
        <p:spPr bwMode="gray">
          <a:xfrm>
            <a:off x="334963" y="239713"/>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GB" noProof="0" dirty="0"/>
              <a:t>Click the image button below to insert an image (only this action guarantees a correct view).</a:t>
            </a:r>
            <a:br>
              <a:rPr lang="en-GB" noProof="0" dirty="0"/>
            </a:br>
            <a:r>
              <a:rPr lang="en-GB"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GB" noProof="0" dirty="0"/>
            </a:br>
            <a:r>
              <a:rPr lang="en-GB" noProof="0" dirty="0"/>
              <a:t>Find pictures in the Image Data Base at the AllianzGI Brand </a:t>
            </a:r>
            <a:r>
              <a:rPr lang="en-GB" noProof="0" dirty="0" err="1"/>
              <a:t>Center</a:t>
            </a:r>
            <a:r>
              <a:rPr lang="en-GB" noProof="0" dirty="0"/>
              <a:t>.</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8" name="Textplatzhalter 20"/>
          <p:cNvSpPr>
            <a:spLocks noGrp="1"/>
          </p:cNvSpPr>
          <p:nvPr>
            <p:ph type="body" sz="quarter" idx="32" hasCustomPrompt="1"/>
          </p:nvPr>
        </p:nvSpPr>
        <p:spPr bwMode="gray">
          <a:xfrm>
            <a:off x="5738752" y="2866827"/>
            <a:ext cx="3822761" cy="879788"/>
          </a:xfrm>
        </p:spPr>
        <p:txBody>
          <a:bodyPr lIns="0" tIns="0" rIns="0" bIns="0"/>
          <a:lstStyle>
            <a:lvl1pPr marL="0" indent="0">
              <a:spcBef>
                <a:spcPts val="0"/>
              </a:spcBef>
              <a:spcAft>
                <a:spcPts val="0"/>
              </a:spcAft>
              <a:buNone/>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Main slide heading appears here (12pt)</a:t>
            </a:r>
          </a:p>
        </p:txBody>
      </p:sp>
    </p:spTree>
    <p:extLst>
      <p:ext uri="{BB962C8B-B14F-4D97-AF65-F5344CB8AC3E}">
        <p14:creationId xmlns:p14="http://schemas.microsoft.com/office/powerpoint/2010/main" val="2935108788"/>
      </p:ext>
    </p:extLst>
  </p:cSld>
  <p:clrMapOvr>
    <a:overrideClrMapping bg1="lt1" tx1="dk1" bg2="lt2" tx2="dk2" accent1="accent1" accent2="accent2" accent3="accent3" accent4="accent4" accent5="accent5" accent6="accent6" hlink="hlink" folHlink="folHlink"/>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Background Visual - 3">
    <p:bg>
      <p:bgRef idx="1001">
        <a:schemeClr val="bg1"/>
      </p:bgRef>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40306070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2" name="Objek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6" name="Rechteck 15"/>
          <p:cNvSpPr/>
          <p:nvPr userDrawn="1"/>
        </p:nvSpPr>
        <p:spPr bwMode="gray">
          <a:xfrm>
            <a:off x="3549601" y="1592261"/>
            <a:ext cx="6356399" cy="4573587"/>
          </a:xfrm>
          <a:prstGeom prst="rect">
            <a:avLst/>
          </a:prstGeom>
          <a:solidFill>
            <a:srgbClr val="B2B2B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Rechteck 11"/>
          <p:cNvSpPr/>
          <p:nvPr userDrawn="1"/>
        </p:nvSpPr>
        <p:spPr bwMode="gray">
          <a:xfrm>
            <a:off x="0" y="0"/>
            <a:ext cx="3549600" cy="48456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8" name="Textplatzhalter 20"/>
          <p:cNvSpPr>
            <a:spLocks noGrp="1"/>
          </p:cNvSpPr>
          <p:nvPr>
            <p:ph type="body" sz="quarter" idx="32" hasCustomPrompt="1"/>
          </p:nvPr>
        </p:nvSpPr>
        <p:spPr bwMode="gray">
          <a:xfrm>
            <a:off x="316473" y="2842101"/>
            <a:ext cx="2946681" cy="879788"/>
          </a:xfrm>
        </p:spPr>
        <p:txBody>
          <a:bodyPr lIns="0" tIns="0" rIns="0" bIns="0"/>
          <a:lstStyle>
            <a:lvl1pPr marL="0" marR="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sz="1200" b="0" baseline="0">
                <a:solidFill>
                  <a:schemeClr val="tx2"/>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marL="0" marR="0" lvl="0" indent="0" algn="l" defTabSz="914400" rtl="0" eaLnBrk="1" fontAlgn="base" latinLnBrk="0" hangingPunct="1">
              <a:lnSpc>
                <a:spcPct val="100000"/>
              </a:lnSpc>
              <a:spcBef>
                <a:spcPts val="0"/>
              </a:spcBef>
              <a:spcAft>
                <a:spcPts val="0"/>
              </a:spcAft>
              <a:buClr>
                <a:schemeClr val="tx2"/>
              </a:buClr>
              <a:buSzTx/>
              <a:buFont typeface="Wingdings" panose="05000000000000000000" pitchFamily="2" charset="2"/>
              <a:buNone/>
              <a:tabLst>
                <a:tab pos="179388" algn="l"/>
              </a:tabLst>
              <a:defRPr/>
            </a:pPr>
            <a:r>
              <a:rPr lang="en-GB" noProof="0" dirty="0"/>
              <a:t>Subtitle of the presentation (12pt)</a:t>
            </a:r>
          </a:p>
        </p:txBody>
      </p:sp>
      <p:grpSp>
        <p:nvGrpSpPr>
          <p:cNvPr id="5" name="Gruppieren 4"/>
          <p:cNvGrpSpPr/>
          <p:nvPr userDrawn="1"/>
        </p:nvGrpSpPr>
        <p:grpSpPr bwMode="gray">
          <a:xfrm>
            <a:off x="0" y="762000"/>
            <a:ext cx="9906001" cy="5638801"/>
            <a:chOff x="0" y="762000"/>
            <a:chExt cx="9906001" cy="5638801"/>
          </a:xfrm>
        </p:grpSpPr>
        <p:sp>
          <p:nvSpPr>
            <p:cNvPr id="3" name="Rechteck 2"/>
            <p:cNvSpPr/>
            <p:nvPr userDrawn="1"/>
          </p:nvSpPr>
          <p:spPr bwMode="gray">
            <a:xfrm>
              <a:off x="0" y="4845600"/>
              <a:ext cx="3549601" cy="1555201"/>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3" name="Rechteck 12"/>
            <p:cNvSpPr/>
            <p:nvPr userDrawn="1"/>
          </p:nvSpPr>
          <p:spPr bwMode="gray">
            <a:xfrm>
              <a:off x="3549601" y="6175375"/>
              <a:ext cx="6356400" cy="225426"/>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4" name="Rechteck 13"/>
            <p:cNvSpPr/>
            <p:nvPr userDrawn="1"/>
          </p:nvSpPr>
          <p:spPr bwMode="gray">
            <a:xfrm>
              <a:off x="3549601" y="762000"/>
              <a:ext cx="6356400" cy="839788"/>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grpSp>
      <p:sp>
        <p:nvSpPr>
          <p:cNvPr id="4" name="Textplatzhalter 3"/>
          <p:cNvSpPr>
            <a:spLocks noGrp="1"/>
          </p:cNvSpPr>
          <p:nvPr>
            <p:ph type="body" sz="quarter" idx="33" hasCustomPrompt="1"/>
          </p:nvPr>
        </p:nvSpPr>
        <p:spPr bwMode="gray">
          <a:xfrm>
            <a:off x="315913" y="993799"/>
            <a:ext cx="7645400" cy="1076325"/>
          </a:xfrm>
        </p:spPr>
        <p:txBody>
          <a:bodyPr/>
          <a:lstStyle>
            <a:lvl1pPr marL="0" indent="0">
              <a:buNone/>
              <a:tabLst/>
              <a:defRPr sz="3600" b="1">
                <a:solidFill>
                  <a:schemeClr val="tx2"/>
                </a:solidFill>
              </a:defRPr>
            </a:lvl1pPr>
            <a:lvl5pPr>
              <a:defRPr/>
            </a:lvl5pPr>
          </a:lstStyle>
          <a:p>
            <a:pPr lvl="0"/>
            <a:r>
              <a:rPr lang="en-GB" noProof="0" dirty="0"/>
              <a:t>Headline (36pt) max. two lines</a:t>
            </a:r>
          </a:p>
        </p:txBody>
      </p:sp>
      <p:sp>
        <p:nvSpPr>
          <p:cNvPr id="37"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20" name="Textfeld 19"/>
          <p:cNvSpPr txBox="1"/>
          <p:nvPr userDrawn="1"/>
        </p:nvSpPr>
        <p:spPr bwMode="gray">
          <a:xfrm>
            <a:off x="4020319" y="3725165"/>
            <a:ext cx="5414962" cy="307777"/>
          </a:xfrm>
          <a:prstGeom prst="rect">
            <a:avLst/>
          </a:prstGeom>
          <a:noFill/>
        </p:spPr>
        <p:txBody>
          <a:bodyPr wrap="square" lIns="0" tIns="0" rIns="0" bIns="0" rtlCol="0" anchor="ctr">
            <a:spAutoFit/>
          </a:bodyPr>
          <a:lstStyle/>
          <a:p>
            <a:pPr algn="ctr">
              <a:spcBef>
                <a:spcPts val="360"/>
              </a:spcBef>
              <a:spcAft>
                <a:spcPts val="360"/>
              </a:spcAft>
              <a:buClr>
                <a:schemeClr val="tx2"/>
              </a:buClr>
              <a:tabLst/>
            </a:pPr>
            <a:r>
              <a:rPr lang="en-GB" sz="2000" b="1" noProof="0" dirty="0">
                <a:solidFill>
                  <a:srgbClr val="F3B085"/>
                </a:solidFill>
              </a:rPr>
              <a:t>Picture to be placed in the slide master</a:t>
            </a:r>
          </a:p>
        </p:txBody>
      </p:sp>
      <p:sp>
        <p:nvSpPr>
          <p:cNvPr id="21" name="L-Form 20"/>
          <p:cNvSpPr/>
          <p:nvPr userDrawn="1"/>
        </p:nvSpPr>
        <p:spPr bwMode="auto">
          <a:xfrm>
            <a:off x="3548400" y="1601788"/>
            <a:ext cx="6357600" cy="4564060"/>
          </a:xfrm>
          <a:prstGeom prst="corner">
            <a:avLst>
              <a:gd name="adj1" fmla="val 43147"/>
              <a:gd name="adj2" fmla="val 69324"/>
            </a:avLst>
          </a:prstGeom>
          <a:solidFill>
            <a:srgbClr val="326295">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lvl="0">
              <a:lnSpc>
                <a:spcPct val="110000"/>
              </a:lnSpc>
              <a:spcBef>
                <a:spcPct val="50000"/>
              </a:spcBef>
              <a:spcAft>
                <a:spcPct val="25000"/>
              </a:spcAft>
              <a:tabLst/>
            </a:pPr>
            <a:endParaRPr kumimoji="0" lang="en-GB" b="0" i="0" u="none" strike="noStrike" cap="none" normalizeH="0" noProof="0" dirty="0">
              <a:ln>
                <a:noFill/>
              </a:ln>
              <a:solidFill>
                <a:schemeClr val="bg1"/>
              </a:solidFill>
              <a:effectLst/>
              <a:latin typeface="Arial" charset="0"/>
            </a:endParaRPr>
          </a:p>
        </p:txBody>
      </p:sp>
    </p:spTree>
    <p:extLst>
      <p:ext uri="{BB962C8B-B14F-4D97-AF65-F5344CB8AC3E}">
        <p14:creationId xmlns:p14="http://schemas.microsoft.com/office/powerpoint/2010/main" val="2583602962"/>
      </p:ext>
    </p:extLst>
  </p:cSld>
  <p:clrMapOvr>
    <a:overrideClrMapping bg1="lt1" tx1="dk1" bg2="lt2" tx2="dk2" accent1="accent1" accent2="accent2" accent3="accent3" accent4="accent4" accent5="accent5" accent6="accent6" hlink="hlink" folHlink="folHlink"/>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Key Point">
    <p:spTree>
      <p:nvGrpSpPr>
        <p:cNvPr id="1" name=""/>
        <p:cNvGrpSpPr/>
        <p:nvPr/>
      </p:nvGrpSpPr>
      <p:grpSpPr>
        <a:xfrm>
          <a:off x="0" y="0"/>
          <a:ext cx="0" cy="0"/>
          <a:chOff x="0" y="0"/>
          <a:chExt cx="0" cy="0"/>
        </a:xfrm>
      </p:grpSpPr>
      <p:sp>
        <p:nvSpPr>
          <p:cNvPr id="9" name="Rechteck 8"/>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4" name="Text Placeholder 3"/>
          <p:cNvSpPr>
            <a:spLocks noGrp="1"/>
          </p:cNvSpPr>
          <p:nvPr>
            <p:ph type="body" sz="quarter" idx="22" hasCustomPrompt="1"/>
          </p:nvPr>
        </p:nvSpPr>
        <p:spPr bwMode="gray">
          <a:xfrm>
            <a:off x="324000" y="6235200"/>
            <a:ext cx="8640000" cy="374400"/>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6" name="Text Placeholder 5"/>
          <p:cNvSpPr>
            <a:spLocks noGrp="1"/>
          </p:cNvSpPr>
          <p:nvPr>
            <p:ph type="body" sz="quarter" idx="23"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12" name="Text Placeholder 11"/>
          <p:cNvSpPr>
            <a:spLocks noGrp="1"/>
          </p:cNvSpPr>
          <p:nvPr>
            <p:ph type="body" sz="quarter" idx="24"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Tree>
    <p:extLst>
      <p:ext uri="{BB962C8B-B14F-4D97-AF65-F5344CB8AC3E}">
        <p14:creationId xmlns:p14="http://schemas.microsoft.com/office/powerpoint/2010/main" val="1605377821"/>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Key Point with Background">
    <p:bg>
      <p:bgRef idx="1001">
        <a:schemeClr val="bg1"/>
      </p:bgRef>
    </p:bg>
    <p:spTree>
      <p:nvGrpSpPr>
        <p:cNvPr id="1" name=""/>
        <p:cNvGrpSpPr/>
        <p:nvPr/>
      </p:nvGrpSpPr>
      <p:grpSpPr>
        <a:xfrm>
          <a:off x="0" y="0"/>
          <a:ext cx="0" cy="0"/>
          <a:chOff x="0" y="0"/>
          <a:chExt cx="0" cy="0"/>
        </a:xfrm>
      </p:grpSpPr>
      <p:sp>
        <p:nvSpPr>
          <p:cNvPr id="10" name="Rechteck 9"/>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2" name="Titel 1"/>
          <p:cNvSpPr>
            <a:spLocks noGrp="1"/>
          </p:cNvSpPr>
          <p:nvPr>
            <p:ph type="title" hasCustomPrompt="1"/>
          </p:nvPr>
        </p:nvSpPr>
        <p:spPr bwMode="gray">
          <a:xfrm>
            <a:off x="324000" y="660011"/>
            <a:ext cx="7686000" cy="607190"/>
          </a:xfrm>
        </p:spPr>
        <p:txBody>
          <a:bodyPr/>
          <a:lstStyle>
            <a:lvl1pPr>
              <a:defRPr>
                <a:solidFill>
                  <a:schemeClr val="tx2"/>
                </a:solidFill>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14" name="Textplatzhalter 7"/>
          <p:cNvSpPr>
            <a:spLocks noGrp="1"/>
          </p:cNvSpPr>
          <p:nvPr>
            <p:ph type="body" sz="quarter" idx="22" hasCustomPrompt="1"/>
          </p:nvPr>
        </p:nvSpPr>
        <p:spPr bwMode="gray">
          <a:xfrm>
            <a:off x="324000" y="6235337"/>
            <a:ext cx="8640000" cy="373805"/>
          </a:xfrm>
        </p:spPr>
        <p:txBody>
          <a:bodyPr anchor="b"/>
          <a:lstStyle>
            <a:lvl1pPr marL="0" indent="0">
              <a:lnSpc>
                <a:spcPct val="100000"/>
              </a:lnSpc>
              <a:spcBef>
                <a:spcPts val="0"/>
              </a:spcBef>
              <a:spcAft>
                <a:spcPts val="0"/>
              </a:spcAft>
              <a:buNone/>
              <a:defRPr sz="800">
                <a:solidFill>
                  <a:schemeClr val="tx1"/>
                </a:solidFill>
                <a:latin typeface="Arial Narrow" panose="020B0606020202030204" pitchFamily="34" charset="0"/>
              </a:defRPr>
            </a:lvl1pPr>
          </a:lstStyle>
          <a:p>
            <a:pPr lvl="0"/>
            <a:r>
              <a:rPr lang="en-GB" noProof="0" dirty="0"/>
              <a:t>Disclaimer (optional) (8pt)</a:t>
            </a:r>
          </a:p>
        </p:txBody>
      </p:sp>
      <p:sp>
        <p:nvSpPr>
          <p:cNvPr id="3" name="Text Placeholder 2"/>
          <p:cNvSpPr>
            <a:spLocks noGrp="1"/>
          </p:cNvSpPr>
          <p:nvPr>
            <p:ph type="body" sz="quarter" idx="30" hasCustomPrompt="1"/>
          </p:nvPr>
        </p:nvSpPr>
        <p:spPr bwMode="gray">
          <a:xfrm>
            <a:off x="324000" y="2368800"/>
            <a:ext cx="9237600" cy="2581200"/>
          </a:xfrm>
        </p:spPr>
        <p:txBody>
          <a:bodyPr/>
          <a:lstStyle>
            <a:lvl1pPr marL="0" indent="0">
              <a:buNone/>
              <a:defRPr sz="4800">
                <a:solidFill>
                  <a:schemeClr val="tx2"/>
                </a:solidFill>
              </a:defRPr>
            </a:lvl1pPr>
          </a:lstStyle>
          <a:p>
            <a:pPr lvl="0"/>
            <a:r>
              <a:rPr lang="en-GB" noProof="0" dirty="0"/>
              <a:t>“Lorem ipsum </a:t>
            </a:r>
            <a:r>
              <a:rPr lang="en-GB" noProof="0" dirty="0" err="1"/>
              <a:t>dolor</a:t>
            </a:r>
            <a:r>
              <a:rPr lang="en-GB" noProof="0" dirty="0"/>
              <a:t> </a:t>
            </a:r>
            <a:r>
              <a:rPr lang="en-GB" noProof="0" dirty="0" err="1"/>
              <a:t>expe</a:t>
            </a:r>
            <a:r>
              <a:rPr lang="en-GB" noProof="0" dirty="0"/>
              <a:t> </a:t>
            </a:r>
            <a:br>
              <a:rPr lang="en-GB" noProof="0" dirty="0"/>
            </a:br>
            <a:r>
              <a:rPr lang="en-GB" noProof="0" dirty="0" err="1"/>
              <a:t>voluptat</a:t>
            </a:r>
            <a:r>
              <a:rPr lang="en-GB" noProof="0" dirty="0"/>
              <a:t> </a:t>
            </a:r>
            <a:r>
              <a:rPr lang="en-GB" noProof="0" dirty="0" err="1"/>
              <a:t>fero</a:t>
            </a:r>
            <a:r>
              <a:rPr lang="en-GB" noProof="0" dirty="0"/>
              <a:t> </a:t>
            </a:r>
            <a:r>
              <a:rPr lang="en-GB" noProof="0" dirty="0" err="1"/>
              <a:t>ipicatis</a:t>
            </a:r>
            <a:r>
              <a:rPr lang="en-GB" noProof="0" dirty="0"/>
              <a:t> </a:t>
            </a:r>
            <a:r>
              <a:rPr lang="en-GB" noProof="0" dirty="0" err="1"/>
              <a:t>quas</a:t>
            </a:r>
            <a:r>
              <a:rPr lang="en-GB" noProof="0" dirty="0"/>
              <a:t> et </a:t>
            </a:r>
            <a:r>
              <a:rPr lang="en-GB" noProof="0" dirty="0" err="1"/>
              <a:t>valute</a:t>
            </a:r>
            <a:r>
              <a:rPr lang="en-GB" noProof="0" dirty="0"/>
              <a:t> </a:t>
            </a:r>
            <a:r>
              <a:rPr lang="en-GB" noProof="0" dirty="0" err="1"/>
              <a:t>dolestor</a:t>
            </a:r>
            <a:r>
              <a:rPr lang="en-GB" noProof="0" dirty="0"/>
              <a:t>.” (48pt)</a:t>
            </a:r>
          </a:p>
        </p:txBody>
      </p:sp>
      <p:sp>
        <p:nvSpPr>
          <p:cNvPr id="5" name="Text Placeholder 4"/>
          <p:cNvSpPr>
            <a:spLocks noGrp="1"/>
          </p:cNvSpPr>
          <p:nvPr>
            <p:ph type="body" sz="quarter" idx="31" hasCustomPrompt="1"/>
          </p:nvPr>
        </p:nvSpPr>
        <p:spPr bwMode="gray">
          <a:xfrm>
            <a:off x="324000" y="4957200"/>
            <a:ext cx="9237600" cy="464400"/>
          </a:xfrm>
        </p:spPr>
        <p:txBody>
          <a:bodyPr anchor="ctr"/>
          <a:lstStyle>
            <a:lvl1pPr marL="0" indent="0">
              <a:spcBef>
                <a:spcPts val="0"/>
              </a:spcBef>
              <a:spcAft>
                <a:spcPts val="0"/>
              </a:spcAft>
              <a:buNone/>
              <a:defRPr sz="1600">
                <a:solidFill>
                  <a:schemeClr val="tx2"/>
                </a:solidFill>
              </a:defRPr>
            </a:lvl1pPr>
          </a:lstStyle>
          <a:p>
            <a:pPr lvl="0"/>
            <a:r>
              <a:rPr lang="en-GB" noProof="0" dirty="0"/>
              <a:t>Name of speaker (16pt)</a:t>
            </a:r>
          </a:p>
        </p:txBody>
      </p:sp>
      <p:sp>
        <p:nvSpPr>
          <p:cNvPr id="7" name="Text Placeholder 7"/>
          <p:cNvSpPr>
            <a:spLocks noGrp="1"/>
          </p:cNvSpPr>
          <p:nvPr>
            <p:ph type="body" sz="quarter" idx="32" hasCustomPrompt="1"/>
          </p:nvPr>
        </p:nvSpPr>
        <p:spPr bwMode="gray">
          <a:xfrm>
            <a:off x="4281055" y="162122"/>
            <a:ext cx="3815541" cy="1380201"/>
          </a:xfrm>
        </p:spPr>
        <p:txBody>
          <a:bodyPr/>
          <a:lstStyle>
            <a:lvl1pPr marL="0" marR="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sz="800" i="1" baseline="0"/>
            </a:lvl1pPr>
          </a:lstStyle>
          <a:p>
            <a:pPr marL="0" marR="0" lvl="0" indent="0" algn="l" defTabSz="914400" rtl="0" eaLnBrk="1" fontAlgn="base" latinLnBrk="0" hangingPunct="1">
              <a:lnSpc>
                <a:spcPct val="120000"/>
              </a:lnSpc>
              <a:spcBef>
                <a:spcPts val="360"/>
              </a:spcBef>
              <a:spcAft>
                <a:spcPts val="360"/>
              </a:spcAft>
              <a:buClr>
                <a:schemeClr val="tx2"/>
              </a:buClr>
              <a:buSzTx/>
              <a:buFont typeface="Wingdings" panose="05000000000000000000" pitchFamily="2" charset="2"/>
              <a:buNone/>
              <a:tabLst>
                <a:tab pos="179388" algn="l"/>
              </a:tabLst>
              <a:defRPr/>
            </a:pPr>
            <a:r>
              <a:rPr lang="en-US" noProof="0" dirty="0"/>
              <a:t>Click the image button below to insert an image (only this action guarantees a correct view). Click then on “send to back”.</a:t>
            </a:r>
            <a:br>
              <a:rPr lang="en-US" noProof="0" dirty="0"/>
            </a:br>
            <a:r>
              <a:rPr lang="en-US" noProof="0" dirty="0"/>
              <a:t>Note: All photography and video must comply with AllianzGI guidelines. Imagery is an expression of our brand personality and needs to reflect the business we are in. Our imagery needs to be thoughtful and serious, and must convey professionalism that inspires confidence and trust.</a:t>
            </a:r>
            <a:br>
              <a:rPr lang="en-US" noProof="0" dirty="0"/>
            </a:br>
            <a:r>
              <a:rPr lang="en-US" noProof="0" dirty="0"/>
              <a:t>Find pictures in the Image Data Base at the AllianzGI Brand Center.</a:t>
            </a:r>
          </a:p>
        </p:txBody>
      </p:sp>
      <p:sp>
        <p:nvSpPr>
          <p:cNvPr id="11" name="Textfeld 10"/>
          <p:cNvSpPr txBox="1"/>
          <p:nvPr userDrawn="1"/>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4" name="Bildplatzhalter 3"/>
          <p:cNvSpPr>
            <a:spLocks noGrp="1"/>
          </p:cNvSpPr>
          <p:nvPr>
            <p:ph type="pic" sz="quarter" idx="33" hasCustomPrompt="1"/>
          </p:nvPr>
        </p:nvSpPr>
        <p:spPr>
          <a:xfrm>
            <a:off x="0" y="2097088"/>
            <a:ext cx="9906000" cy="4760912"/>
          </a:xfrm>
        </p:spPr>
        <p:txBody>
          <a:bodyPr/>
          <a:lstStyle>
            <a:lvl1pPr marL="0" indent="0">
              <a:buNone/>
              <a:defRPr/>
            </a:lvl1pPr>
          </a:lstStyle>
          <a:p>
            <a:r>
              <a:rPr lang="de-DE" dirty="0"/>
              <a:t>New </a:t>
            </a:r>
            <a:r>
              <a:rPr lang="de-DE" dirty="0" err="1"/>
              <a:t>picture</a:t>
            </a:r>
            <a:r>
              <a:rPr lang="de-DE" dirty="0"/>
              <a:t> – send </a:t>
            </a:r>
            <a:r>
              <a:rPr lang="de-DE" dirty="0" err="1"/>
              <a:t>to</a:t>
            </a:r>
            <a:r>
              <a:rPr lang="de-DE" dirty="0"/>
              <a:t> back</a:t>
            </a:r>
          </a:p>
        </p:txBody>
      </p:sp>
    </p:spTree>
    <p:extLst>
      <p:ext uri="{BB962C8B-B14F-4D97-AF65-F5344CB8AC3E}">
        <p14:creationId xmlns:p14="http://schemas.microsoft.com/office/powerpoint/2010/main" val="2873455922"/>
      </p:ext>
    </p:extLst>
  </p:cSld>
  <p:clrMapOvr>
    <a:overrideClrMapping bg1="lt1" tx1="dk1" bg2="lt2" tx2="dk2" accent1="accent1" accent2="accent2" accent3="accent3" accent4="accent4" accent5="accent5" accent6="accent6" hlink="hlink" folHlink="folHlink"/>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preserve="1" userDrawn="1">
  <p:cSld name="Breaking Slide">
    <p:bg>
      <p:bgRef idx="1001">
        <a:schemeClr val="bg1"/>
      </p:bgRef>
    </p:bg>
    <p:spTree>
      <p:nvGrpSpPr>
        <p:cNvPr id="1" name=""/>
        <p:cNvGrpSpPr/>
        <p:nvPr/>
      </p:nvGrpSpPr>
      <p:grpSpPr>
        <a:xfrm>
          <a:off x="0" y="0"/>
          <a:ext cx="0" cy="0"/>
          <a:chOff x="0" y="0"/>
          <a:chExt cx="0" cy="0"/>
        </a:xfrm>
      </p:grpSpPr>
      <p:sp>
        <p:nvSpPr>
          <p:cNvPr id="43" name="Freeform 614"/>
          <p:cNvSpPr>
            <a:spLocks noEditPoints="1"/>
          </p:cNvSpPr>
          <p:nvPr userDrawn="1"/>
        </p:nvSpPr>
        <p:spPr bwMode="gray">
          <a:xfrm>
            <a:off x="1905001" y="2306638"/>
            <a:ext cx="6096000" cy="2251913"/>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1640387989"/>
      </p:ext>
    </p:extLst>
  </p:cSld>
  <p:clrMapOvr>
    <a:overrideClrMapping bg1="lt1" tx1="dk1" bg2="lt2" tx2="dk2" accent1="accent1" accent2="accent2" accent3="accent3" accent4="accent4" accent5="accent5" accent6="accent6" hlink="hlink" folHlink="folHlink"/>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preserve="1" userDrawn="1">
  <p:cSld name="Closing page">
    <p:spTree>
      <p:nvGrpSpPr>
        <p:cNvPr id="1" name=""/>
        <p:cNvGrpSpPr/>
        <p:nvPr/>
      </p:nvGrpSpPr>
      <p:grpSpPr>
        <a:xfrm>
          <a:off x="0" y="0"/>
          <a:ext cx="0" cy="0"/>
          <a:chOff x="0" y="0"/>
          <a:chExt cx="0" cy="0"/>
        </a:xfrm>
      </p:grpSpPr>
      <p:sp>
        <p:nvSpPr>
          <p:cNvPr id="7" name="Rechteck 6"/>
          <p:cNvSpPr/>
          <p:nvPr userDrawn="1"/>
        </p:nvSpPr>
        <p:spPr bwMode="gray">
          <a:xfrm>
            <a:off x="819150" y="3507366"/>
            <a:ext cx="9086850" cy="198946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Freeform 614"/>
          <p:cNvSpPr>
            <a:spLocks noEditPoints="1"/>
          </p:cNvSpPr>
          <p:nvPr userDrawn="1"/>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
        <p:nvSpPr>
          <p:cNvPr id="6" name="Rechteck 5"/>
          <p:cNvSpPr/>
          <p:nvPr userDrawn="1"/>
        </p:nvSpPr>
        <p:spPr bwMode="gray">
          <a:xfrm>
            <a:off x="0" y="2174211"/>
            <a:ext cx="5226424" cy="1333155"/>
          </a:xfrm>
          <a:prstGeom prst="rect">
            <a:avLst/>
          </a:prstGeom>
          <a:solidFill>
            <a:srgbClr val="7091B5"/>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8" name="Rectangle 1"/>
          <p:cNvSpPr/>
          <p:nvPr userDrawn="1"/>
        </p:nvSpPr>
        <p:spPr bwMode="gray">
          <a:xfrm>
            <a:off x="1118353" y="2591413"/>
            <a:ext cx="7232749" cy="1826141"/>
          </a:xfrm>
          <a:prstGeom prst="rect">
            <a:avLst/>
          </a:prstGeom>
        </p:spPr>
        <p:txBody>
          <a:bodyPr wrap="none" lIns="0" tIns="0" rIns="0" bIns="0" anchor="ctr" anchorCtr="0">
            <a:spAutoFit/>
          </a:bodyPr>
          <a:lstStyle/>
          <a:p>
            <a:r>
              <a:rPr lang="en-GB" sz="5800" b="1" noProof="0" dirty="0">
                <a:solidFill>
                  <a:schemeClr val="tx2"/>
                </a:solidFill>
              </a:rPr>
              <a:t>Active is:</a:t>
            </a:r>
            <a:r>
              <a:rPr lang="en-GB" sz="5800" b="1" noProof="0" dirty="0">
                <a:solidFill>
                  <a:schemeClr val="bg1"/>
                </a:solidFill>
              </a:rPr>
              <a:t> </a:t>
            </a:r>
          </a:p>
          <a:p>
            <a:r>
              <a:rPr lang="en-GB" sz="5400" noProof="0" dirty="0">
                <a:solidFill>
                  <a:srgbClr val="326295"/>
                </a:solidFill>
              </a:rPr>
              <a:t>Allianz Global Investors</a:t>
            </a:r>
          </a:p>
        </p:txBody>
      </p:sp>
    </p:spTree>
    <p:extLst>
      <p:ext uri="{BB962C8B-B14F-4D97-AF65-F5344CB8AC3E}">
        <p14:creationId xmlns:p14="http://schemas.microsoft.com/office/powerpoint/2010/main" val="3219850894"/>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4"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charset="0"/>
            </a:endParaRPr>
          </a:p>
        </p:txBody>
      </p:sp>
      <p:sp>
        <p:nvSpPr>
          <p:cNvPr id="242" name="Rechteck 241"/>
          <p:cNvSpPr/>
          <p:nvPr userDrawn="1"/>
        </p:nvSpPr>
        <p:spPr bwMode="gray">
          <a:xfrm>
            <a:off x="1522448" y="1673325"/>
            <a:ext cx="237600" cy="486000"/>
          </a:xfrm>
          <a:prstGeom prst="rect">
            <a:avLst/>
          </a:prstGeom>
          <a:solidFill>
            <a:schemeClr val="bg1"/>
          </a:solidFill>
          <a:ln w="6350" cap="flat" cmpd="sng" algn="ctr">
            <a:solidFill>
              <a:schemeClr val="tx2"/>
            </a:solid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lvl="0">
              <a:spcBef>
                <a:spcPct val="50000"/>
              </a:spcBef>
              <a:spcAft>
                <a:spcPct val="25000"/>
              </a:spcAft>
              <a:tabLst/>
            </a:pPr>
            <a:endParaRPr kumimoji="0" lang="en-GB" b="0" i="0" u="none" strike="noStrike" kern="1200" cap="none" normalizeH="0" noProof="0">
              <a:ln>
                <a:noFill/>
              </a:ln>
              <a:solidFill>
                <a:schemeClr val="bg1"/>
              </a:solidFill>
              <a:effectLst/>
            </a:endParaRPr>
          </a:p>
        </p:txBody>
      </p:sp>
      <p:sp>
        <p:nvSpPr>
          <p:cNvPr id="132" name="Textfeld 131"/>
          <p:cNvSpPr txBox="1"/>
          <p:nvPr userDrawn="1"/>
        </p:nvSpPr>
        <p:spPr bwMode="gray">
          <a:xfrm>
            <a:off x="561601" y="1673325"/>
            <a:ext cx="797988"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a:solidFill>
                  <a:sysClr val="windowText" lastClr="000000"/>
                </a:solidFill>
                <a:latin typeface="Arial" panose="020B0604020202020204" pitchFamily="34" charset="0"/>
                <a:ea typeface="Allianz Sans" pitchFamily="50" charset="0"/>
              </a:rPr>
              <a:t>Allianz</a:t>
            </a:r>
            <a:r>
              <a:rPr lang="en-GB" sz="700" b="1" baseline="0" noProof="0">
                <a:solidFill>
                  <a:sysClr val="windowText" lastClr="000000"/>
                </a:solidFill>
                <a:latin typeface="Arial" panose="020B0604020202020204" pitchFamily="34" charset="0"/>
                <a:ea typeface="Allianz Sans" pitchFamily="50" charset="0"/>
              </a:rPr>
              <a:t>GI </a:t>
            </a:r>
            <a:r>
              <a:rPr lang="en-GB" sz="700" b="1" noProof="0">
                <a:solidFill>
                  <a:sysClr val="windowText" lastClr="000000"/>
                </a:solidFill>
                <a:latin typeface="Arial" panose="020B0604020202020204" pitchFamily="34" charset="0"/>
                <a:ea typeface="Allianz Sans" pitchFamily="50" charset="0"/>
              </a:rPr>
              <a:t>Blue</a:t>
            </a:r>
            <a:br>
              <a:rPr lang="en-GB" sz="700" b="1" noProof="0">
                <a:solidFill>
                  <a:sysClr val="windowText" lastClr="000000"/>
                </a:solidFill>
                <a:latin typeface="Arial" panose="020B0604020202020204" pitchFamily="34" charset="0"/>
                <a:ea typeface="Allianz Sans" pitchFamily="50" charset="0"/>
              </a:rPr>
            </a:br>
            <a:r>
              <a:rPr lang="en-GB" sz="700" noProof="0">
                <a:solidFill>
                  <a:sysClr val="windowText" lastClr="000000"/>
                </a:solidFill>
                <a:latin typeface="Arial" panose="020B0604020202020204" pitchFamily="34" charset="0"/>
                <a:ea typeface="Allianz Sans" pitchFamily="50" charset="0"/>
              </a:rPr>
              <a:t>0 / 55 / 129</a:t>
            </a:r>
          </a:p>
        </p:txBody>
      </p:sp>
      <p:sp>
        <p:nvSpPr>
          <p:cNvPr id="3" name="Rechteck 2"/>
          <p:cNvSpPr/>
          <p:nvPr userDrawn="1"/>
        </p:nvSpPr>
        <p:spPr bwMode="gray">
          <a:xfrm>
            <a:off x="7610319" y="2339727"/>
            <a:ext cx="1961944" cy="486040"/>
          </a:xfrm>
          <a:prstGeom prst="rect">
            <a:avLst/>
          </a:prstGeom>
          <a:solidFill>
            <a:srgbClr val="FDDFD5"/>
          </a:solidFill>
          <a:ln w="63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400" b="0" i="0" u="none" strike="noStrike" cap="none" normalizeH="0" baseline="0" noProof="0">
              <a:ln>
                <a:noFill/>
              </a:ln>
              <a:solidFill>
                <a:schemeClr val="tx1"/>
              </a:solidFill>
              <a:effectLst/>
              <a:latin typeface="Arial" panose="020B0604020202020204" pitchFamily="34" charset="0"/>
            </a:endParaRPr>
          </a:p>
        </p:txBody>
      </p:sp>
      <p:sp>
        <p:nvSpPr>
          <p:cNvPr id="6" name="Textfeld 5"/>
          <p:cNvSpPr txBox="1"/>
          <p:nvPr userDrawn="1"/>
        </p:nvSpPr>
        <p:spPr bwMode="gray">
          <a:xfrm>
            <a:off x="7674577" y="1674369"/>
            <a:ext cx="1885578" cy="1219129"/>
          </a:xfrm>
          <a:prstGeom prst="rect">
            <a:avLst/>
          </a:prstGeom>
          <a:noFill/>
        </p:spPr>
        <p:txBody>
          <a:bodyPr wrap="square" lIns="0" tIns="0" rIns="0" bIns="0" rtlCol="0">
            <a:noAutofit/>
          </a:bodyPr>
          <a:lstStyle/>
          <a:p>
            <a:r>
              <a:rPr lang="en-GB" sz="800" kern="1200" baseline="0" noProof="0">
                <a:solidFill>
                  <a:schemeClr val="tx1"/>
                </a:solidFill>
                <a:latin typeface="Arial" panose="020B0604020202020204" pitchFamily="34" charset="0"/>
                <a:ea typeface="Allianz Sans" pitchFamily="50" charset="0"/>
                <a:cs typeface="+mn-cs"/>
              </a:rPr>
              <a:t>Headlines must always have the full tone; for boxes, tables and graphics all shades of colours can be used (see AllianzGI colour guidelines for WCAG standards).</a:t>
            </a:r>
            <a:br>
              <a:rPr lang="en-GB" sz="800" kern="1200" baseline="0" noProof="0">
                <a:solidFill>
                  <a:schemeClr val="tx1"/>
                </a:solidFill>
                <a:latin typeface="Arial" panose="020B0604020202020204" pitchFamily="34" charset="0"/>
                <a:ea typeface="Allianz Sans" pitchFamily="50" charset="0"/>
                <a:cs typeface="+mn-cs"/>
              </a:rPr>
            </a:br>
            <a:br>
              <a:rPr lang="en-GB" sz="800" kern="1200" baseline="0" noProof="0">
                <a:solidFill>
                  <a:sysClr val="windowText" lastClr="000000"/>
                </a:solidFill>
                <a:latin typeface="Arial" panose="020B0604020202020204" pitchFamily="34" charset="0"/>
                <a:ea typeface="Allianz Sans" pitchFamily="50" charset="0"/>
                <a:cs typeface="+mn-cs"/>
              </a:rPr>
            </a:br>
            <a:br>
              <a:rPr lang="en-GB" sz="800" kern="1200" baseline="0" noProof="0">
                <a:solidFill>
                  <a:sysClr val="windowText" lastClr="000000"/>
                </a:solidFill>
                <a:latin typeface="Arial" panose="020B0604020202020204" pitchFamily="34" charset="0"/>
                <a:ea typeface="Allianz Sans" pitchFamily="50" charset="0"/>
                <a:cs typeface="+mn-cs"/>
              </a:rPr>
            </a:br>
            <a:r>
              <a:rPr lang="en-GB" sz="800" b="1" i="0" kern="1200" baseline="0" noProof="0">
                <a:solidFill>
                  <a:schemeClr val="tx2"/>
                </a:solidFill>
                <a:latin typeface="Arial" panose="020B0604020202020204" pitchFamily="34" charset="0"/>
                <a:ea typeface="Allianz Sans" pitchFamily="50" charset="0"/>
                <a:cs typeface="+mn-cs"/>
              </a:rPr>
              <a:t>Note</a:t>
            </a:r>
            <a:br>
              <a:rPr lang="en-GB" sz="800" kern="1200" baseline="0" noProof="0">
                <a:solidFill>
                  <a:sysClr val="windowText" lastClr="000000"/>
                </a:solidFill>
                <a:latin typeface="Arial" panose="020B0604020202020204" pitchFamily="34" charset="0"/>
                <a:ea typeface="Allianz Sans" pitchFamily="50" charset="0"/>
                <a:cs typeface="+mn-cs"/>
              </a:rPr>
            </a:br>
            <a:r>
              <a:rPr lang="en-GB" sz="800" kern="1200" baseline="0" noProof="0">
                <a:solidFill>
                  <a:sysClr val="windowText" lastClr="000000"/>
                </a:solidFill>
                <a:latin typeface="Arial" panose="020B0604020202020204" pitchFamily="34" charset="0"/>
                <a:ea typeface="Allianz Sans" pitchFamily="50" charset="0"/>
                <a:cs typeface="+mn-cs"/>
              </a:rPr>
              <a:t>Please do not use this slide in your presentation. </a:t>
            </a:r>
          </a:p>
        </p:txBody>
      </p:sp>
      <p:sp>
        <p:nvSpPr>
          <p:cNvPr id="7" name="Textfeld 6"/>
          <p:cNvSpPr txBox="1"/>
          <p:nvPr userDrawn="1"/>
        </p:nvSpPr>
        <p:spPr bwMode="gray">
          <a:xfrm>
            <a:off x="324000" y="1451530"/>
            <a:ext cx="925253" cy="246221"/>
          </a:xfrm>
          <a:prstGeom prst="rect">
            <a:avLst/>
          </a:prstGeom>
          <a:noFill/>
        </p:spPr>
        <p:txBody>
          <a:bodyPr wrap="square" lIns="0" tIns="0" rIns="0" bIns="0" rtlCol="0">
            <a:noAutofit/>
          </a:bodyPr>
          <a:lstStyle/>
          <a:p>
            <a:r>
              <a:rPr lang="en-GB" sz="1000" b="0" noProof="0">
                <a:solidFill>
                  <a:srgbClr val="003781"/>
                </a:solidFill>
                <a:latin typeface="Arial" panose="020B0604020202020204" pitchFamily="34" charset="0"/>
                <a:ea typeface="Allianz Sans" pitchFamily="50" charset="0"/>
              </a:rPr>
              <a:t>Primary colours</a:t>
            </a:r>
          </a:p>
        </p:txBody>
      </p:sp>
      <p:sp>
        <p:nvSpPr>
          <p:cNvPr id="8" name="Textfeld 7"/>
          <p:cNvSpPr txBox="1"/>
          <p:nvPr userDrawn="1"/>
        </p:nvSpPr>
        <p:spPr bwMode="gray">
          <a:xfrm>
            <a:off x="324000" y="3439876"/>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Richer/muted</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21" name="Textfeld 20"/>
          <p:cNvSpPr txBox="1"/>
          <p:nvPr userDrawn="1"/>
        </p:nvSpPr>
        <p:spPr bwMode="gray">
          <a:xfrm>
            <a:off x="1769269"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a:solidFill>
                  <a:sysClr val="windowText" lastClr="000000"/>
                </a:solidFill>
                <a:latin typeface="Arial" panose="020B0604020202020204" pitchFamily="34" charset="0"/>
                <a:ea typeface="Allianz Sans" pitchFamily="50" charset="0"/>
              </a:rPr>
              <a:t>White</a:t>
            </a:r>
          </a:p>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255 / 255 / 255</a:t>
            </a:r>
          </a:p>
        </p:txBody>
      </p:sp>
      <p:sp>
        <p:nvSpPr>
          <p:cNvPr id="22" name="Textfeld 21"/>
          <p:cNvSpPr txBox="1"/>
          <p:nvPr userDrawn="1"/>
        </p:nvSpPr>
        <p:spPr bwMode="gray">
          <a:xfrm>
            <a:off x="4118400" y="16733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a:solidFill>
                  <a:sysClr val="windowText" lastClr="000000"/>
                </a:solidFill>
                <a:latin typeface="Arial" panose="020B0604020202020204" pitchFamily="34" charset="0"/>
                <a:ea typeface="Allianz Sans" pitchFamily="50" charset="0"/>
              </a:rPr>
              <a:t>Highlight</a:t>
            </a:r>
            <a:r>
              <a:rPr lang="en-GB" sz="700" b="1" baseline="0" noProof="0">
                <a:solidFill>
                  <a:sysClr val="windowText" lastClr="000000"/>
                </a:solidFill>
                <a:latin typeface="Arial" panose="020B0604020202020204" pitchFamily="34" charset="0"/>
                <a:ea typeface="Allianz Sans" pitchFamily="50" charset="0"/>
              </a:rPr>
              <a:t> Red</a:t>
            </a:r>
            <a:br>
              <a:rPr lang="en-GB" sz="700" b="1" baseline="0" noProof="0">
                <a:solidFill>
                  <a:sysClr val="windowText" lastClr="000000"/>
                </a:solidFill>
                <a:latin typeface="Arial" panose="020B0604020202020204" pitchFamily="34" charset="0"/>
                <a:ea typeface="Allianz Sans" pitchFamily="50" charset="0"/>
              </a:rPr>
            </a:br>
            <a:r>
              <a:rPr lang="en-GB" sz="700" noProof="0">
                <a:solidFill>
                  <a:sysClr val="windowText" lastClr="000000"/>
                </a:solidFill>
                <a:latin typeface="Arial" panose="020B0604020202020204" pitchFamily="34" charset="0"/>
                <a:ea typeface="Allianz Sans" pitchFamily="50" charset="0"/>
              </a:rPr>
              <a:t>221 / 0 / 49</a:t>
            </a:r>
          </a:p>
        </p:txBody>
      </p:sp>
      <p:sp>
        <p:nvSpPr>
          <p:cNvPr id="23" name="Textfeld 22"/>
          <p:cNvSpPr txBox="1"/>
          <p:nvPr userDrawn="1"/>
        </p:nvSpPr>
        <p:spPr bwMode="gray">
          <a:xfrm>
            <a:off x="176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Butterscotch</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208 / 130 / 47</a:t>
            </a:r>
          </a:p>
        </p:txBody>
      </p:sp>
      <p:sp>
        <p:nvSpPr>
          <p:cNvPr id="24" name="Textfeld 23"/>
          <p:cNvSpPr txBox="1"/>
          <p:nvPr userDrawn="1"/>
        </p:nvSpPr>
        <p:spPr bwMode="gray">
          <a:xfrm>
            <a:off x="2973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err="1">
                <a:solidFill>
                  <a:sysClr val="windowText" lastClr="000000"/>
                </a:solidFill>
                <a:latin typeface="Arial" panose="020B0604020202020204" pitchFamily="34" charset="0"/>
                <a:ea typeface="Allianz Sans" pitchFamily="50" charset="0"/>
              </a:rPr>
              <a:t>Maron</a:t>
            </a:r>
            <a:endParaRPr lang="en-US" sz="700" b="1" noProof="0" dirty="0">
              <a:solidFill>
                <a:sysClr val="windowText" lastClr="000000"/>
              </a:solidFill>
              <a:latin typeface="Arial" panose="020B0604020202020204" pitchFamily="34" charset="0"/>
              <a:ea typeface="Allianz Sans" pitchFamily="50" charset="0"/>
            </a:endParaRP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158 / 83 / 48</a:t>
            </a:r>
          </a:p>
        </p:txBody>
      </p:sp>
      <p:sp>
        <p:nvSpPr>
          <p:cNvPr id="25" name="Textfeld 24"/>
          <p:cNvSpPr txBox="1"/>
          <p:nvPr userDrawn="1"/>
        </p:nvSpPr>
        <p:spPr bwMode="gray">
          <a:xfrm>
            <a:off x="41615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Wine</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150 / 70 / 97</a:t>
            </a:r>
            <a:endParaRPr lang="en-US" sz="700" noProof="0" dirty="0">
              <a:solidFill>
                <a:sysClr val="windowText" lastClr="000000"/>
              </a:solidFill>
              <a:latin typeface="Arial" panose="020B0604020202020204" pitchFamily="34" charset="0"/>
              <a:ea typeface="Allianz Sans" pitchFamily="50" charset="0"/>
            </a:endParaRPr>
          </a:p>
        </p:txBody>
      </p:sp>
      <p:sp>
        <p:nvSpPr>
          <p:cNvPr id="26" name="Textfeld 25"/>
          <p:cNvSpPr txBox="1"/>
          <p:nvPr userDrawn="1"/>
        </p:nvSpPr>
        <p:spPr bwMode="gray">
          <a:xfrm>
            <a:off x="53207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Plum</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126 / 84 / 117</a:t>
            </a:r>
          </a:p>
        </p:txBody>
      </p:sp>
      <p:sp>
        <p:nvSpPr>
          <p:cNvPr id="27" name="Textfeld 26"/>
          <p:cNvSpPr txBox="1"/>
          <p:nvPr userDrawn="1"/>
        </p:nvSpPr>
        <p:spPr bwMode="gray">
          <a:xfrm>
            <a:off x="6497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Petrol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a:t>
            </a:r>
            <a:r>
              <a:rPr lang="en-US" sz="700" baseline="0" noProof="0" dirty="0">
                <a:solidFill>
                  <a:sysClr val="windowText" lastClr="000000"/>
                </a:solidFill>
                <a:latin typeface="Arial" panose="020B0604020202020204" pitchFamily="34" charset="0"/>
                <a:ea typeface="Allianz Sans" pitchFamily="50" charset="0"/>
              </a:rPr>
              <a:t> / 115 / 150</a:t>
            </a:r>
            <a:endParaRPr lang="en-US" sz="700" noProof="0" dirty="0">
              <a:solidFill>
                <a:sysClr val="windowText" lastClr="000000"/>
              </a:solidFill>
              <a:latin typeface="Arial" panose="020B0604020202020204" pitchFamily="34" charset="0"/>
              <a:ea typeface="Allianz Sans" pitchFamily="50" charset="0"/>
            </a:endParaRPr>
          </a:p>
        </p:txBody>
      </p:sp>
      <p:sp>
        <p:nvSpPr>
          <p:cNvPr id="28" name="Textfeld 27"/>
          <p:cNvSpPr txBox="1"/>
          <p:nvPr userDrawn="1"/>
        </p:nvSpPr>
        <p:spPr bwMode="gray">
          <a:xfrm>
            <a:off x="76931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Ocean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42 / 91 / 108</a:t>
            </a:r>
          </a:p>
        </p:txBody>
      </p:sp>
      <p:sp>
        <p:nvSpPr>
          <p:cNvPr id="29" name="Textfeld 28"/>
          <p:cNvSpPr txBox="1"/>
          <p:nvPr userDrawn="1"/>
        </p:nvSpPr>
        <p:spPr bwMode="gray">
          <a:xfrm>
            <a:off x="8873999"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Dark Green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39 / 93 / 56</a:t>
            </a:r>
          </a:p>
        </p:txBody>
      </p:sp>
      <p:sp>
        <p:nvSpPr>
          <p:cNvPr id="39" name="Textfeld 38"/>
          <p:cNvSpPr txBox="1"/>
          <p:nvPr userDrawn="1"/>
        </p:nvSpPr>
        <p:spPr bwMode="gray">
          <a:xfrm>
            <a:off x="176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Yellow</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247 / 169 / 25</a:t>
            </a:r>
          </a:p>
        </p:txBody>
      </p:sp>
      <p:sp>
        <p:nvSpPr>
          <p:cNvPr id="40" name="Textfeld 39"/>
          <p:cNvSpPr txBox="1"/>
          <p:nvPr userDrawn="1"/>
        </p:nvSpPr>
        <p:spPr bwMode="gray">
          <a:xfrm>
            <a:off x="2973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Orange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232 / 97 / 12</a:t>
            </a:r>
          </a:p>
        </p:txBody>
      </p:sp>
      <p:sp>
        <p:nvSpPr>
          <p:cNvPr id="41" name="Textfeld 40"/>
          <p:cNvSpPr txBox="1"/>
          <p:nvPr userDrawn="1"/>
        </p:nvSpPr>
        <p:spPr bwMode="gray">
          <a:xfrm>
            <a:off x="41615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Berry</a:t>
            </a:r>
          </a:p>
          <a:p>
            <a:pPr>
              <a:lnSpc>
                <a:spcPct val="120000"/>
              </a:lnSpc>
              <a:spcBef>
                <a:spcPts val="0"/>
              </a:spcBef>
              <a:spcAft>
                <a:spcPts val="0"/>
              </a:spcAft>
            </a:pPr>
            <a:r>
              <a:rPr lang="en-US" sz="700" baseline="0" noProof="0" dirty="0">
                <a:solidFill>
                  <a:sysClr val="windowText" lastClr="000000"/>
                </a:solidFill>
                <a:latin typeface="Arial" panose="020B0604020202020204" pitchFamily="34" charset="0"/>
                <a:ea typeface="Allianz Sans" pitchFamily="50" charset="0"/>
              </a:rPr>
              <a:t>134 / 31 / 65</a:t>
            </a:r>
            <a:endParaRPr lang="en-US" sz="700" noProof="0" dirty="0">
              <a:solidFill>
                <a:sysClr val="windowText" lastClr="000000"/>
              </a:solidFill>
              <a:latin typeface="Arial" panose="020B0604020202020204" pitchFamily="34" charset="0"/>
              <a:ea typeface="Allianz Sans" pitchFamily="50" charset="0"/>
            </a:endParaRPr>
          </a:p>
        </p:txBody>
      </p:sp>
      <p:sp>
        <p:nvSpPr>
          <p:cNvPr id="42" name="Textfeld 41"/>
          <p:cNvSpPr txBox="1"/>
          <p:nvPr userDrawn="1"/>
        </p:nvSpPr>
        <p:spPr bwMode="gray">
          <a:xfrm>
            <a:off x="53207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Purple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106 / 42 / 91</a:t>
            </a:r>
          </a:p>
        </p:txBody>
      </p:sp>
      <p:sp>
        <p:nvSpPr>
          <p:cNvPr id="43" name="Textfeld 42"/>
          <p:cNvSpPr txBox="1"/>
          <p:nvPr userDrawn="1"/>
        </p:nvSpPr>
        <p:spPr bwMode="gray">
          <a:xfrm>
            <a:off x="6497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Cyan</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147 /</a:t>
            </a:r>
            <a:r>
              <a:rPr lang="en-US" sz="700" baseline="0" noProof="0" dirty="0">
                <a:solidFill>
                  <a:sysClr val="windowText" lastClr="000000"/>
                </a:solidFill>
                <a:latin typeface="Arial" panose="020B0604020202020204" pitchFamily="34" charset="0"/>
                <a:ea typeface="Allianz Sans" pitchFamily="50" charset="0"/>
              </a:rPr>
              <a:t> 178</a:t>
            </a:r>
            <a:endParaRPr lang="en-US" sz="700" noProof="0" dirty="0">
              <a:solidFill>
                <a:sysClr val="windowText" lastClr="000000"/>
              </a:solidFill>
              <a:latin typeface="Arial" panose="020B0604020202020204" pitchFamily="34" charset="0"/>
              <a:ea typeface="Allianz Sans" pitchFamily="50" charset="0"/>
            </a:endParaRPr>
          </a:p>
        </p:txBody>
      </p:sp>
      <p:sp>
        <p:nvSpPr>
          <p:cNvPr id="44" name="Textfeld 43"/>
          <p:cNvSpPr txBox="1"/>
          <p:nvPr userDrawn="1"/>
        </p:nvSpPr>
        <p:spPr bwMode="gray">
          <a:xfrm>
            <a:off x="76931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Steel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107 / 143 / 156</a:t>
            </a:r>
          </a:p>
        </p:txBody>
      </p:sp>
      <p:sp>
        <p:nvSpPr>
          <p:cNvPr id="45" name="Textfeld 44"/>
          <p:cNvSpPr txBox="1"/>
          <p:nvPr userDrawn="1"/>
        </p:nvSpPr>
        <p:spPr bwMode="gray">
          <a:xfrm>
            <a:off x="8873999"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Light</a:t>
            </a:r>
            <a:r>
              <a:rPr lang="en-US" sz="700" b="1" baseline="0" noProof="0" dirty="0">
                <a:solidFill>
                  <a:sysClr val="windowText" lastClr="000000"/>
                </a:solidFill>
                <a:latin typeface="Arial" panose="020B0604020202020204" pitchFamily="34" charset="0"/>
                <a:ea typeface="Allianz Sans" pitchFamily="50" charset="0"/>
              </a:rPr>
              <a:t> Green</a:t>
            </a:r>
            <a:endParaRPr lang="en-US" sz="700" b="1" noProof="0" dirty="0">
              <a:solidFill>
                <a:sysClr val="windowText" lastClr="000000"/>
              </a:solidFill>
              <a:latin typeface="Arial" panose="020B0604020202020204" pitchFamily="34" charset="0"/>
              <a:ea typeface="Allianz Sans" pitchFamily="50" charset="0"/>
            </a:endParaRP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0 / 122 / 51</a:t>
            </a:r>
          </a:p>
        </p:txBody>
      </p:sp>
      <p:sp>
        <p:nvSpPr>
          <p:cNvPr id="53" name="Textfeld 48"/>
          <p:cNvSpPr txBox="1"/>
          <p:nvPr userDrawn="1"/>
        </p:nvSpPr>
        <p:spPr bwMode="gray">
          <a:xfrm>
            <a:off x="176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222 / 168 / 109</a:t>
            </a:r>
          </a:p>
        </p:txBody>
      </p:sp>
      <p:sp>
        <p:nvSpPr>
          <p:cNvPr id="54" name="Textfeld 49"/>
          <p:cNvSpPr txBox="1"/>
          <p:nvPr userDrawn="1"/>
        </p:nvSpPr>
        <p:spPr bwMode="gray">
          <a:xfrm>
            <a:off x="2973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187 / 135 / 110</a:t>
            </a:r>
          </a:p>
        </p:txBody>
      </p:sp>
      <p:sp>
        <p:nvSpPr>
          <p:cNvPr id="55" name="Textfeld 50"/>
          <p:cNvSpPr txBox="1"/>
          <p:nvPr userDrawn="1"/>
        </p:nvSpPr>
        <p:spPr bwMode="gray">
          <a:xfrm>
            <a:off x="41615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181 / 125 / 144</a:t>
            </a:r>
            <a:endParaRPr lang="en-US" sz="700" noProof="0" dirty="0">
              <a:solidFill>
                <a:schemeClr val="tx1"/>
              </a:solidFill>
              <a:latin typeface="Arial" panose="020B0604020202020204" pitchFamily="34" charset="0"/>
              <a:ea typeface="Allianz Sans" pitchFamily="50" charset="0"/>
            </a:endParaRPr>
          </a:p>
        </p:txBody>
      </p:sp>
      <p:sp>
        <p:nvSpPr>
          <p:cNvPr id="56" name="Textfeld 51"/>
          <p:cNvSpPr txBox="1"/>
          <p:nvPr userDrawn="1"/>
        </p:nvSpPr>
        <p:spPr bwMode="gray">
          <a:xfrm>
            <a:off x="53207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165 / 135 / 158</a:t>
            </a:r>
          </a:p>
        </p:txBody>
      </p:sp>
      <p:sp>
        <p:nvSpPr>
          <p:cNvPr id="57" name="Textfeld 52"/>
          <p:cNvSpPr txBox="1"/>
          <p:nvPr userDrawn="1"/>
        </p:nvSpPr>
        <p:spPr bwMode="gray">
          <a:xfrm>
            <a:off x="6497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77 / 157 / 182</a:t>
            </a:r>
          </a:p>
        </p:txBody>
      </p:sp>
      <p:sp>
        <p:nvSpPr>
          <p:cNvPr id="58" name="Textfeld 53"/>
          <p:cNvSpPr txBox="1"/>
          <p:nvPr userDrawn="1"/>
        </p:nvSpPr>
        <p:spPr bwMode="gray">
          <a:xfrm>
            <a:off x="76931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106 / 140 /</a:t>
            </a:r>
            <a:r>
              <a:rPr lang="en-US" sz="700" baseline="0" noProof="0" dirty="0">
                <a:solidFill>
                  <a:schemeClr val="tx1"/>
                </a:solidFill>
                <a:latin typeface="Arial" panose="020B0604020202020204" pitchFamily="34" charset="0"/>
                <a:ea typeface="Allianz Sans" pitchFamily="50" charset="0"/>
              </a:rPr>
              <a:t> 152</a:t>
            </a:r>
            <a:endParaRPr lang="en-US" sz="700" noProof="0" dirty="0">
              <a:solidFill>
                <a:schemeClr val="tx1"/>
              </a:solidFill>
              <a:latin typeface="Arial" panose="020B0604020202020204" pitchFamily="34" charset="0"/>
              <a:ea typeface="Allianz Sans" pitchFamily="50" charset="0"/>
            </a:endParaRPr>
          </a:p>
        </p:txBody>
      </p:sp>
      <p:sp>
        <p:nvSpPr>
          <p:cNvPr id="59" name="Textfeld 54"/>
          <p:cNvSpPr txBox="1"/>
          <p:nvPr userDrawn="1"/>
        </p:nvSpPr>
        <p:spPr bwMode="gray">
          <a:xfrm>
            <a:off x="8873999"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104 / 142 / 116</a:t>
            </a:r>
          </a:p>
        </p:txBody>
      </p:sp>
      <p:sp>
        <p:nvSpPr>
          <p:cNvPr id="67" name="Textfeld 48"/>
          <p:cNvSpPr txBox="1"/>
          <p:nvPr userDrawn="1"/>
        </p:nvSpPr>
        <p:spPr bwMode="gray">
          <a:xfrm>
            <a:off x="176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232 / 193 / 151</a:t>
            </a:r>
          </a:p>
        </p:txBody>
      </p:sp>
      <p:sp>
        <p:nvSpPr>
          <p:cNvPr id="68" name="Textfeld 49"/>
          <p:cNvSpPr txBox="1"/>
          <p:nvPr userDrawn="1"/>
        </p:nvSpPr>
        <p:spPr bwMode="gray">
          <a:xfrm>
            <a:off x="2973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206 / 169 / 151</a:t>
            </a:r>
          </a:p>
        </p:txBody>
      </p:sp>
      <p:sp>
        <p:nvSpPr>
          <p:cNvPr id="69" name="Textfeld 50"/>
          <p:cNvSpPr txBox="1"/>
          <p:nvPr userDrawn="1"/>
        </p:nvSpPr>
        <p:spPr bwMode="gray">
          <a:xfrm>
            <a:off x="41615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202 / 162 / 176</a:t>
            </a:r>
            <a:endParaRPr lang="en-US" sz="700" noProof="0" dirty="0">
              <a:solidFill>
                <a:schemeClr val="tx1"/>
              </a:solidFill>
              <a:latin typeface="Arial" panose="020B0604020202020204" pitchFamily="34" charset="0"/>
              <a:ea typeface="Allianz Sans" pitchFamily="50" charset="0"/>
            </a:endParaRPr>
          </a:p>
        </p:txBody>
      </p:sp>
      <p:sp>
        <p:nvSpPr>
          <p:cNvPr id="70" name="Textfeld 51"/>
          <p:cNvSpPr txBox="1"/>
          <p:nvPr userDrawn="1"/>
        </p:nvSpPr>
        <p:spPr bwMode="gray">
          <a:xfrm>
            <a:off x="53207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190 / 169 / 186</a:t>
            </a:r>
          </a:p>
        </p:txBody>
      </p:sp>
      <p:sp>
        <p:nvSpPr>
          <p:cNvPr id="71" name="Textfeld 52"/>
          <p:cNvSpPr txBox="1"/>
          <p:nvPr userDrawn="1"/>
        </p:nvSpPr>
        <p:spPr bwMode="gray">
          <a:xfrm>
            <a:off x="6497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185 / 203</a:t>
            </a:r>
          </a:p>
        </p:txBody>
      </p:sp>
      <p:sp>
        <p:nvSpPr>
          <p:cNvPr id="72" name="Textfeld 53"/>
          <p:cNvSpPr txBox="1"/>
          <p:nvPr userDrawn="1"/>
        </p:nvSpPr>
        <p:spPr bwMode="gray">
          <a:xfrm>
            <a:off x="76931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149 / 173 / 182</a:t>
            </a:r>
          </a:p>
        </p:txBody>
      </p:sp>
      <p:sp>
        <p:nvSpPr>
          <p:cNvPr id="73" name="Textfeld 54"/>
          <p:cNvSpPr txBox="1"/>
          <p:nvPr userDrawn="1"/>
        </p:nvSpPr>
        <p:spPr bwMode="gray">
          <a:xfrm>
            <a:off x="8873999"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147 / 174 / 156</a:t>
            </a:r>
          </a:p>
        </p:txBody>
      </p:sp>
      <p:sp>
        <p:nvSpPr>
          <p:cNvPr id="81" name="Textfeld 48"/>
          <p:cNvSpPr txBox="1"/>
          <p:nvPr userDrawn="1"/>
        </p:nvSpPr>
        <p:spPr bwMode="gray">
          <a:xfrm>
            <a:off x="176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246 / 230 / 213</a:t>
            </a:r>
          </a:p>
        </p:txBody>
      </p:sp>
      <p:sp>
        <p:nvSpPr>
          <p:cNvPr id="82" name="Textfeld 49"/>
          <p:cNvSpPr txBox="1"/>
          <p:nvPr userDrawn="1"/>
        </p:nvSpPr>
        <p:spPr bwMode="gray">
          <a:xfrm>
            <a:off x="2973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236 / 221 / 214</a:t>
            </a:r>
          </a:p>
        </p:txBody>
      </p:sp>
      <p:sp>
        <p:nvSpPr>
          <p:cNvPr id="83" name="Textfeld 50"/>
          <p:cNvSpPr txBox="1"/>
          <p:nvPr userDrawn="1"/>
        </p:nvSpPr>
        <p:spPr bwMode="gray">
          <a:xfrm>
            <a:off x="41615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243 / 218 / 223</a:t>
            </a:r>
            <a:endParaRPr lang="en-US" sz="700" noProof="0" dirty="0">
              <a:solidFill>
                <a:schemeClr val="tx1"/>
              </a:solidFill>
              <a:latin typeface="Arial" panose="020B0604020202020204" pitchFamily="34" charset="0"/>
              <a:ea typeface="Allianz Sans" pitchFamily="50" charset="0"/>
            </a:endParaRPr>
          </a:p>
        </p:txBody>
      </p:sp>
      <p:sp>
        <p:nvSpPr>
          <p:cNvPr id="84" name="Textfeld 51"/>
          <p:cNvSpPr txBox="1"/>
          <p:nvPr userDrawn="1"/>
        </p:nvSpPr>
        <p:spPr bwMode="gray">
          <a:xfrm>
            <a:off x="53207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229 / 221 / 227</a:t>
            </a:r>
          </a:p>
        </p:txBody>
      </p:sp>
      <p:sp>
        <p:nvSpPr>
          <p:cNvPr id="85" name="Textfeld 52"/>
          <p:cNvSpPr txBox="1"/>
          <p:nvPr userDrawn="1"/>
        </p:nvSpPr>
        <p:spPr bwMode="gray">
          <a:xfrm>
            <a:off x="6497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227 / 234</a:t>
            </a:r>
          </a:p>
        </p:txBody>
      </p:sp>
      <p:sp>
        <p:nvSpPr>
          <p:cNvPr id="86" name="Textfeld 53"/>
          <p:cNvSpPr txBox="1"/>
          <p:nvPr userDrawn="1"/>
        </p:nvSpPr>
        <p:spPr bwMode="gray">
          <a:xfrm>
            <a:off x="76931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a:t>
            </a:r>
            <a:r>
              <a:rPr lang="en-US" sz="700" baseline="0" noProof="0" dirty="0">
                <a:solidFill>
                  <a:schemeClr val="tx1"/>
                </a:solidFill>
                <a:latin typeface="Arial" panose="020B0604020202020204" pitchFamily="34" charset="0"/>
                <a:ea typeface="Allianz Sans" pitchFamily="50" charset="0"/>
              </a:rPr>
              <a:t> / 222 / 226</a:t>
            </a:r>
            <a:endParaRPr lang="en-US" sz="700" noProof="0" dirty="0">
              <a:solidFill>
                <a:schemeClr val="tx1"/>
              </a:solidFill>
              <a:latin typeface="Arial" panose="020B0604020202020204" pitchFamily="34" charset="0"/>
              <a:ea typeface="Allianz Sans" pitchFamily="50" charset="0"/>
            </a:endParaRPr>
          </a:p>
        </p:txBody>
      </p:sp>
      <p:sp>
        <p:nvSpPr>
          <p:cNvPr id="87" name="Textfeld 54"/>
          <p:cNvSpPr txBox="1"/>
          <p:nvPr userDrawn="1"/>
        </p:nvSpPr>
        <p:spPr bwMode="gray">
          <a:xfrm>
            <a:off x="8873999"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212 / 223 / 215</a:t>
            </a:r>
          </a:p>
        </p:txBody>
      </p:sp>
      <p:sp>
        <p:nvSpPr>
          <p:cNvPr id="95" name="Textfeld 48"/>
          <p:cNvSpPr txBox="1"/>
          <p:nvPr userDrawn="1"/>
        </p:nvSpPr>
        <p:spPr bwMode="gray">
          <a:xfrm>
            <a:off x="1763999"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249 / 195 / 94</a:t>
            </a:r>
          </a:p>
        </p:txBody>
      </p:sp>
      <p:sp>
        <p:nvSpPr>
          <p:cNvPr id="96" name="Textfeld 49"/>
          <p:cNvSpPr txBox="1"/>
          <p:nvPr userDrawn="1"/>
        </p:nvSpPr>
        <p:spPr bwMode="gray">
          <a:xfrm>
            <a:off x="2973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239 / 144 / 85</a:t>
            </a:r>
          </a:p>
        </p:txBody>
      </p:sp>
      <p:sp>
        <p:nvSpPr>
          <p:cNvPr id="97" name="Textfeld 50"/>
          <p:cNvSpPr txBox="1"/>
          <p:nvPr userDrawn="1"/>
        </p:nvSpPr>
        <p:spPr bwMode="gray">
          <a:xfrm>
            <a:off x="41615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170 / 98 / 122</a:t>
            </a:r>
            <a:endParaRPr lang="en-US" sz="700" noProof="0" dirty="0">
              <a:solidFill>
                <a:schemeClr val="tx1"/>
              </a:solidFill>
              <a:latin typeface="Arial" panose="020B0604020202020204" pitchFamily="34" charset="0"/>
              <a:ea typeface="Allianz Sans" pitchFamily="50" charset="0"/>
            </a:endParaRPr>
          </a:p>
        </p:txBody>
      </p:sp>
      <p:sp>
        <p:nvSpPr>
          <p:cNvPr id="98" name="Textfeld 51"/>
          <p:cNvSpPr txBox="1"/>
          <p:nvPr userDrawn="1"/>
        </p:nvSpPr>
        <p:spPr bwMode="gray">
          <a:xfrm>
            <a:off x="53207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106 / 140</a:t>
            </a:r>
          </a:p>
        </p:txBody>
      </p:sp>
      <p:sp>
        <p:nvSpPr>
          <p:cNvPr id="99" name="Textfeld 52"/>
          <p:cNvSpPr txBox="1"/>
          <p:nvPr userDrawn="1"/>
        </p:nvSpPr>
        <p:spPr bwMode="gray">
          <a:xfrm>
            <a:off x="6497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179 / 201</a:t>
            </a:r>
          </a:p>
        </p:txBody>
      </p:sp>
      <p:sp>
        <p:nvSpPr>
          <p:cNvPr id="100" name="Textfeld 53"/>
          <p:cNvSpPr txBox="1"/>
          <p:nvPr userDrawn="1"/>
        </p:nvSpPr>
        <p:spPr bwMode="gray">
          <a:xfrm>
            <a:off x="76931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151 / 177 / 186</a:t>
            </a:r>
          </a:p>
        </p:txBody>
      </p:sp>
      <p:sp>
        <p:nvSpPr>
          <p:cNvPr id="101" name="Textfeld 54"/>
          <p:cNvSpPr txBox="1"/>
          <p:nvPr userDrawn="1"/>
        </p:nvSpPr>
        <p:spPr bwMode="gray">
          <a:xfrm>
            <a:off x="8873999" y="57652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76 / 162 / 112</a:t>
            </a:r>
          </a:p>
        </p:txBody>
      </p:sp>
      <p:sp>
        <p:nvSpPr>
          <p:cNvPr id="109" name="Textfeld 48"/>
          <p:cNvSpPr txBox="1"/>
          <p:nvPr userDrawn="1"/>
        </p:nvSpPr>
        <p:spPr bwMode="gray">
          <a:xfrm>
            <a:off x="1763999"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251 / 212 / 140</a:t>
            </a:r>
          </a:p>
        </p:txBody>
      </p:sp>
      <p:sp>
        <p:nvSpPr>
          <p:cNvPr id="110" name="Textfeld 49"/>
          <p:cNvSpPr txBox="1"/>
          <p:nvPr userDrawn="1"/>
        </p:nvSpPr>
        <p:spPr bwMode="gray">
          <a:xfrm>
            <a:off x="2973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243 / 176 / 133</a:t>
            </a:r>
          </a:p>
        </p:txBody>
      </p:sp>
      <p:sp>
        <p:nvSpPr>
          <p:cNvPr id="111" name="Textfeld 50"/>
          <p:cNvSpPr txBox="1"/>
          <p:nvPr userDrawn="1"/>
        </p:nvSpPr>
        <p:spPr bwMode="gray">
          <a:xfrm>
            <a:off x="41615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194 / 143 / 160</a:t>
            </a:r>
            <a:endParaRPr lang="en-US" sz="700" noProof="0" dirty="0">
              <a:solidFill>
                <a:schemeClr val="tx1"/>
              </a:solidFill>
              <a:latin typeface="Arial" panose="020B0604020202020204" pitchFamily="34" charset="0"/>
              <a:ea typeface="Allianz Sans" pitchFamily="50" charset="0"/>
            </a:endParaRPr>
          </a:p>
        </p:txBody>
      </p:sp>
      <p:sp>
        <p:nvSpPr>
          <p:cNvPr id="112" name="Textfeld 51"/>
          <p:cNvSpPr txBox="1"/>
          <p:nvPr userDrawn="1"/>
        </p:nvSpPr>
        <p:spPr bwMode="gray">
          <a:xfrm>
            <a:off x="53207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148 / 173</a:t>
            </a:r>
          </a:p>
        </p:txBody>
      </p:sp>
      <p:sp>
        <p:nvSpPr>
          <p:cNvPr id="113" name="Textfeld 52"/>
          <p:cNvSpPr txBox="1"/>
          <p:nvPr userDrawn="1"/>
        </p:nvSpPr>
        <p:spPr bwMode="gray">
          <a:xfrm>
            <a:off x="6497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201 / 216</a:t>
            </a:r>
          </a:p>
        </p:txBody>
      </p:sp>
      <p:sp>
        <p:nvSpPr>
          <p:cNvPr id="114" name="Textfeld 53"/>
          <p:cNvSpPr txBox="1"/>
          <p:nvPr userDrawn="1"/>
        </p:nvSpPr>
        <p:spPr bwMode="gray">
          <a:xfrm>
            <a:off x="76931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181 / 199 / 205</a:t>
            </a:r>
          </a:p>
        </p:txBody>
      </p:sp>
      <p:sp>
        <p:nvSpPr>
          <p:cNvPr id="115" name="Textfeld 54"/>
          <p:cNvSpPr txBox="1"/>
          <p:nvPr userDrawn="1"/>
        </p:nvSpPr>
        <p:spPr bwMode="gray">
          <a:xfrm>
            <a:off x="8873999" y="6002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128 / 188 / 153</a:t>
            </a:r>
          </a:p>
        </p:txBody>
      </p:sp>
      <p:sp>
        <p:nvSpPr>
          <p:cNvPr id="123" name="Textfeld 48"/>
          <p:cNvSpPr txBox="1"/>
          <p:nvPr userDrawn="1"/>
        </p:nvSpPr>
        <p:spPr bwMode="gray">
          <a:xfrm>
            <a:off x="176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253 / 238 /</a:t>
            </a:r>
            <a:r>
              <a:rPr lang="en-US" sz="700" baseline="0" noProof="0" dirty="0">
                <a:solidFill>
                  <a:schemeClr val="tx1"/>
                </a:solidFill>
                <a:latin typeface="Arial" panose="020B0604020202020204" pitchFamily="34" charset="0"/>
                <a:ea typeface="Allianz Sans" pitchFamily="50" charset="0"/>
              </a:rPr>
              <a:t> 209</a:t>
            </a:r>
            <a:endParaRPr lang="en-US" sz="700" noProof="0" dirty="0">
              <a:solidFill>
                <a:schemeClr val="tx1"/>
              </a:solidFill>
              <a:latin typeface="Arial" panose="020B0604020202020204" pitchFamily="34" charset="0"/>
              <a:ea typeface="Allianz Sans" pitchFamily="50" charset="0"/>
            </a:endParaRPr>
          </a:p>
        </p:txBody>
      </p:sp>
      <p:sp>
        <p:nvSpPr>
          <p:cNvPr id="124" name="Textfeld 49"/>
          <p:cNvSpPr txBox="1"/>
          <p:nvPr userDrawn="1"/>
        </p:nvSpPr>
        <p:spPr bwMode="gray">
          <a:xfrm>
            <a:off x="2973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250 / 223 / 206</a:t>
            </a:r>
          </a:p>
        </p:txBody>
      </p:sp>
      <p:sp>
        <p:nvSpPr>
          <p:cNvPr id="125" name="Textfeld 50"/>
          <p:cNvSpPr txBox="1"/>
          <p:nvPr userDrawn="1"/>
        </p:nvSpPr>
        <p:spPr bwMode="gray">
          <a:xfrm>
            <a:off x="41615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baseline="0" noProof="0" dirty="0">
                <a:solidFill>
                  <a:schemeClr val="tx1"/>
                </a:solidFill>
                <a:latin typeface="Arial" panose="020B0604020202020204" pitchFamily="34" charset="0"/>
                <a:ea typeface="Allianz Sans" pitchFamily="50" charset="0"/>
              </a:rPr>
              <a:t>231 / 210 / 217</a:t>
            </a:r>
            <a:endParaRPr lang="en-US" sz="700" noProof="0" dirty="0">
              <a:solidFill>
                <a:schemeClr val="tx1"/>
              </a:solidFill>
              <a:latin typeface="Arial" panose="020B0604020202020204" pitchFamily="34" charset="0"/>
              <a:ea typeface="Allianz Sans" pitchFamily="50" charset="0"/>
            </a:endParaRPr>
          </a:p>
        </p:txBody>
      </p:sp>
      <p:sp>
        <p:nvSpPr>
          <p:cNvPr id="126" name="Textfeld 51"/>
          <p:cNvSpPr txBox="1"/>
          <p:nvPr userDrawn="1"/>
        </p:nvSpPr>
        <p:spPr bwMode="gray">
          <a:xfrm>
            <a:off x="53207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212 / 222</a:t>
            </a:r>
          </a:p>
        </p:txBody>
      </p:sp>
      <p:sp>
        <p:nvSpPr>
          <p:cNvPr id="127" name="Textfeld 52"/>
          <p:cNvSpPr txBox="1"/>
          <p:nvPr userDrawn="1"/>
        </p:nvSpPr>
        <p:spPr bwMode="gray">
          <a:xfrm>
            <a:off x="6497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233 / 240</a:t>
            </a:r>
          </a:p>
        </p:txBody>
      </p:sp>
      <p:sp>
        <p:nvSpPr>
          <p:cNvPr id="128" name="Textfeld 53"/>
          <p:cNvSpPr txBox="1"/>
          <p:nvPr userDrawn="1"/>
        </p:nvSpPr>
        <p:spPr bwMode="gray">
          <a:xfrm>
            <a:off x="76931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225 / 233 / 235</a:t>
            </a:r>
          </a:p>
        </p:txBody>
      </p:sp>
      <p:sp>
        <p:nvSpPr>
          <p:cNvPr id="129" name="Textfeld 54"/>
          <p:cNvSpPr txBox="1"/>
          <p:nvPr userDrawn="1"/>
        </p:nvSpPr>
        <p:spPr bwMode="gray">
          <a:xfrm>
            <a:off x="8873999"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204 / 228 / 214</a:t>
            </a:r>
          </a:p>
        </p:txBody>
      </p:sp>
      <p:sp>
        <p:nvSpPr>
          <p:cNvPr id="142" name="Textfeld 141"/>
          <p:cNvSpPr txBox="1"/>
          <p:nvPr userDrawn="1"/>
        </p:nvSpPr>
        <p:spPr bwMode="gray">
          <a:xfrm>
            <a:off x="2959200" y="1673325"/>
            <a:ext cx="799200" cy="475200"/>
          </a:xfrm>
          <a:prstGeom prst="rect">
            <a:avLst/>
          </a:prstGeom>
          <a:noFill/>
        </p:spPr>
        <p:txBody>
          <a:bodyPr wrap="square" lIns="36000" tIns="0" rIns="0" bIns="0" rtlCol="0" anchor="t">
            <a:noAutofit/>
          </a:bodyPr>
          <a:lstStyle/>
          <a:p>
            <a:pPr algn="l">
              <a:lnSpc>
                <a:spcPct val="120000"/>
              </a:lnSpc>
              <a:spcBef>
                <a:spcPts val="0"/>
              </a:spcBef>
              <a:spcAft>
                <a:spcPts val="0"/>
              </a:spcAft>
            </a:pPr>
            <a:r>
              <a:rPr lang="en-GB" sz="700" b="1" noProof="0" dirty="0">
                <a:solidFill>
                  <a:sysClr val="windowText" lastClr="000000"/>
                </a:solidFill>
                <a:latin typeface="Arial" panose="020B0604020202020204" pitchFamily="34" charset="0"/>
                <a:ea typeface="Allianz Sans" pitchFamily="50" charset="0"/>
              </a:rPr>
              <a:t>Light Grey</a:t>
            </a:r>
            <a:br>
              <a:rPr lang="en-GB" sz="700" b="1" noProof="0" dirty="0">
                <a:solidFill>
                  <a:sysClr val="windowText" lastClr="000000"/>
                </a:solidFill>
                <a:latin typeface="Arial" panose="020B0604020202020204" pitchFamily="34" charset="0"/>
                <a:ea typeface="Allianz Sans" pitchFamily="50" charset="0"/>
              </a:rPr>
            </a:br>
            <a:r>
              <a:rPr lang="en-GB" sz="700" noProof="0" dirty="0">
                <a:solidFill>
                  <a:sysClr val="windowText" lastClr="000000"/>
                </a:solidFill>
                <a:latin typeface="Arial" panose="020B0604020202020204" pitchFamily="34" charset="0"/>
                <a:ea typeface="Allianz Sans" pitchFamily="50" charset="0"/>
              </a:rPr>
              <a:t>237 / 237 / 237</a:t>
            </a:r>
          </a:p>
        </p:txBody>
      </p:sp>
      <p:sp>
        <p:nvSpPr>
          <p:cNvPr id="144" name="Textfeld 48"/>
          <p:cNvSpPr txBox="1"/>
          <p:nvPr userDrawn="1"/>
        </p:nvSpPr>
        <p:spPr bwMode="gray">
          <a:xfrm>
            <a:off x="2959200" y="2156769"/>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77 / 77 / 77</a:t>
            </a:r>
          </a:p>
        </p:txBody>
      </p:sp>
      <p:sp>
        <p:nvSpPr>
          <p:cNvPr id="146" name="Textfeld 48"/>
          <p:cNvSpPr txBox="1"/>
          <p:nvPr userDrawn="1"/>
        </p:nvSpPr>
        <p:spPr bwMode="gray">
          <a:xfrm>
            <a:off x="2959200" y="2408991"/>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135 / 135 / 135</a:t>
            </a:r>
          </a:p>
        </p:txBody>
      </p:sp>
      <p:sp>
        <p:nvSpPr>
          <p:cNvPr id="148" name="Textfeld 48"/>
          <p:cNvSpPr txBox="1"/>
          <p:nvPr userDrawn="1"/>
        </p:nvSpPr>
        <p:spPr bwMode="gray">
          <a:xfrm>
            <a:off x="2959200" y="2655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178 / 178 / 178</a:t>
            </a:r>
          </a:p>
        </p:txBody>
      </p:sp>
      <p:sp>
        <p:nvSpPr>
          <p:cNvPr id="150" name="Textfeld 48"/>
          <p:cNvSpPr txBox="1"/>
          <p:nvPr userDrawn="1"/>
        </p:nvSpPr>
        <p:spPr bwMode="gray">
          <a:xfrm>
            <a:off x="2959200" y="2907898"/>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218 / 218 / 218</a:t>
            </a:r>
          </a:p>
        </p:txBody>
      </p:sp>
      <p:sp>
        <p:nvSpPr>
          <p:cNvPr id="152" name="Titel 1"/>
          <p:cNvSpPr txBox="1">
            <a:spLocks/>
          </p:cNvSpPr>
          <p:nvPr userDrawn="1"/>
        </p:nvSpPr>
        <p:spPr bwMode="gray">
          <a:xfrm>
            <a:off x="324000" y="658800"/>
            <a:ext cx="768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mj-lt"/>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r>
              <a:rPr lang="en-GB" kern="0" noProof="0">
                <a:latin typeface="Arial" panose="020B0604020202020204" pitchFamily="34" charset="0"/>
              </a:rPr>
              <a:t>PowerPoint colour </a:t>
            </a:r>
            <a:r>
              <a:rPr lang="en-GB" sz="2000" kern="0" baseline="0" noProof="0">
                <a:solidFill>
                  <a:schemeClr val="tx2"/>
                </a:solidFill>
                <a:latin typeface="Arial" panose="020B0604020202020204" pitchFamily="34" charset="0"/>
                <a:ea typeface="+mj-ea"/>
                <a:cs typeface="+mj-cs"/>
              </a:rPr>
              <a:t>palette (RGB)</a:t>
            </a:r>
          </a:p>
        </p:txBody>
      </p:sp>
      <p:pic>
        <p:nvPicPr>
          <p:cNvPr id="151" name="Picture 8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gray">
          <a:xfrm>
            <a:off x="5054400" y="1673325"/>
            <a:ext cx="241628" cy="237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hteck 1"/>
          <p:cNvSpPr/>
          <p:nvPr userDrawn="1"/>
        </p:nvSpPr>
        <p:spPr bwMode="gray">
          <a:xfrm>
            <a:off x="5295600" y="1673325"/>
            <a:ext cx="1554588" cy="505387"/>
          </a:xfrm>
          <a:prstGeom prst="rect">
            <a:avLst/>
          </a:prstGeom>
        </p:spPr>
        <p:txBody>
          <a:bodyPr wrap="square" lIns="36000" tIns="0" rIns="0" bIns="0">
            <a:noAutofit/>
          </a:bodyPr>
          <a:lstStyle/>
          <a:p>
            <a:pPr marL="0" algn="l" defTabSz="914400" rtl="0" eaLnBrk="1" latinLnBrk="0" hangingPunct="1">
              <a:lnSpc>
                <a:spcPct val="120000"/>
              </a:lnSpc>
              <a:spcBef>
                <a:spcPts val="0"/>
              </a:spcBef>
              <a:spcAft>
                <a:spcPts val="0"/>
              </a:spcAft>
            </a:pPr>
            <a:r>
              <a:rPr lang="en-GB" altLang="de-DE" sz="700" kern="1200" noProof="0" dirty="0">
                <a:solidFill>
                  <a:sysClr val="windowText" lastClr="000000"/>
                </a:solidFill>
                <a:latin typeface="Arial" panose="020B0604020202020204" pitchFamily="34" charset="0"/>
                <a:ea typeface="Allianz Sans" pitchFamily="50" charset="0"/>
                <a:cs typeface="+mn-cs"/>
              </a:rPr>
              <a:t>Please use the format painter in the slide master view to copy the colour. </a:t>
            </a:r>
          </a:p>
        </p:txBody>
      </p:sp>
      <p:sp>
        <p:nvSpPr>
          <p:cNvPr id="168" name="Rechteck 167"/>
          <p:cNvSpPr/>
          <p:nvPr userDrawn="1"/>
        </p:nvSpPr>
        <p:spPr bwMode="gray">
          <a:xfrm>
            <a:off x="3880800" y="1673325"/>
            <a:ext cx="237600" cy="475200"/>
          </a:xfrm>
          <a:prstGeom prst="rect">
            <a:avLst/>
          </a:prstGeom>
          <a:solidFill>
            <a:srgbClr val="DD003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69" name="Rechteck 168"/>
          <p:cNvSpPr/>
          <p:nvPr userDrawn="1"/>
        </p:nvSpPr>
        <p:spPr bwMode="gray">
          <a:xfrm>
            <a:off x="1526399" y="3647583"/>
            <a:ext cx="237600" cy="486000"/>
          </a:xfrm>
          <a:prstGeom prst="rect">
            <a:avLst/>
          </a:prstGeom>
          <a:solidFill>
            <a:schemeClr val="accent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0" name="Rechteck 169"/>
          <p:cNvSpPr/>
          <p:nvPr userDrawn="1"/>
        </p:nvSpPr>
        <p:spPr bwMode="gray">
          <a:xfrm>
            <a:off x="2728799" y="3647583"/>
            <a:ext cx="237600" cy="486000"/>
          </a:xfrm>
          <a:prstGeom prst="rect">
            <a:avLst/>
          </a:prstGeom>
          <a:solidFill>
            <a:schemeClr val="bg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1" name="Rechteck 170"/>
          <p:cNvSpPr/>
          <p:nvPr userDrawn="1"/>
        </p:nvSpPr>
        <p:spPr bwMode="gray">
          <a:xfrm>
            <a:off x="3923057" y="3647582"/>
            <a:ext cx="237600" cy="486000"/>
          </a:xfrm>
          <a:prstGeom prst="rect">
            <a:avLst/>
          </a:prstGeom>
          <a:solidFill>
            <a:schemeClr val="accent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2" name="Rechteck 171"/>
          <p:cNvSpPr/>
          <p:nvPr userDrawn="1"/>
        </p:nvSpPr>
        <p:spPr bwMode="gray">
          <a:xfrm>
            <a:off x="5083005" y="3647583"/>
            <a:ext cx="237600" cy="486000"/>
          </a:xfrm>
          <a:prstGeom prst="rect">
            <a:avLst/>
          </a:prstGeom>
          <a:solidFill>
            <a:schemeClr val="accent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3" name="Rechteck 172"/>
          <p:cNvSpPr/>
          <p:nvPr userDrawn="1"/>
        </p:nvSpPr>
        <p:spPr bwMode="gray">
          <a:xfrm>
            <a:off x="8632799" y="3647583"/>
            <a:ext cx="237600" cy="486000"/>
          </a:xfrm>
          <a:prstGeom prst="rect">
            <a:avLst/>
          </a:prstGeom>
          <a:solidFill>
            <a:schemeClr val="accent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4" name="Rechteck 173"/>
          <p:cNvSpPr/>
          <p:nvPr userDrawn="1"/>
        </p:nvSpPr>
        <p:spPr bwMode="gray">
          <a:xfrm>
            <a:off x="1526399" y="5293698"/>
            <a:ext cx="237600" cy="486000"/>
          </a:xfrm>
          <a:prstGeom prst="rect">
            <a:avLst/>
          </a:prstGeom>
          <a:solidFill>
            <a:srgbClr val="F7A91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5" name="Rechteck 174"/>
          <p:cNvSpPr/>
          <p:nvPr userDrawn="1"/>
        </p:nvSpPr>
        <p:spPr bwMode="gray">
          <a:xfrm>
            <a:off x="2728799" y="5293698"/>
            <a:ext cx="237600" cy="486000"/>
          </a:xfrm>
          <a:prstGeom prst="rect">
            <a:avLst/>
          </a:prstGeom>
          <a:solidFill>
            <a:srgbClr val="E8610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6" name="Rechteck 175"/>
          <p:cNvSpPr/>
          <p:nvPr userDrawn="1"/>
        </p:nvSpPr>
        <p:spPr bwMode="gray">
          <a:xfrm>
            <a:off x="3923057" y="5293698"/>
            <a:ext cx="237600" cy="486000"/>
          </a:xfrm>
          <a:prstGeom prst="rect">
            <a:avLst/>
          </a:prstGeom>
          <a:solidFill>
            <a:srgbClr val="861F4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7" name="Rechteck 176"/>
          <p:cNvSpPr/>
          <p:nvPr userDrawn="1"/>
        </p:nvSpPr>
        <p:spPr bwMode="gray">
          <a:xfrm>
            <a:off x="5083005" y="5293698"/>
            <a:ext cx="237600" cy="486000"/>
          </a:xfrm>
          <a:prstGeom prst="rect">
            <a:avLst/>
          </a:prstGeom>
          <a:solidFill>
            <a:srgbClr val="6A2A5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8" name="Rechteck 177"/>
          <p:cNvSpPr/>
          <p:nvPr userDrawn="1"/>
        </p:nvSpPr>
        <p:spPr bwMode="gray">
          <a:xfrm>
            <a:off x="6257058" y="5293698"/>
            <a:ext cx="237600" cy="486000"/>
          </a:xfrm>
          <a:prstGeom prst="rect">
            <a:avLst/>
          </a:prstGeom>
          <a:solidFill>
            <a:srgbClr val="0093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79" name="Rechteck 178"/>
          <p:cNvSpPr/>
          <p:nvPr userDrawn="1"/>
        </p:nvSpPr>
        <p:spPr bwMode="gray">
          <a:xfrm>
            <a:off x="7451710" y="5293698"/>
            <a:ext cx="237600" cy="486000"/>
          </a:xfrm>
          <a:prstGeom prst="rect">
            <a:avLst/>
          </a:prstGeom>
          <a:solidFill>
            <a:srgbClr val="6B8F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0" name="Rechteck 179"/>
          <p:cNvSpPr/>
          <p:nvPr userDrawn="1"/>
        </p:nvSpPr>
        <p:spPr bwMode="gray">
          <a:xfrm>
            <a:off x="8632799" y="5293698"/>
            <a:ext cx="237600" cy="486000"/>
          </a:xfrm>
          <a:prstGeom prst="rect">
            <a:avLst/>
          </a:prstGeom>
          <a:solidFill>
            <a:srgbClr val="007A3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1" name="Rechteck 13"/>
          <p:cNvSpPr/>
          <p:nvPr userDrawn="1"/>
        </p:nvSpPr>
        <p:spPr bwMode="gray">
          <a:xfrm>
            <a:off x="1526399" y="4122896"/>
            <a:ext cx="237600" cy="252000"/>
          </a:xfrm>
          <a:prstGeom prst="rect">
            <a:avLst/>
          </a:prstGeom>
          <a:solidFill>
            <a:srgbClr val="DEA86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2" name="Rechteck 14"/>
          <p:cNvSpPr/>
          <p:nvPr userDrawn="1"/>
        </p:nvSpPr>
        <p:spPr bwMode="gray">
          <a:xfrm>
            <a:off x="2728799" y="4123656"/>
            <a:ext cx="237600" cy="252000"/>
          </a:xfrm>
          <a:prstGeom prst="rect">
            <a:avLst/>
          </a:prstGeom>
          <a:solidFill>
            <a:srgbClr val="BB876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3" name="Rechteck 15"/>
          <p:cNvSpPr/>
          <p:nvPr userDrawn="1"/>
        </p:nvSpPr>
        <p:spPr bwMode="gray">
          <a:xfrm>
            <a:off x="3923057" y="4121462"/>
            <a:ext cx="237600" cy="252000"/>
          </a:xfrm>
          <a:prstGeom prst="rect">
            <a:avLst/>
          </a:prstGeom>
          <a:solidFill>
            <a:srgbClr val="B57D9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4" name="Rechteck 16"/>
          <p:cNvSpPr/>
          <p:nvPr userDrawn="1"/>
        </p:nvSpPr>
        <p:spPr bwMode="gray">
          <a:xfrm>
            <a:off x="5083005" y="4122229"/>
            <a:ext cx="237600" cy="252000"/>
          </a:xfrm>
          <a:prstGeom prst="rect">
            <a:avLst/>
          </a:prstGeom>
          <a:solidFill>
            <a:srgbClr val="A5879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5" name="Rechteck 19"/>
          <p:cNvSpPr/>
          <p:nvPr userDrawn="1"/>
        </p:nvSpPr>
        <p:spPr bwMode="gray">
          <a:xfrm>
            <a:off x="8632799" y="4122433"/>
            <a:ext cx="237600" cy="252000"/>
          </a:xfrm>
          <a:prstGeom prst="rect">
            <a:avLst/>
          </a:prstGeom>
          <a:solidFill>
            <a:srgbClr val="688E7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86" name="Rechteck 13"/>
          <p:cNvSpPr/>
          <p:nvPr userDrawn="1"/>
        </p:nvSpPr>
        <p:spPr bwMode="gray">
          <a:xfrm>
            <a:off x="1526399" y="4360552"/>
            <a:ext cx="237600" cy="252000"/>
          </a:xfrm>
          <a:prstGeom prst="rect">
            <a:avLst/>
          </a:prstGeom>
          <a:solidFill>
            <a:srgbClr val="E8C1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7" name="Rechteck 14"/>
          <p:cNvSpPr/>
          <p:nvPr userDrawn="1"/>
        </p:nvSpPr>
        <p:spPr bwMode="gray">
          <a:xfrm>
            <a:off x="2728799" y="4363047"/>
            <a:ext cx="237600" cy="252000"/>
          </a:xfrm>
          <a:prstGeom prst="rect">
            <a:avLst/>
          </a:prstGeom>
          <a:solidFill>
            <a:srgbClr val="CEA99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8" name="Rechteck 15"/>
          <p:cNvSpPr/>
          <p:nvPr userDrawn="1"/>
        </p:nvSpPr>
        <p:spPr bwMode="gray">
          <a:xfrm>
            <a:off x="3923057" y="4358401"/>
            <a:ext cx="237600" cy="252000"/>
          </a:xfrm>
          <a:prstGeom prst="rect">
            <a:avLst/>
          </a:prstGeom>
          <a:solidFill>
            <a:srgbClr val="CAA2B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89" name="Rechteck 16"/>
          <p:cNvSpPr/>
          <p:nvPr userDrawn="1"/>
        </p:nvSpPr>
        <p:spPr bwMode="gray">
          <a:xfrm>
            <a:off x="5083005" y="4359554"/>
            <a:ext cx="237600" cy="252000"/>
          </a:xfrm>
          <a:prstGeom prst="rect">
            <a:avLst/>
          </a:prstGeom>
          <a:solidFill>
            <a:srgbClr val="BEA9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0" name="Rechteck 19"/>
          <p:cNvSpPr/>
          <p:nvPr userDrawn="1"/>
        </p:nvSpPr>
        <p:spPr bwMode="gray">
          <a:xfrm>
            <a:off x="8632799" y="4359860"/>
            <a:ext cx="237600" cy="252000"/>
          </a:xfrm>
          <a:prstGeom prst="rect">
            <a:avLst/>
          </a:prstGeom>
          <a:solidFill>
            <a:srgbClr val="93AE9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1" name="Rechteck 13"/>
          <p:cNvSpPr/>
          <p:nvPr userDrawn="1"/>
        </p:nvSpPr>
        <p:spPr bwMode="gray">
          <a:xfrm>
            <a:off x="1526399" y="4598210"/>
            <a:ext cx="237600" cy="237600"/>
          </a:xfrm>
          <a:prstGeom prst="rect">
            <a:avLst/>
          </a:prstGeom>
          <a:solidFill>
            <a:srgbClr val="F6E6D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2" name="Rechteck 14"/>
          <p:cNvSpPr/>
          <p:nvPr userDrawn="1"/>
        </p:nvSpPr>
        <p:spPr bwMode="gray">
          <a:xfrm>
            <a:off x="2728799" y="4599732"/>
            <a:ext cx="237600" cy="237600"/>
          </a:xfrm>
          <a:prstGeom prst="rect">
            <a:avLst/>
          </a:prstGeom>
          <a:solidFill>
            <a:srgbClr val="ECDD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3" name="Rechteck 15"/>
          <p:cNvSpPr/>
          <p:nvPr userDrawn="1"/>
        </p:nvSpPr>
        <p:spPr bwMode="gray">
          <a:xfrm>
            <a:off x="3923057" y="4597962"/>
            <a:ext cx="237600" cy="237600"/>
          </a:xfrm>
          <a:prstGeom prst="rect">
            <a:avLst/>
          </a:prstGeom>
          <a:solidFill>
            <a:srgbClr val="EADADF"/>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4" name="Rechteck 16"/>
          <p:cNvSpPr/>
          <p:nvPr userDrawn="1"/>
        </p:nvSpPr>
        <p:spPr bwMode="gray">
          <a:xfrm>
            <a:off x="5083005" y="4596878"/>
            <a:ext cx="237600" cy="237600"/>
          </a:xfrm>
          <a:prstGeom prst="rect">
            <a:avLst/>
          </a:prstGeom>
          <a:solidFill>
            <a:srgbClr val="E5DDE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5" name="Rechteck 19"/>
          <p:cNvSpPr/>
          <p:nvPr userDrawn="1"/>
        </p:nvSpPr>
        <p:spPr bwMode="gray">
          <a:xfrm>
            <a:off x="8632799" y="4597286"/>
            <a:ext cx="237600" cy="237600"/>
          </a:xfrm>
          <a:prstGeom prst="rect">
            <a:avLst/>
          </a:prstGeom>
          <a:solidFill>
            <a:srgbClr val="D4DFD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96" name="Rechteck 13"/>
          <p:cNvSpPr/>
          <p:nvPr userDrawn="1"/>
        </p:nvSpPr>
        <p:spPr bwMode="gray">
          <a:xfrm>
            <a:off x="1526399" y="5769234"/>
            <a:ext cx="237600" cy="252000"/>
          </a:xfrm>
          <a:prstGeom prst="rect">
            <a:avLst/>
          </a:prstGeom>
          <a:solidFill>
            <a:srgbClr val="F9C35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7" name="Rechteck 14"/>
          <p:cNvSpPr/>
          <p:nvPr userDrawn="1"/>
        </p:nvSpPr>
        <p:spPr bwMode="gray">
          <a:xfrm>
            <a:off x="2728799" y="5768376"/>
            <a:ext cx="237600" cy="252000"/>
          </a:xfrm>
          <a:prstGeom prst="rect">
            <a:avLst/>
          </a:prstGeom>
          <a:solidFill>
            <a:srgbClr val="EF905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8" name="Rechteck 15"/>
          <p:cNvSpPr/>
          <p:nvPr userDrawn="1"/>
        </p:nvSpPr>
        <p:spPr bwMode="gray">
          <a:xfrm>
            <a:off x="3923057" y="5768376"/>
            <a:ext cx="237600" cy="252000"/>
          </a:xfrm>
          <a:prstGeom prst="rect">
            <a:avLst/>
          </a:prstGeom>
          <a:solidFill>
            <a:srgbClr val="AA627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199" name="Rechteck 16"/>
          <p:cNvSpPr/>
          <p:nvPr userDrawn="1"/>
        </p:nvSpPr>
        <p:spPr bwMode="gray">
          <a:xfrm>
            <a:off x="5083005" y="5769538"/>
            <a:ext cx="237600" cy="252000"/>
          </a:xfrm>
          <a:prstGeom prst="rect">
            <a:avLst/>
          </a:prstGeom>
          <a:solidFill>
            <a:srgbClr val="976A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0" name="Rechteck 17"/>
          <p:cNvSpPr/>
          <p:nvPr userDrawn="1"/>
        </p:nvSpPr>
        <p:spPr bwMode="gray">
          <a:xfrm>
            <a:off x="6257058" y="5768376"/>
            <a:ext cx="237600" cy="252000"/>
          </a:xfrm>
          <a:prstGeom prst="rect">
            <a:avLst/>
          </a:prstGeom>
          <a:solidFill>
            <a:srgbClr val="4CB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1" name="Rechteck 18"/>
          <p:cNvSpPr/>
          <p:nvPr userDrawn="1"/>
        </p:nvSpPr>
        <p:spPr bwMode="gray">
          <a:xfrm>
            <a:off x="7451710" y="5768376"/>
            <a:ext cx="237600" cy="252000"/>
          </a:xfrm>
          <a:prstGeom prst="rect">
            <a:avLst/>
          </a:prstGeom>
          <a:solidFill>
            <a:srgbClr val="97B1B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2" name="Rechteck 19"/>
          <p:cNvSpPr/>
          <p:nvPr userDrawn="1"/>
        </p:nvSpPr>
        <p:spPr bwMode="gray">
          <a:xfrm>
            <a:off x="8632799" y="5768376"/>
            <a:ext cx="237600" cy="252000"/>
          </a:xfrm>
          <a:prstGeom prst="rect">
            <a:avLst/>
          </a:prstGeom>
          <a:solidFill>
            <a:srgbClr val="4CA27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03" name="Rechteck 13"/>
          <p:cNvSpPr/>
          <p:nvPr userDrawn="1"/>
        </p:nvSpPr>
        <p:spPr bwMode="gray">
          <a:xfrm>
            <a:off x="1526399" y="6007002"/>
            <a:ext cx="237600" cy="252000"/>
          </a:xfrm>
          <a:prstGeom prst="rect">
            <a:avLst/>
          </a:prstGeom>
          <a:solidFill>
            <a:srgbClr val="FBD48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4" name="Rechteck 14"/>
          <p:cNvSpPr/>
          <p:nvPr userDrawn="1"/>
        </p:nvSpPr>
        <p:spPr bwMode="gray">
          <a:xfrm>
            <a:off x="2728799" y="6004486"/>
            <a:ext cx="237600" cy="252000"/>
          </a:xfrm>
          <a:prstGeom prst="rect">
            <a:avLst/>
          </a:prstGeom>
          <a:solidFill>
            <a:srgbClr val="F3B08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5" name="Rechteck 15"/>
          <p:cNvSpPr/>
          <p:nvPr userDrawn="1"/>
        </p:nvSpPr>
        <p:spPr bwMode="gray">
          <a:xfrm>
            <a:off x="3923057" y="6004486"/>
            <a:ext cx="237600" cy="252000"/>
          </a:xfrm>
          <a:prstGeom prst="rect">
            <a:avLst/>
          </a:prstGeom>
          <a:solidFill>
            <a:srgbClr val="C28FA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6" name="Rechteck 16"/>
          <p:cNvSpPr/>
          <p:nvPr userDrawn="1"/>
        </p:nvSpPr>
        <p:spPr bwMode="gray">
          <a:xfrm>
            <a:off x="5083005" y="6007458"/>
            <a:ext cx="237600" cy="252000"/>
          </a:xfrm>
          <a:prstGeom prst="rect">
            <a:avLst/>
          </a:prstGeom>
          <a:solidFill>
            <a:srgbClr val="B594A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7" name="Rechteck 17"/>
          <p:cNvSpPr/>
          <p:nvPr userDrawn="1"/>
        </p:nvSpPr>
        <p:spPr bwMode="gray">
          <a:xfrm>
            <a:off x="6257058" y="6004486"/>
            <a:ext cx="237600" cy="252000"/>
          </a:xfrm>
          <a:prstGeom prst="rect">
            <a:avLst/>
          </a:prstGeom>
          <a:solidFill>
            <a:srgbClr val="80C9D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8" name="Rechteck 18"/>
          <p:cNvSpPr/>
          <p:nvPr userDrawn="1"/>
        </p:nvSpPr>
        <p:spPr bwMode="gray">
          <a:xfrm>
            <a:off x="7451710" y="6004496"/>
            <a:ext cx="237600" cy="252000"/>
          </a:xfrm>
          <a:prstGeom prst="rect">
            <a:avLst/>
          </a:prstGeom>
          <a:solidFill>
            <a:srgbClr val="B5C7C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09" name="Rechteck 19"/>
          <p:cNvSpPr/>
          <p:nvPr userDrawn="1"/>
        </p:nvSpPr>
        <p:spPr bwMode="gray">
          <a:xfrm>
            <a:off x="8632799" y="6004486"/>
            <a:ext cx="237600" cy="252000"/>
          </a:xfrm>
          <a:prstGeom prst="rect">
            <a:avLst/>
          </a:prstGeom>
          <a:solidFill>
            <a:srgbClr val="80BC9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0" name="Rechteck 13"/>
          <p:cNvSpPr/>
          <p:nvPr userDrawn="1"/>
        </p:nvSpPr>
        <p:spPr bwMode="gray">
          <a:xfrm>
            <a:off x="1526399" y="6245640"/>
            <a:ext cx="237600" cy="237600"/>
          </a:xfrm>
          <a:prstGeom prst="rect">
            <a:avLst/>
          </a:prstGeom>
          <a:solidFill>
            <a:srgbClr val="FDEED1"/>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1" name="Rechteck 14"/>
          <p:cNvSpPr/>
          <p:nvPr userDrawn="1"/>
        </p:nvSpPr>
        <p:spPr bwMode="gray">
          <a:xfrm>
            <a:off x="2728799" y="6245640"/>
            <a:ext cx="237600" cy="237600"/>
          </a:xfrm>
          <a:prstGeom prst="rect">
            <a:avLst/>
          </a:prstGeom>
          <a:solidFill>
            <a:srgbClr val="FADFC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2" name="Rechteck 15"/>
          <p:cNvSpPr/>
          <p:nvPr userDrawn="1"/>
        </p:nvSpPr>
        <p:spPr bwMode="gray">
          <a:xfrm>
            <a:off x="3923057" y="6245640"/>
            <a:ext cx="237600" cy="237600"/>
          </a:xfrm>
          <a:prstGeom prst="rect">
            <a:avLst/>
          </a:prstGeom>
          <a:solidFill>
            <a:srgbClr val="E7D2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3" name="Rechteck 16"/>
          <p:cNvSpPr/>
          <p:nvPr userDrawn="1"/>
        </p:nvSpPr>
        <p:spPr bwMode="gray">
          <a:xfrm>
            <a:off x="5083005" y="6245640"/>
            <a:ext cx="237600" cy="237600"/>
          </a:xfrm>
          <a:prstGeom prst="rect">
            <a:avLst/>
          </a:prstGeom>
          <a:solidFill>
            <a:srgbClr val="E1D4DE"/>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4" name="Rechteck 17"/>
          <p:cNvSpPr/>
          <p:nvPr userDrawn="1"/>
        </p:nvSpPr>
        <p:spPr bwMode="gray">
          <a:xfrm>
            <a:off x="6257058" y="6245640"/>
            <a:ext cx="237600" cy="237600"/>
          </a:xfrm>
          <a:prstGeom prst="rect">
            <a:avLst/>
          </a:prstGeom>
          <a:solidFill>
            <a:srgbClr val="CCE9F0"/>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5" name="Rechteck 18"/>
          <p:cNvSpPr/>
          <p:nvPr userDrawn="1"/>
        </p:nvSpPr>
        <p:spPr bwMode="gray">
          <a:xfrm>
            <a:off x="7451710" y="6245640"/>
            <a:ext cx="237600" cy="237600"/>
          </a:xfrm>
          <a:prstGeom prst="rect">
            <a:avLst/>
          </a:prstGeom>
          <a:solidFill>
            <a:srgbClr val="E1E9E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6" name="Rechteck 19"/>
          <p:cNvSpPr/>
          <p:nvPr userDrawn="1"/>
        </p:nvSpPr>
        <p:spPr bwMode="gray">
          <a:xfrm>
            <a:off x="8632799" y="6245640"/>
            <a:ext cx="237600" cy="237600"/>
          </a:xfrm>
          <a:prstGeom prst="rect">
            <a:avLst/>
          </a:prstGeom>
          <a:solidFill>
            <a:srgbClr val="CCE4D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19" name="Rechteck 218"/>
          <p:cNvSpPr/>
          <p:nvPr userDrawn="1"/>
        </p:nvSpPr>
        <p:spPr bwMode="gray">
          <a:xfrm>
            <a:off x="7450234" y="3647581"/>
            <a:ext cx="237600" cy="486000"/>
          </a:xfrm>
          <a:prstGeom prst="rect">
            <a:avLst/>
          </a:prstGeom>
          <a:solidFill>
            <a:schemeClr val="accent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0" name="Rechteck 19"/>
          <p:cNvSpPr/>
          <p:nvPr userDrawn="1"/>
        </p:nvSpPr>
        <p:spPr bwMode="gray">
          <a:xfrm>
            <a:off x="7450234" y="4122431"/>
            <a:ext cx="237600" cy="252000"/>
          </a:xfrm>
          <a:prstGeom prst="rect">
            <a:avLst/>
          </a:prstGeom>
          <a:solidFill>
            <a:srgbClr val="6A8C98"/>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1" name="Rechteck 19"/>
          <p:cNvSpPr/>
          <p:nvPr userDrawn="1"/>
        </p:nvSpPr>
        <p:spPr bwMode="gray">
          <a:xfrm>
            <a:off x="7450234" y="4359858"/>
            <a:ext cx="237600" cy="252000"/>
          </a:xfrm>
          <a:prstGeom prst="rect">
            <a:avLst/>
          </a:prstGeom>
          <a:solidFill>
            <a:srgbClr val="95A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2" name="Rechteck 19"/>
          <p:cNvSpPr/>
          <p:nvPr userDrawn="1"/>
        </p:nvSpPr>
        <p:spPr bwMode="gray">
          <a:xfrm>
            <a:off x="7450234" y="4597284"/>
            <a:ext cx="237600" cy="237600"/>
          </a:xfrm>
          <a:prstGeom prst="rect">
            <a:avLst/>
          </a:prstGeom>
          <a:solidFill>
            <a:srgbClr val="D4DEE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3" name="Rechteck 222"/>
          <p:cNvSpPr/>
          <p:nvPr userDrawn="1"/>
        </p:nvSpPr>
        <p:spPr bwMode="gray">
          <a:xfrm>
            <a:off x="6256799" y="3647580"/>
            <a:ext cx="237600" cy="486000"/>
          </a:xfrm>
          <a:prstGeom prst="rect">
            <a:avLst/>
          </a:prstGeom>
          <a:solidFill>
            <a:schemeClr val="accent3"/>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4" name="Rechteck 19"/>
          <p:cNvSpPr/>
          <p:nvPr userDrawn="1"/>
        </p:nvSpPr>
        <p:spPr bwMode="gray">
          <a:xfrm>
            <a:off x="6256799" y="4122430"/>
            <a:ext cx="237600" cy="252000"/>
          </a:xfrm>
          <a:prstGeom prst="rect">
            <a:avLst/>
          </a:prstGeom>
          <a:solidFill>
            <a:srgbClr val="4D9DB6"/>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5" name="Rechteck 19"/>
          <p:cNvSpPr/>
          <p:nvPr userDrawn="1"/>
        </p:nvSpPr>
        <p:spPr bwMode="gray">
          <a:xfrm>
            <a:off x="6256799" y="4359857"/>
            <a:ext cx="237600" cy="252000"/>
          </a:xfrm>
          <a:prstGeom prst="rect">
            <a:avLst/>
          </a:prstGeom>
          <a:solidFill>
            <a:srgbClr val="80B9CB"/>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6" name="Rechteck 19"/>
          <p:cNvSpPr/>
          <p:nvPr userDrawn="1"/>
        </p:nvSpPr>
        <p:spPr bwMode="gray">
          <a:xfrm>
            <a:off x="6256799" y="4597283"/>
            <a:ext cx="237600" cy="237600"/>
          </a:xfrm>
          <a:prstGeom prst="rect">
            <a:avLst/>
          </a:prstGeom>
          <a:solidFill>
            <a:srgbClr val="CCE3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147" name="Rechteck 146"/>
          <p:cNvSpPr/>
          <p:nvPr userDrawn="1"/>
        </p:nvSpPr>
        <p:spPr bwMode="gray">
          <a:xfrm>
            <a:off x="2721600" y="1673325"/>
            <a:ext cx="237600" cy="486000"/>
          </a:xfrm>
          <a:prstGeom prst="rect">
            <a:avLst/>
          </a:prstGeom>
          <a:solidFill>
            <a:srgbClr val="EDEDED"/>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49" name="Rechteck 13"/>
          <p:cNvSpPr/>
          <p:nvPr userDrawn="1"/>
        </p:nvSpPr>
        <p:spPr bwMode="gray">
          <a:xfrm>
            <a:off x="2721600" y="2148525"/>
            <a:ext cx="237600" cy="252000"/>
          </a:xfrm>
          <a:prstGeom prst="rect">
            <a:avLst/>
          </a:prstGeom>
          <a:solidFill>
            <a:srgbClr val="4C4C4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55" name="Rechteck 13"/>
          <p:cNvSpPr/>
          <p:nvPr userDrawn="1"/>
        </p:nvSpPr>
        <p:spPr bwMode="gray">
          <a:xfrm>
            <a:off x="2721600" y="2648698"/>
            <a:ext cx="237600" cy="252000"/>
          </a:xfrm>
          <a:prstGeom prst="rect">
            <a:avLst/>
          </a:prstGeom>
          <a:solidFill>
            <a:srgbClr val="B2B2B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56" name="Rechteck 155"/>
          <p:cNvSpPr/>
          <p:nvPr userDrawn="1"/>
        </p:nvSpPr>
        <p:spPr bwMode="gray">
          <a:xfrm>
            <a:off x="324000" y="1673325"/>
            <a:ext cx="237600" cy="486000"/>
          </a:xfrm>
          <a:prstGeom prst="rect">
            <a:avLst/>
          </a:prstGeom>
          <a:solidFill>
            <a:schemeClr val="tx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61" name="Rechteck 13"/>
          <p:cNvSpPr/>
          <p:nvPr userDrawn="1"/>
        </p:nvSpPr>
        <p:spPr bwMode="gray">
          <a:xfrm>
            <a:off x="2721600" y="2401791"/>
            <a:ext cx="237600" cy="252000"/>
          </a:xfrm>
          <a:prstGeom prst="rect">
            <a:avLst/>
          </a:prstGeom>
          <a:solidFill>
            <a:srgbClr val="878787"/>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62" name="Rechteck 13"/>
          <p:cNvSpPr/>
          <p:nvPr userDrawn="1"/>
        </p:nvSpPr>
        <p:spPr bwMode="gray">
          <a:xfrm>
            <a:off x="2721600" y="2900698"/>
            <a:ext cx="237600" cy="252000"/>
          </a:xfrm>
          <a:prstGeom prst="rect">
            <a:avLst/>
          </a:prstGeom>
          <a:solidFill>
            <a:srgbClr val="DADADA"/>
          </a:solidFill>
          <a:ln w="3175" cap="flat" cmpd="sng" algn="ctr">
            <a:noFill/>
            <a:prstDash val="sysDot"/>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R="0" lvl="0" indent="0" fontAlgn="base">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w="3175">
                <a:noFill/>
              </a:ln>
              <a:solidFill>
                <a:schemeClr val="bg1"/>
              </a:solidFill>
              <a:effectLst/>
              <a:latin typeface="Arial" panose="020B0604020202020204" pitchFamily="34" charset="0"/>
            </a:endParaRPr>
          </a:p>
        </p:txBody>
      </p:sp>
      <p:sp>
        <p:nvSpPr>
          <p:cNvPr id="153" name="Textfeld 152"/>
          <p:cNvSpPr txBox="1"/>
          <p:nvPr userDrawn="1"/>
        </p:nvSpPr>
        <p:spPr bwMode="gray">
          <a:xfrm>
            <a:off x="561600" y="3647582"/>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Blue</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50 / 98 / 149</a:t>
            </a:r>
          </a:p>
        </p:txBody>
      </p:sp>
      <p:sp>
        <p:nvSpPr>
          <p:cNvPr id="154" name="Textfeld 153"/>
          <p:cNvSpPr txBox="1"/>
          <p:nvPr userDrawn="1"/>
        </p:nvSpPr>
        <p:spPr bwMode="gray">
          <a:xfrm>
            <a:off x="561600" y="5292915"/>
            <a:ext cx="797988" cy="475200"/>
          </a:xfrm>
          <a:prstGeom prst="rect">
            <a:avLst/>
          </a:prstGeom>
          <a:noFill/>
        </p:spPr>
        <p:txBody>
          <a:bodyPr wrap="square" lIns="36000" tIns="0" rIns="0" bIns="0" rtlCol="0">
            <a:noAutofit/>
          </a:bodyPr>
          <a:lstStyle/>
          <a:p>
            <a:pPr>
              <a:lnSpc>
                <a:spcPct val="120000"/>
              </a:lnSpc>
              <a:spcBef>
                <a:spcPts val="0"/>
              </a:spcBef>
              <a:spcAft>
                <a:spcPts val="0"/>
              </a:spcAft>
            </a:pPr>
            <a:r>
              <a:rPr lang="en-US" sz="700" b="1" noProof="0" dirty="0">
                <a:solidFill>
                  <a:sysClr val="windowText" lastClr="000000"/>
                </a:solidFill>
                <a:latin typeface="Arial" panose="020B0604020202020204" pitchFamily="34" charset="0"/>
                <a:ea typeface="Allianz Sans" pitchFamily="50" charset="0"/>
              </a:rPr>
              <a:t>Royal</a:t>
            </a:r>
          </a:p>
          <a:p>
            <a:pPr>
              <a:lnSpc>
                <a:spcPct val="120000"/>
              </a:lnSpc>
              <a:spcBef>
                <a:spcPts val="0"/>
              </a:spcBef>
              <a:spcAft>
                <a:spcPts val="0"/>
              </a:spcAft>
            </a:pPr>
            <a:r>
              <a:rPr lang="en-US" sz="700" noProof="0" dirty="0">
                <a:solidFill>
                  <a:sysClr val="windowText" lastClr="000000"/>
                </a:solidFill>
                <a:latin typeface="Arial" panose="020B0604020202020204" pitchFamily="34" charset="0"/>
                <a:ea typeface="Allianz Sans" pitchFamily="50" charset="0"/>
              </a:rPr>
              <a:t>53 / 131 / 201</a:t>
            </a:r>
          </a:p>
        </p:txBody>
      </p:sp>
      <p:sp>
        <p:nvSpPr>
          <p:cNvPr id="163" name="Textfeld 48"/>
          <p:cNvSpPr txBox="1"/>
          <p:nvPr userDrawn="1"/>
        </p:nvSpPr>
        <p:spPr bwMode="gray">
          <a:xfrm>
            <a:off x="561600" y="41227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112 / 145 / 181</a:t>
            </a:r>
          </a:p>
        </p:txBody>
      </p:sp>
      <p:sp>
        <p:nvSpPr>
          <p:cNvPr id="165" name="Textfeld 48"/>
          <p:cNvSpPr txBox="1"/>
          <p:nvPr userDrawn="1"/>
        </p:nvSpPr>
        <p:spPr bwMode="gray">
          <a:xfrm>
            <a:off x="561600" y="43603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153 / 177 / 202</a:t>
            </a:r>
          </a:p>
        </p:txBody>
      </p:sp>
      <p:sp>
        <p:nvSpPr>
          <p:cNvPr id="166" name="Textfeld 48"/>
          <p:cNvSpPr txBox="1"/>
          <p:nvPr userDrawn="1"/>
        </p:nvSpPr>
        <p:spPr bwMode="gray">
          <a:xfrm>
            <a:off x="561600" y="4597983"/>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214 / 224 / 234</a:t>
            </a:r>
          </a:p>
        </p:txBody>
      </p:sp>
      <p:sp>
        <p:nvSpPr>
          <p:cNvPr id="167" name="Textfeld 48"/>
          <p:cNvSpPr txBox="1"/>
          <p:nvPr userDrawn="1"/>
        </p:nvSpPr>
        <p:spPr bwMode="gray">
          <a:xfrm>
            <a:off x="561600" y="5765735"/>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114 / 168 / 217</a:t>
            </a:r>
          </a:p>
        </p:txBody>
      </p:sp>
      <p:sp>
        <p:nvSpPr>
          <p:cNvPr id="217" name="Textfeld 48"/>
          <p:cNvSpPr txBox="1"/>
          <p:nvPr userDrawn="1"/>
        </p:nvSpPr>
        <p:spPr bwMode="gray">
          <a:xfrm>
            <a:off x="561600" y="600345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154 / 193 / 228</a:t>
            </a:r>
          </a:p>
        </p:txBody>
      </p:sp>
      <p:sp>
        <p:nvSpPr>
          <p:cNvPr id="218" name="Textfeld 48"/>
          <p:cNvSpPr txBox="1"/>
          <p:nvPr userDrawn="1"/>
        </p:nvSpPr>
        <p:spPr bwMode="gray">
          <a:xfrm>
            <a:off x="561600" y="6245640"/>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US" sz="700" noProof="0" dirty="0">
                <a:solidFill>
                  <a:schemeClr val="tx1"/>
                </a:solidFill>
                <a:latin typeface="Arial" panose="020B0604020202020204" pitchFamily="34" charset="0"/>
                <a:ea typeface="Allianz Sans" pitchFamily="50" charset="0"/>
              </a:rPr>
              <a:t>215 / 230 / 244</a:t>
            </a:r>
          </a:p>
        </p:txBody>
      </p:sp>
      <p:sp>
        <p:nvSpPr>
          <p:cNvPr id="227" name="Rechteck 226"/>
          <p:cNvSpPr/>
          <p:nvPr userDrawn="1"/>
        </p:nvSpPr>
        <p:spPr bwMode="gray">
          <a:xfrm>
            <a:off x="324000" y="3647583"/>
            <a:ext cx="237600" cy="486000"/>
          </a:xfrm>
          <a:prstGeom prst="rect">
            <a:avLst/>
          </a:prstGeom>
          <a:solidFill>
            <a:srgbClr val="32629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29" name="Rechteck 228"/>
          <p:cNvSpPr/>
          <p:nvPr userDrawn="1"/>
        </p:nvSpPr>
        <p:spPr bwMode="gray">
          <a:xfrm>
            <a:off x="324000" y="5293698"/>
            <a:ext cx="237600" cy="486000"/>
          </a:xfrm>
          <a:prstGeom prst="rect">
            <a:avLst/>
          </a:prstGeom>
          <a:solidFill>
            <a:srgbClr val="3583C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0" name="Rechteck 13"/>
          <p:cNvSpPr/>
          <p:nvPr userDrawn="1"/>
        </p:nvSpPr>
        <p:spPr bwMode="gray">
          <a:xfrm>
            <a:off x="324000" y="4122896"/>
            <a:ext cx="237600" cy="252000"/>
          </a:xfrm>
          <a:prstGeom prst="rect">
            <a:avLst/>
          </a:prstGeom>
          <a:solidFill>
            <a:srgbClr val="7091B5"/>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1" name="Rechteck 13"/>
          <p:cNvSpPr/>
          <p:nvPr userDrawn="1"/>
        </p:nvSpPr>
        <p:spPr bwMode="gray">
          <a:xfrm>
            <a:off x="324000" y="4360552"/>
            <a:ext cx="237600" cy="252000"/>
          </a:xfrm>
          <a:prstGeom prst="rect">
            <a:avLst/>
          </a:prstGeom>
          <a:solidFill>
            <a:srgbClr val="99B1C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2" name="Rechteck 13"/>
          <p:cNvSpPr/>
          <p:nvPr userDrawn="1"/>
        </p:nvSpPr>
        <p:spPr bwMode="gray">
          <a:xfrm>
            <a:off x="324000" y="4598210"/>
            <a:ext cx="237600" cy="237600"/>
          </a:xfrm>
          <a:prstGeom prst="rect">
            <a:avLst/>
          </a:prstGeom>
          <a:solidFill>
            <a:srgbClr val="D6E0EA"/>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3" name="Rechteck 13"/>
          <p:cNvSpPr/>
          <p:nvPr userDrawn="1"/>
        </p:nvSpPr>
        <p:spPr bwMode="gray">
          <a:xfrm>
            <a:off x="324000" y="5769234"/>
            <a:ext cx="237600" cy="252000"/>
          </a:xfrm>
          <a:prstGeom prst="rect">
            <a:avLst/>
          </a:prstGeom>
          <a:solidFill>
            <a:srgbClr val="72A8D9"/>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solidFill>
                <a:schemeClr val="bg1"/>
              </a:solidFill>
              <a:effectLst/>
              <a:latin typeface="Arial" panose="020B0604020202020204" pitchFamily="34" charset="0"/>
            </a:endParaRPr>
          </a:p>
        </p:txBody>
      </p:sp>
      <p:sp>
        <p:nvSpPr>
          <p:cNvPr id="234" name="Rechteck 13"/>
          <p:cNvSpPr/>
          <p:nvPr userDrawn="1"/>
        </p:nvSpPr>
        <p:spPr bwMode="gray">
          <a:xfrm>
            <a:off x="324000" y="6007002"/>
            <a:ext cx="237600" cy="252000"/>
          </a:xfrm>
          <a:prstGeom prst="rect">
            <a:avLst/>
          </a:prstGeom>
          <a:solidFill>
            <a:srgbClr val="9AC1E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35" name="Rechteck 13"/>
          <p:cNvSpPr/>
          <p:nvPr userDrawn="1"/>
        </p:nvSpPr>
        <p:spPr bwMode="gray">
          <a:xfrm>
            <a:off x="324000" y="6245640"/>
            <a:ext cx="237600" cy="237600"/>
          </a:xfrm>
          <a:prstGeom prst="rect">
            <a:avLst/>
          </a:prstGeom>
          <a:solidFill>
            <a:srgbClr val="D7E6F4"/>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dirty="0">
              <a:ln>
                <a:noFill/>
              </a:ln>
              <a:effectLst/>
              <a:latin typeface="Arial" panose="020B0604020202020204" pitchFamily="34" charset="0"/>
            </a:endParaRPr>
          </a:p>
        </p:txBody>
      </p:sp>
      <p:sp>
        <p:nvSpPr>
          <p:cNvPr id="228" name="Textfeld 48"/>
          <p:cNvSpPr txBox="1"/>
          <p:nvPr userDrawn="1"/>
        </p:nvSpPr>
        <p:spPr bwMode="gray">
          <a:xfrm>
            <a:off x="2959200" y="3151264"/>
            <a:ext cx="797988" cy="237600"/>
          </a:xfrm>
          <a:prstGeom prst="rect">
            <a:avLst/>
          </a:prstGeom>
          <a:noFill/>
        </p:spPr>
        <p:txBody>
          <a:bodyPr wrap="square" lIns="36000" tIns="0" rIns="0" bIns="0" rtlCol="0" anchor="ctr">
            <a:noAutofit/>
          </a:bodyPr>
          <a:lstStyle/>
          <a:p>
            <a:pPr>
              <a:lnSpc>
                <a:spcPct val="120000"/>
              </a:lnSpc>
              <a:spcBef>
                <a:spcPts val="0"/>
              </a:spcBef>
              <a:spcAft>
                <a:spcPts val="0"/>
              </a:spcAft>
            </a:pPr>
            <a:r>
              <a:rPr lang="en-GB" sz="700" noProof="0">
                <a:solidFill>
                  <a:sysClr val="windowText" lastClr="000000"/>
                </a:solidFill>
                <a:latin typeface="Arial" panose="020B0604020202020204" pitchFamily="34" charset="0"/>
                <a:ea typeface="Allianz Sans" pitchFamily="50" charset="0"/>
              </a:rPr>
              <a:t>60 / 60 / 60</a:t>
            </a:r>
          </a:p>
        </p:txBody>
      </p:sp>
      <p:sp>
        <p:nvSpPr>
          <p:cNvPr id="237" name="Rechteck 13"/>
          <p:cNvSpPr/>
          <p:nvPr userDrawn="1"/>
        </p:nvSpPr>
        <p:spPr bwMode="gray">
          <a:xfrm>
            <a:off x="2721600" y="3148442"/>
            <a:ext cx="237600" cy="252000"/>
          </a:xfrm>
          <a:prstGeom prst="rect">
            <a:avLst/>
          </a:prstGeom>
          <a:solidFill>
            <a:srgbClr val="3C3C3C"/>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238" name="Textfeld 237"/>
          <p:cNvSpPr txBox="1"/>
          <p:nvPr userDrawn="1"/>
        </p:nvSpPr>
        <p:spPr bwMode="gray">
          <a:xfrm>
            <a:off x="324000" y="5085937"/>
            <a:ext cx="1523087" cy="246221"/>
          </a:xfrm>
          <a:prstGeom prst="rect">
            <a:avLst/>
          </a:prstGeom>
          <a:noFill/>
        </p:spPr>
        <p:txBody>
          <a:bodyPr wrap="square" lIns="0" tIns="0" rIns="0" bIns="0" rtlCol="0">
            <a:noAutofit/>
          </a:bodyPr>
          <a:lstStyle/>
          <a:p>
            <a:r>
              <a:rPr lang="en-US" sz="1000" b="0" noProof="0" dirty="0">
                <a:solidFill>
                  <a:srgbClr val="003781"/>
                </a:solidFill>
                <a:latin typeface="Arial" panose="020B0604020202020204" pitchFamily="34" charset="0"/>
                <a:ea typeface="Allianz Sans" pitchFamily="50" charset="0"/>
              </a:rPr>
              <a:t>Lighter/brighter</a:t>
            </a:r>
            <a:r>
              <a:rPr lang="en-US" sz="1000" b="0" baseline="0" noProof="0" dirty="0">
                <a:solidFill>
                  <a:srgbClr val="003781"/>
                </a:solidFill>
                <a:latin typeface="Arial" panose="020B0604020202020204" pitchFamily="34" charset="0"/>
                <a:ea typeface="Allianz Sans" pitchFamily="50" charset="0"/>
              </a:rPr>
              <a:t> tones</a:t>
            </a:r>
            <a:endParaRPr lang="en-US" sz="1000" b="0" noProof="0" dirty="0">
              <a:solidFill>
                <a:srgbClr val="003781"/>
              </a:solidFill>
              <a:latin typeface="Arial" panose="020B0604020202020204" pitchFamily="34" charset="0"/>
              <a:ea typeface="Allianz Sans" pitchFamily="50" charset="0"/>
            </a:endParaRPr>
          </a:p>
        </p:txBody>
      </p:sp>
      <p:sp>
        <p:nvSpPr>
          <p:cNvPr id="157" name="Textfeld 156"/>
          <p:cNvSpPr txBox="1"/>
          <p:nvPr userDrawn="1"/>
        </p:nvSpPr>
        <p:spPr bwMode="gray">
          <a:xfrm>
            <a:off x="4118400" y="2148525"/>
            <a:ext cx="799200" cy="475200"/>
          </a:xfrm>
          <a:prstGeom prst="rect">
            <a:avLst/>
          </a:prstGeom>
          <a:noFill/>
        </p:spPr>
        <p:txBody>
          <a:bodyPr wrap="square" lIns="36000" tIns="0" rIns="0" bIns="0" rtlCol="0" anchor="t">
            <a:noAutofit/>
          </a:bodyPr>
          <a:lstStyle/>
          <a:p>
            <a:pPr>
              <a:lnSpc>
                <a:spcPct val="120000"/>
              </a:lnSpc>
              <a:spcBef>
                <a:spcPts val="0"/>
              </a:spcBef>
              <a:spcAft>
                <a:spcPts val="0"/>
              </a:spcAft>
            </a:pPr>
            <a:r>
              <a:rPr lang="en-GB" sz="700" b="1" noProof="0">
                <a:solidFill>
                  <a:sysClr val="windowText" lastClr="000000"/>
                </a:solidFill>
                <a:latin typeface="Arial" panose="020B0604020202020204" pitchFamily="34" charset="0"/>
                <a:ea typeface="Allianz Sans" pitchFamily="50" charset="0"/>
              </a:rPr>
              <a:t>Highlight</a:t>
            </a:r>
            <a:r>
              <a:rPr lang="en-GB" sz="700" b="1" baseline="0" noProof="0">
                <a:solidFill>
                  <a:sysClr val="windowText" lastClr="000000"/>
                </a:solidFill>
                <a:latin typeface="Arial" panose="020B0604020202020204" pitchFamily="34" charset="0"/>
                <a:ea typeface="Allianz Sans" pitchFamily="50" charset="0"/>
              </a:rPr>
              <a:t> Green</a:t>
            </a:r>
            <a:br>
              <a:rPr lang="en-GB" sz="700" b="1" baseline="0" noProof="0">
                <a:solidFill>
                  <a:sysClr val="windowText" lastClr="000000"/>
                </a:solidFill>
                <a:latin typeface="Arial" panose="020B0604020202020204" pitchFamily="34" charset="0"/>
                <a:ea typeface="Allianz Sans" pitchFamily="50" charset="0"/>
              </a:rPr>
            </a:br>
            <a:r>
              <a:rPr lang="en-GB" sz="700" b="0" baseline="0" noProof="0">
                <a:solidFill>
                  <a:sysClr val="windowText" lastClr="000000"/>
                </a:solidFill>
                <a:latin typeface="Arial" panose="020B0604020202020204" pitchFamily="34" charset="0"/>
                <a:ea typeface="Allianz Sans" pitchFamily="50" charset="0"/>
              </a:rPr>
              <a:t>0 / 126 / 98</a:t>
            </a:r>
            <a:endParaRPr lang="en-GB" sz="700" noProof="0">
              <a:solidFill>
                <a:sysClr val="windowText" lastClr="000000"/>
              </a:solidFill>
              <a:latin typeface="Arial" panose="020B0604020202020204" pitchFamily="34" charset="0"/>
              <a:ea typeface="Allianz Sans" pitchFamily="50" charset="0"/>
            </a:endParaRPr>
          </a:p>
        </p:txBody>
      </p:sp>
      <p:sp>
        <p:nvSpPr>
          <p:cNvPr id="158" name="Rechteck 157"/>
          <p:cNvSpPr/>
          <p:nvPr userDrawn="1"/>
        </p:nvSpPr>
        <p:spPr bwMode="gray">
          <a:xfrm>
            <a:off x="3880800" y="2148525"/>
            <a:ext cx="237600" cy="475200"/>
          </a:xfrm>
          <a:prstGeom prst="rect">
            <a:avLst/>
          </a:prstGeom>
          <a:solidFill>
            <a:srgbClr val="007E62"/>
          </a:solidFill>
          <a:ln w="6350"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a:ln>
                <a:noFill/>
              </a:ln>
              <a:solidFill>
                <a:schemeClr val="bg1"/>
              </a:solidFill>
              <a:effectLst/>
              <a:latin typeface="Arial" panose="020B0604020202020204" pitchFamily="34" charset="0"/>
            </a:endParaRPr>
          </a:p>
        </p:txBody>
      </p:sp>
      <p:sp>
        <p:nvSpPr>
          <p:cNvPr id="159" name="Eckige Klammer links/rechts 1">
            <a:extLst>
              <a:ext uri="{FF2B5EF4-FFF2-40B4-BE49-F238E27FC236}">
                <a16:creationId xmlns:a16="http://schemas.microsoft.com/office/drawing/2014/main" id="{A07B3914-42C0-4BE8-BDCA-2356E5106AC4}"/>
              </a:ext>
            </a:extLst>
          </p:cNvPr>
          <p:cNvSpPr/>
          <p:nvPr userDrawn="1"/>
        </p:nvSpPr>
        <p:spPr bwMode="gray">
          <a:xfrm rot="16200000">
            <a:off x="8646591" y="677341"/>
            <a:ext cx="402775" cy="1446118"/>
          </a:xfrm>
          <a:prstGeom prst="bracketPair">
            <a:avLst>
              <a:gd name="adj" fmla="val 0"/>
            </a:avLst>
          </a:prstGeom>
          <a:noFill/>
          <a:ln w="28575" cap="flat" cmpd="sng" algn="ctr">
            <a:solidFill>
              <a:srgbClr val="DD0031"/>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a:solidFill>
                  <a:srgbClr val="DD0031"/>
                </a:solidFill>
              </a:rPr>
              <a:t>Lorem ipsum dolor</a:t>
            </a:r>
          </a:p>
        </p:txBody>
      </p:sp>
      <p:sp>
        <p:nvSpPr>
          <p:cNvPr id="160" name="Eckige Klammer links/rechts 11">
            <a:extLst>
              <a:ext uri="{FF2B5EF4-FFF2-40B4-BE49-F238E27FC236}">
                <a16:creationId xmlns:a16="http://schemas.microsoft.com/office/drawing/2014/main" id="{D37A70F0-2745-406F-A2ED-7752BE793F27}"/>
              </a:ext>
            </a:extLst>
          </p:cNvPr>
          <p:cNvSpPr/>
          <p:nvPr userDrawn="1"/>
        </p:nvSpPr>
        <p:spPr bwMode="gray">
          <a:xfrm rot="16200000">
            <a:off x="7143277" y="677341"/>
            <a:ext cx="402775" cy="1446118"/>
          </a:xfrm>
          <a:prstGeom prst="bracketPair">
            <a:avLst>
              <a:gd name="adj" fmla="val 0"/>
            </a:avLst>
          </a:prstGeom>
          <a:noFill/>
          <a:ln w="28575" cap="flat" cmpd="sng" algn="ctr">
            <a:solidFill>
              <a:srgbClr val="007E62"/>
            </a:solidFill>
            <a:prstDash val="solid"/>
            <a:round/>
            <a:headEnd type="none" w="med" len="med"/>
            <a:tailEnd type="none" w="med" len="med"/>
          </a:ln>
          <a:effectLst/>
        </p:spPr>
        <p:txBody>
          <a:bodyPr vert="vert" lIns="108000" tIns="0" rIns="108000" bIns="0" rtlCol="0" anchor="ctr">
            <a:spAutoFit/>
          </a:bodyPr>
          <a:lstStyle/>
          <a:p>
            <a:pPr algn="ctr">
              <a:tabLst/>
            </a:pPr>
            <a:r>
              <a:rPr lang="en-GB" b="1" noProof="0">
                <a:solidFill>
                  <a:srgbClr val="007E62"/>
                </a:solidFill>
              </a:rPr>
              <a:t>Lorem ipsum dolor</a:t>
            </a:r>
          </a:p>
        </p:txBody>
      </p:sp>
    </p:spTree>
    <p:extLst>
      <p:ext uri="{BB962C8B-B14F-4D97-AF65-F5344CB8AC3E}">
        <p14:creationId xmlns:p14="http://schemas.microsoft.com/office/powerpoint/2010/main" val="250010734"/>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5"/>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GB" sz="1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8"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GB" noProof="0" dirty="0"/>
              <a:t>Name of chapter     </a:t>
            </a:r>
            <a:br>
              <a:rPr lang="en-GB" noProof="0" dirty="0"/>
            </a:br>
            <a:r>
              <a:rPr lang="en-GB" noProof="0" dirty="0"/>
              <a:t>(48pt)</a:t>
            </a:r>
          </a:p>
        </p:txBody>
      </p:sp>
      <p:sp>
        <p:nvSpPr>
          <p:cNvPr id="5" name="Text Placeholder 2"/>
          <p:cNvSpPr>
            <a:spLocks noGrp="1"/>
          </p:cNvSpPr>
          <p:nvPr>
            <p:ph type="body" idx="1" hasCustomPrompt="1"/>
          </p:nvPr>
        </p:nvSpPr>
        <p:spPr bwMode="gray">
          <a:xfrm>
            <a:off x="5562600"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noProof="0" dirty="0"/>
              <a:t>01</a:t>
            </a:r>
          </a:p>
        </p:txBody>
      </p:sp>
    </p:spTree>
    <p:extLst>
      <p:ext uri="{BB962C8B-B14F-4D97-AF65-F5344CB8AC3E}">
        <p14:creationId xmlns:p14="http://schemas.microsoft.com/office/powerpoint/2010/main" val="1241325107"/>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11" name="Inhaltsplatzhalter 3"/>
          <p:cNvSpPr>
            <a:spLocks noGrp="1"/>
          </p:cNvSpPr>
          <p:nvPr>
            <p:ph sz="quarter" idx="25" hasCustomPrompt="1"/>
          </p:nvPr>
        </p:nvSpPr>
        <p:spPr bwMode="gray">
          <a:xfrm>
            <a:off x="324000" y="2368800"/>
            <a:ext cx="92376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3" name="Titel 2"/>
          <p:cNvSpPr>
            <a:spLocks noGrp="1"/>
          </p:cNvSpPr>
          <p:nvPr>
            <p:ph type="title" hasCustomPrompt="1"/>
          </p:nvPr>
        </p:nvSpPr>
        <p:spPr bwMode="gray"/>
        <p:txBody>
          <a:bodyPr/>
          <a:lstStyle/>
          <a:p>
            <a:r>
              <a:rPr lang="en-GB" noProof="0" dirty="0"/>
              <a:t>Main slide heading appears here</a:t>
            </a:r>
            <a:br>
              <a:rPr lang="en-GB" noProof="0" dirty="0"/>
            </a:br>
            <a:r>
              <a:rPr lang="en-GB" noProof="0" dirty="0"/>
              <a:t>Second line if required (20pt)</a:t>
            </a:r>
          </a:p>
        </p:txBody>
      </p:sp>
    </p:spTree>
    <p:extLst>
      <p:ext uri="{BB962C8B-B14F-4D97-AF65-F5344CB8AC3E}">
        <p14:creationId xmlns:p14="http://schemas.microsoft.com/office/powerpoint/2010/main" val="2852507592"/>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Rechteck 2"/>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Tree>
    <p:extLst>
      <p:ext uri="{BB962C8B-B14F-4D97-AF65-F5344CB8AC3E}">
        <p14:creationId xmlns:p14="http://schemas.microsoft.com/office/powerpoint/2010/main" val="3019240424"/>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6" name="Rechteck 5"/>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2" name="Titel 1"/>
          <p:cNvSpPr>
            <a:spLocks noGrp="1"/>
          </p:cNvSpPr>
          <p:nvPr>
            <p:ph type="title" hasCustomPrompt="1"/>
          </p:nvPr>
        </p:nvSpPr>
        <p:spPr bwMode="gray"/>
        <p:txBody>
          <a:bodyPr/>
          <a:lstStyle>
            <a:lvl1pPr>
              <a:defRPr>
                <a:latin typeface="Arial" panose="020B0604020202020204" pitchFamily="34" charset="0"/>
              </a:defRPr>
            </a:lvl1pPr>
          </a:lstStyle>
          <a:p>
            <a:r>
              <a:rPr lang="en-GB" noProof="0" dirty="0"/>
              <a:t>Main slide heading appears here</a:t>
            </a:r>
            <a:br>
              <a:rPr lang="en-GB" noProof="0" dirty="0"/>
            </a:br>
            <a:r>
              <a:rPr lang="en-GB" noProof="0" dirty="0"/>
              <a:t>Second line if required (20pt)</a:t>
            </a:r>
          </a:p>
        </p:txBody>
      </p:sp>
      <p:sp>
        <p:nvSpPr>
          <p:cNvPr id="20" name="Inhaltsplatzhalter 3"/>
          <p:cNvSpPr>
            <a:spLocks noGrp="1"/>
          </p:cNvSpPr>
          <p:nvPr>
            <p:ph sz="quarter" idx="25" hasCustomPrompt="1"/>
          </p:nvPr>
        </p:nvSpPr>
        <p:spPr bwMode="gray">
          <a:xfrm>
            <a:off x="324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21" name="Inhaltsplatzhalter 3"/>
          <p:cNvSpPr>
            <a:spLocks noGrp="1"/>
          </p:cNvSpPr>
          <p:nvPr>
            <p:ph sz="quarter" idx="26" hasCustomPrompt="1"/>
          </p:nvPr>
        </p:nvSpPr>
        <p:spPr bwMode="gray">
          <a:xfrm>
            <a:off x="5040000" y="2368800"/>
            <a:ext cx="4525200" cy="3794400"/>
          </a:xfrm>
        </p:spPr>
        <p:txBody>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Tree>
    <p:extLst>
      <p:ext uri="{BB962C8B-B14F-4D97-AF65-F5344CB8AC3E}">
        <p14:creationId xmlns:p14="http://schemas.microsoft.com/office/powerpoint/2010/main" val="106969900"/>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3" name="Rechteck 3"/>
          <p:cNvSpPr/>
          <p:nvPr userDrawn="1"/>
        </p:nvSpPr>
        <p:spPr bwMode="gray">
          <a:xfrm>
            <a:off x="0" y="0"/>
            <a:ext cx="6480000" cy="99000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US" sz="1200" b="0" i="0" u="none" strike="noStrike" cap="none" normalizeH="0" baseline="0" noProof="0">
              <a:ln>
                <a:noFill/>
              </a:ln>
              <a:solidFill>
                <a:schemeClr val="bg1"/>
              </a:solidFill>
              <a:effectLst/>
              <a:latin typeface="Arial" charset="0"/>
            </a:endParaRPr>
          </a:p>
        </p:txBody>
      </p:sp>
      <p:sp>
        <p:nvSpPr>
          <p:cNvPr id="5" name="Titel 1"/>
          <p:cNvSpPr>
            <a:spLocks noGrp="1"/>
          </p:cNvSpPr>
          <p:nvPr>
            <p:ph type="title" hasCustomPrompt="1"/>
          </p:nvPr>
        </p:nvSpPr>
        <p:spPr>
          <a:xfrm>
            <a:off x="292800" y="641723"/>
            <a:ext cx="6115201" cy="607190"/>
          </a:xfrm>
        </p:spPr>
        <p:txBody>
          <a:bodyPr/>
          <a:lstStyle>
            <a:lvl1pPr>
              <a:defRPr>
                <a:latin typeface="Arial" panose="020B0604020202020204" pitchFamily="34" charset="0"/>
              </a:defRPr>
            </a:lvl1pPr>
          </a:lstStyle>
          <a:p>
            <a:r>
              <a:rPr lang="en-US"/>
              <a:t>Main slide heading appears here</a:t>
            </a:r>
            <a:br>
              <a:rPr lang="en-US"/>
            </a:br>
            <a:r>
              <a:rPr lang="en-US"/>
              <a:t>Second line if required (20pt)</a:t>
            </a:r>
          </a:p>
        </p:txBody>
      </p:sp>
    </p:spTree>
    <p:extLst>
      <p:ext uri="{BB962C8B-B14F-4D97-AF65-F5344CB8AC3E}">
        <p14:creationId xmlns:p14="http://schemas.microsoft.com/office/powerpoint/2010/main" val="4184445353"/>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12" name="Textplatzhalter 11"/>
          <p:cNvSpPr txBox="1">
            <a:spLocks/>
          </p:cNvSpPr>
          <p:nvPr userDrawn="1"/>
        </p:nvSpPr>
        <p:spPr bwMode="gray">
          <a:xfrm>
            <a:off x="0" y="2382367"/>
            <a:ext cx="4584992" cy="3325365"/>
          </a:xfrm>
          <a:prstGeom prst="rect">
            <a:avLst/>
          </a:prstGeom>
          <a:solidFill>
            <a:srgbClr val="D6E0EA"/>
          </a:solidFill>
          <a:ln w="25400" cap="flat" cmpd="sng" algn="ctr">
            <a:noFill/>
            <a:prstDash val="solid"/>
          </a:ln>
          <a:effectLst/>
        </p:spPr>
        <p:txBody>
          <a:bodyPr vert="horz" lIns="0" tIns="0" rIns="0" bIns="0" rtlCol="0" anchor="ctr">
            <a:noAutofit/>
          </a:bodyPr>
          <a:lstStyle>
            <a:lvl1pPr marL="0" indent="0" algn="l" defTabSz="1219170" rtl="0" eaLnBrk="1" latinLnBrk="0" hangingPunct="1">
              <a:lnSpc>
                <a:spcPct val="100000"/>
              </a:lnSpc>
              <a:spcBef>
                <a:spcPts val="200"/>
              </a:spcBef>
              <a:spcAft>
                <a:spcPts val="200"/>
              </a:spcAft>
              <a:buFont typeface="Arial" panose="020B0604020202020204" pitchFamily="34" charset="0"/>
              <a:buNone/>
              <a:defRPr lang="de-DE" sz="100" b="0" kern="1200" cap="none" baseline="0" dirty="0" smtClean="0">
                <a:solidFill>
                  <a:schemeClr val="lt1"/>
                </a:solidFill>
                <a:latin typeface="+mn-lt"/>
                <a:ea typeface="+mn-ea"/>
                <a:cs typeface="+mn-cs"/>
              </a:defRPr>
            </a:lvl1pPr>
            <a:lvl2pPr marL="179388" marR="0" indent="-179388" algn="l" defTabSz="1219170" rtl="0" eaLnBrk="1" fontAlgn="auto" latinLnBrk="0" hangingPunct="1">
              <a:lnSpc>
                <a:spcPct val="100000"/>
              </a:lnSpc>
              <a:spcBef>
                <a:spcPts val="200"/>
              </a:spcBef>
              <a:spcAft>
                <a:spcPts val="200"/>
              </a:spcAft>
              <a:buClrTx/>
              <a:buSzTx/>
              <a:buFont typeface="Arial" panose="020B0604020202020204" pitchFamily="34" charset="0"/>
              <a:buChar char="•"/>
              <a:tabLst/>
              <a:defRPr lang="en-GB" sz="1800" kern="1200" noProof="0" dirty="0" smtClean="0">
                <a:solidFill>
                  <a:schemeClr val="lt1"/>
                </a:solidFill>
                <a:latin typeface="+mn-lt"/>
                <a:ea typeface="+mn-ea"/>
                <a:cs typeface="+mn-cs"/>
              </a:defRPr>
            </a:lvl2pPr>
            <a:lvl3pPr marL="354013" indent="-179388" algn="l" defTabSz="1219170" rtl="0" eaLnBrk="1" latinLnBrk="0" hangingPunct="1">
              <a:lnSpc>
                <a:spcPct val="100000"/>
              </a:lnSpc>
              <a:spcBef>
                <a:spcPts val="200"/>
              </a:spcBef>
              <a:spcAft>
                <a:spcPts val="200"/>
              </a:spcAft>
              <a:buFont typeface="Symbol" panose="05050102010706020507" pitchFamily="18" charset="2"/>
              <a:buChar char="-"/>
              <a:defRPr sz="1600" kern="1200">
                <a:solidFill>
                  <a:schemeClr val="lt1"/>
                </a:solidFill>
                <a:latin typeface="+mn-lt"/>
                <a:ea typeface="+mn-ea"/>
                <a:cs typeface="+mn-cs"/>
              </a:defRPr>
            </a:lvl3pPr>
            <a:lvl4pPr marL="237061" indent="-237061" algn="l" defTabSz="1219170" rtl="0" eaLnBrk="1" latinLnBrk="0" hangingPunct="1">
              <a:lnSpc>
                <a:spcPct val="100000"/>
              </a:lnSpc>
              <a:spcBef>
                <a:spcPts val="200"/>
              </a:spcBef>
              <a:spcAft>
                <a:spcPts val="200"/>
              </a:spcAft>
              <a:buClr>
                <a:schemeClr val="tx1"/>
              </a:buClr>
              <a:buFont typeface="+mj-lt"/>
              <a:buAutoNum type="arabicPeriod"/>
              <a:defRPr sz="1600" kern="1200">
                <a:solidFill>
                  <a:schemeClr val="lt1"/>
                </a:solidFill>
                <a:latin typeface="+mn-lt"/>
                <a:ea typeface="+mn-ea"/>
                <a:cs typeface="+mn-cs"/>
              </a:defRPr>
            </a:lvl4pPr>
            <a:lvl5pPr marL="0" indent="0" algn="l" defTabSz="1219170" rtl="0" eaLnBrk="1" latinLnBrk="0" hangingPunct="1">
              <a:lnSpc>
                <a:spcPct val="100000"/>
              </a:lnSpc>
              <a:spcBef>
                <a:spcPts val="200"/>
              </a:spcBef>
              <a:spcAft>
                <a:spcPts val="200"/>
              </a:spcAft>
              <a:buFont typeface="Arial" panose="020B0604020202020204" pitchFamily="34" charset="0"/>
              <a:buNone/>
              <a:defRPr sz="1600" kern="1200" baseline="0">
                <a:solidFill>
                  <a:schemeClr val="lt1"/>
                </a:solidFill>
                <a:latin typeface="+mn-lt"/>
                <a:ea typeface="+mn-ea"/>
                <a:cs typeface="+mn-cs"/>
              </a:defRPr>
            </a:lvl5pPr>
            <a:lvl6pPr marL="179388" indent="-179388" algn="l" defTabSz="1219170" rtl="0" eaLnBrk="1" latinLnBrk="0" hangingPunct="1">
              <a:lnSpc>
                <a:spcPct val="100000"/>
              </a:lnSpc>
              <a:spcBef>
                <a:spcPts val="200"/>
              </a:spcBef>
              <a:spcAft>
                <a:spcPts val="200"/>
              </a:spcAft>
              <a:buFont typeface="Symbol" panose="05050102010706020507" pitchFamily="18" charset="2"/>
              <a:buChar char="-"/>
              <a:defRPr sz="1400" kern="1200">
                <a:solidFill>
                  <a:schemeClr val="lt1"/>
                </a:solidFill>
                <a:latin typeface="+mn-lt"/>
                <a:ea typeface="+mn-ea"/>
                <a:cs typeface="+mn-cs"/>
              </a:defRPr>
            </a:lvl6pPr>
            <a:lvl7pPr marL="0" indent="0" algn="l" defTabSz="1219170" rtl="0" eaLnBrk="1" latinLnBrk="0" hangingPunct="1">
              <a:lnSpc>
                <a:spcPct val="100000"/>
              </a:lnSpc>
              <a:spcBef>
                <a:spcPts val="200"/>
              </a:spcBef>
              <a:spcAft>
                <a:spcPts val="200"/>
              </a:spcAft>
              <a:buFont typeface="Arial" panose="020B0604020202020204" pitchFamily="34" charset="0"/>
              <a:buNone/>
              <a:defRPr sz="1400" kern="1200">
                <a:solidFill>
                  <a:schemeClr val="lt1"/>
                </a:solidFill>
                <a:latin typeface="+mn-lt"/>
                <a:ea typeface="+mn-ea"/>
                <a:cs typeface="+mn-cs"/>
              </a:defRPr>
            </a:lvl7pPr>
            <a:lvl8pPr marL="0" indent="0" algn="l" defTabSz="1219170" rtl="0" eaLnBrk="1" latinLnBrk="0" hangingPunct="1">
              <a:lnSpc>
                <a:spcPct val="100000"/>
              </a:lnSpc>
              <a:spcBef>
                <a:spcPts val="200"/>
              </a:spcBef>
              <a:spcAft>
                <a:spcPts val="200"/>
              </a:spcAft>
              <a:buFont typeface="Arial" panose="020B0604020202020204" pitchFamily="34" charset="0"/>
              <a:buNone/>
              <a:defRPr sz="1200" kern="1200">
                <a:solidFill>
                  <a:schemeClr val="lt1"/>
                </a:solidFill>
                <a:latin typeface="+mn-lt"/>
                <a:ea typeface="+mn-ea"/>
                <a:cs typeface="+mn-cs"/>
              </a:defRPr>
            </a:lvl8pPr>
            <a:lvl9pPr marL="122764" indent="-122764" algn="l" defTabSz="1219170" rtl="0" eaLnBrk="1" latinLnBrk="0" hangingPunct="1">
              <a:lnSpc>
                <a:spcPct val="100000"/>
              </a:lnSpc>
              <a:spcBef>
                <a:spcPts val="200"/>
              </a:spcBef>
              <a:spcAft>
                <a:spcPts val="200"/>
              </a:spcAft>
              <a:buFont typeface="+mj-lt"/>
              <a:buAutoNum type="arabicParenR"/>
              <a:defRPr sz="800" kern="1200">
                <a:solidFill>
                  <a:schemeClr val="lt1"/>
                </a:solidFill>
                <a:latin typeface="+mn-lt"/>
                <a:ea typeface="+mn-ea"/>
                <a:cs typeface="+mn-cs"/>
              </a:defRPr>
            </a:lvl9pPr>
          </a:lstStyle>
          <a:p>
            <a:pPr marL="0" marR="0" lvl="0" indent="0" algn="l" defTabSz="1219170" rtl="0" eaLnBrk="1" fontAlgn="auto" latinLnBrk="0" hangingPunct="1">
              <a:lnSpc>
                <a:spcPct val="100000"/>
              </a:lnSpc>
              <a:spcBef>
                <a:spcPts val="200"/>
              </a:spcBef>
              <a:spcAft>
                <a:spcPts val="200"/>
              </a:spcAft>
              <a:buClrTx/>
              <a:buSzTx/>
              <a:buFont typeface="Arial" panose="020B0604020202020204" pitchFamily="34" charset="0"/>
              <a:buNone/>
              <a:tabLst/>
              <a:defRPr/>
            </a:pPr>
            <a:endParaRPr kumimoji="0" lang="en-US" sz="1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p:cNvSpPr>
            <a:spLocks noGrp="1"/>
          </p:cNvSpPr>
          <p:nvPr>
            <p:ph type="title" hasCustomPrompt="1"/>
          </p:nvPr>
        </p:nvSpPr>
        <p:spPr bwMode="gray">
          <a:xfrm>
            <a:off x="325999" y="1611313"/>
            <a:ext cx="4960937" cy="2407766"/>
          </a:xfrm>
        </p:spPr>
        <p:txBody>
          <a:bodyPr anchor="t" anchorCtr="0"/>
          <a:lstStyle>
            <a:lvl1pPr marL="0" indent="0" algn="l">
              <a:buFont typeface="Wingdings" panose="05000000000000000000" pitchFamily="2" charset="2"/>
              <a:buNone/>
              <a:defRPr lang="en-US" sz="4800" b="1" kern="1200" dirty="0" smtClean="0">
                <a:solidFill>
                  <a:schemeClr val="tx2"/>
                </a:solidFill>
                <a:latin typeface="Arial" panose="020B0604020202020204" pitchFamily="34" charset="0"/>
                <a:ea typeface="+mn-ea"/>
                <a:cs typeface="+mn-cs"/>
              </a:defRPr>
            </a:lvl1pPr>
          </a:lstStyle>
          <a:p>
            <a:r>
              <a:rPr lang="en-US" noProof="0"/>
              <a:t>Name of chapter     </a:t>
            </a:r>
            <a:br>
              <a:rPr lang="en-US" noProof="0"/>
            </a:br>
            <a:r>
              <a:rPr lang="en-US" noProof="0"/>
              <a:t>(48pt)</a:t>
            </a:r>
          </a:p>
        </p:txBody>
      </p:sp>
      <p:sp>
        <p:nvSpPr>
          <p:cNvPr id="5" name="Text Placeholder 2"/>
          <p:cNvSpPr>
            <a:spLocks noGrp="1"/>
          </p:cNvSpPr>
          <p:nvPr>
            <p:ph type="body" idx="1" hasCustomPrompt="1"/>
          </p:nvPr>
        </p:nvSpPr>
        <p:spPr bwMode="gray">
          <a:xfrm>
            <a:off x="5562601" y="2115747"/>
            <a:ext cx="2225636" cy="1903332"/>
          </a:xfrm>
        </p:spPr>
        <p:txBody>
          <a:bodyPr wrap="none" lIns="0" tIns="0" rIns="0" bIns="0" anchor="t" anchorCtr="0"/>
          <a:lstStyle>
            <a:lvl1pPr marL="0" indent="0" algn="r" rtl="0" fontAlgn="base">
              <a:lnSpc>
                <a:spcPct val="100000"/>
              </a:lnSpc>
              <a:spcBef>
                <a:spcPts val="0"/>
              </a:spcBef>
              <a:spcAft>
                <a:spcPct val="0"/>
              </a:spcAft>
              <a:buClrTx/>
              <a:buFontTx/>
              <a:buNone/>
              <a:defRPr lang="en-US" sz="12000" b="1" strike="noStrike" kern="0" spc="0" baseline="0" dirty="0" smtClean="0">
                <a:solidFill>
                  <a:schemeClr val="tx2"/>
                </a:solidFill>
                <a:latin typeface="Arial" panose="020B0604020202020204" pitchFamily="34" charset="0"/>
                <a:ea typeface="+mn-ea"/>
                <a:cs typeface="+mn-c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a:t>01</a:t>
            </a:r>
          </a:p>
        </p:txBody>
      </p:sp>
    </p:spTree>
    <p:extLst>
      <p:ext uri="{BB962C8B-B14F-4D97-AF65-F5344CB8AC3E}">
        <p14:creationId xmlns:p14="http://schemas.microsoft.com/office/powerpoint/2010/main" val="2117041326"/>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userDrawn="1">
  <p:cSld name="1_Titelfolie">
    <p:bg>
      <p:bgRef idx="1001">
        <a:schemeClr val="bg1"/>
      </p:bgRef>
    </p:bg>
    <p:spTree>
      <p:nvGrpSpPr>
        <p:cNvPr id="1" name=""/>
        <p:cNvGrpSpPr/>
        <p:nvPr/>
      </p:nvGrpSpPr>
      <p:grpSpPr>
        <a:xfrm>
          <a:off x="0" y="0"/>
          <a:ext cx="0" cy="0"/>
          <a:chOff x="0" y="0"/>
          <a:chExt cx="0" cy="0"/>
        </a:xfrm>
      </p:grpSpPr>
      <p:pic>
        <p:nvPicPr>
          <p:cNvPr id="12" name="Picture 11" descr="A circuit board with a qr code&#10;&#10;Description automatically generated">
            <a:extLst>
              <a:ext uri="{FF2B5EF4-FFF2-40B4-BE49-F238E27FC236}">
                <a16:creationId xmlns:a16="http://schemas.microsoft.com/office/drawing/2014/main" id="{9FEAFCE9-2947-53EA-144C-3E21F38D2F52}"/>
              </a:ext>
            </a:extLst>
          </p:cNvPr>
          <p:cNvPicPr>
            <a:picLocks noChangeAspect="1"/>
          </p:cNvPicPr>
          <p:nvPr userDrawn="1"/>
        </p:nvPicPr>
        <p:blipFill rotWithShape="1">
          <a:blip r:embed="rId3"/>
          <a:srcRect l="157" t="12074" r="-157" b="16466"/>
          <a:stretch/>
        </p:blipFill>
        <p:spPr>
          <a:xfrm>
            <a:off x="3549601" y="-2"/>
            <a:ext cx="6003832" cy="5703378"/>
          </a:xfrm>
          <a:prstGeom prst="rect">
            <a:avLst/>
          </a:prstGeom>
        </p:spPr>
      </p:pic>
      <p:sp>
        <p:nvSpPr>
          <p:cNvPr id="2" name="Rechteck 1"/>
          <p:cNvSpPr/>
          <p:nvPr userDrawn="1"/>
        </p:nvSpPr>
        <p:spPr bwMode="gray">
          <a:xfrm>
            <a:off x="0" y="0"/>
            <a:ext cx="3549600" cy="4845600"/>
          </a:xfrm>
          <a:prstGeom prst="rect">
            <a:avLst/>
          </a:prstGeom>
          <a:solidFill>
            <a:srgbClr val="E6E6E6"/>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3" name="Textplatzhalter 2"/>
          <p:cNvSpPr>
            <a:spLocks noGrp="1"/>
          </p:cNvSpPr>
          <p:nvPr userDrawn="1">
            <p:ph type="body" sz="quarter" idx="13" hasCustomPrompt="1"/>
          </p:nvPr>
        </p:nvSpPr>
        <p:spPr bwMode="gray">
          <a:xfrm>
            <a:off x="324001" y="3584683"/>
            <a:ext cx="2858582" cy="215444"/>
          </a:xfrm>
        </p:spPr>
        <p:txBody>
          <a:bodyPr lIns="0" rIns="0" anchor="b">
            <a:spAutoFit/>
          </a:bodyPr>
          <a:lstStyle>
            <a:lvl1pPr marL="0" indent="0">
              <a:buNone/>
              <a:defRPr sz="1400">
                <a:solidFill>
                  <a:schemeClr val="accent4"/>
                </a:solidFill>
              </a:defRPr>
            </a:lvl1pPr>
          </a:lstStyle>
          <a:p>
            <a:pPr lvl="0"/>
            <a:r>
              <a:rPr lang="en-GB" noProof="0" dirty="0"/>
              <a:t>Date of the presentation</a:t>
            </a:r>
          </a:p>
        </p:txBody>
      </p:sp>
      <p:sp>
        <p:nvSpPr>
          <p:cNvPr id="48" name="Textplatzhalter 2"/>
          <p:cNvSpPr>
            <a:spLocks noGrp="1"/>
          </p:cNvSpPr>
          <p:nvPr userDrawn="1">
            <p:ph type="body" sz="quarter" idx="14" hasCustomPrompt="1"/>
          </p:nvPr>
        </p:nvSpPr>
        <p:spPr bwMode="gray">
          <a:xfrm>
            <a:off x="324000" y="3094922"/>
            <a:ext cx="2858581" cy="430887"/>
          </a:xfrm>
        </p:spPr>
        <p:txBody>
          <a:bodyPr lIns="0" rIns="0" anchor="b">
            <a:spAutoFit/>
          </a:bodyPr>
          <a:lstStyle>
            <a:lvl1pPr marL="0" indent="0">
              <a:spcBef>
                <a:spcPts val="0"/>
              </a:spcBef>
              <a:spcAft>
                <a:spcPts val="0"/>
              </a:spcAft>
              <a:buNone/>
              <a:defRPr sz="1400">
                <a:solidFill>
                  <a:schemeClr val="accent4"/>
                </a:solidFill>
              </a:defRPr>
            </a:lvl1pPr>
          </a:lstStyle>
          <a:p>
            <a:pPr lvl="0"/>
            <a:r>
              <a:rPr lang="en-GB" noProof="0" dirty="0"/>
              <a:t>Subtitle of the presentation</a:t>
            </a:r>
          </a:p>
          <a:p>
            <a:pPr lvl="0"/>
            <a:r>
              <a:rPr lang="en-GB" noProof="0" dirty="0"/>
              <a:t>2nd line if required</a:t>
            </a:r>
          </a:p>
        </p:txBody>
      </p:sp>
      <p:sp>
        <p:nvSpPr>
          <p:cNvPr id="57" name="Textplatzhalter 12"/>
          <p:cNvSpPr>
            <a:spLocks noGrp="1"/>
          </p:cNvSpPr>
          <p:nvPr userDrawn="1">
            <p:ph type="body" sz="quarter" idx="11" hasCustomPrompt="1"/>
          </p:nvPr>
        </p:nvSpPr>
        <p:spPr bwMode="gray">
          <a:xfrm>
            <a:off x="324001" y="4219125"/>
            <a:ext cx="2854004" cy="184666"/>
          </a:xfrm>
        </p:spPr>
        <p:txBody>
          <a:bodyPr anchor="t" anchorCtr="0">
            <a:spAutoFit/>
          </a:bodyPr>
          <a:lstStyle>
            <a:lvl1pPr marL="0" marR="0" indent="0" algn="l" defTabSz="914400" rtl="0" eaLnBrk="1" fontAlgn="base" latinLnBrk="0" hangingPunct="1">
              <a:lnSpc>
                <a:spcPct val="100000"/>
              </a:lnSpc>
              <a:spcBef>
                <a:spcPts val="0"/>
              </a:spcBef>
              <a:spcAft>
                <a:spcPts val="0"/>
              </a:spcAft>
              <a:buClr>
                <a:schemeClr val="tx2"/>
              </a:buClr>
              <a:buSzTx/>
              <a:buFont typeface="Wingdings" pitchFamily="2" charset="2"/>
              <a:buNone/>
              <a:tabLst>
                <a:tab pos="182563" algn="l"/>
              </a:tabLst>
              <a:defRPr b="0" baseline="0">
                <a:solidFill>
                  <a:schemeClr val="accent4"/>
                </a:solidFill>
                <a:latin typeface="Arial" panose="020B0604020202020204" pitchFamily="34" charset="0"/>
              </a:defRPr>
            </a:lvl1pPr>
            <a:lvl2pPr marL="184150" indent="0">
              <a:buNone/>
              <a:defRPr/>
            </a:lvl2pPr>
            <a:lvl3pPr marL="320675" indent="0">
              <a:buNone/>
              <a:defRPr/>
            </a:lvl3pPr>
            <a:lvl4pPr marL="455613" indent="0">
              <a:buNone/>
              <a:defRPr/>
            </a:lvl4pPr>
            <a:lvl5pPr marL="549275" indent="0">
              <a:buNone/>
              <a:defRPr/>
            </a:lvl5pPr>
          </a:lstStyle>
          <a:p>
            <a:pPr lvl="0"/>
            <a:r>
              <a:rPr lang="en-GB" noProof="0" dirty="0"/>
              <a:t>Author / Department / Branch (12pt) </a:t>
            </a:r>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1725131689"/>
              </p:ex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47" name="Freihandform: Form 46">
            <a:extLst>
              <a:ext uri="{FF2B5EF4-FFF2-40B4-BE49-F238E27FC236}">
                <a16:creationId xmlns:a16="http://schemas.microsoft.com/office/drawing/2014/main" id="{4C487715-2AE3-4356-AF7A-FD071E21CA50}"/>
              </a:ext>
            </a:extLst>
          </p:cNvPr>
          <p:cNvSpPr/>
          <p:nvPr userDrawn="1"/>
        </p:nvSpPr>
        <p:spPr bwMode="gray">
          <a:xfrm flipH="1">
            <a:off x="-3" y="2"/>
            <a:ext cx="9906000" cy="6857999"/>
          </a:xfrm>
          <a:custGeom>
            <a:avLst/>
            <a:gdLst>
              <a:gd name="connsiteX0" fmla="*/ 9906000 w 9906000"/>
              <a:gd name="connsiteY0" fmla="*/ 4846173 h 6857999"/>
              <a:gd name="connsiteX1" fmla="*/ 6354931 w 9906000"/>
              <a:gd name="connsiteY1" fmla="*/ 4846173 h 6857999"/>
              <a:gd name="connsiteX2" fmla="*/ 6354931 w 9906000"/>
              <a:gd name="connsiteY2" fmla="*/ 5710515 h 6857999"/>
              <a:gd name="connsiteX3" fmla="*/ 334892 w 9906000"/>
              <a:gd name="connsiteY3" fmla="*/ 5710515 h 6857999"/>
              <a:gd name="connsiteX4" fmla="*/ 334892 w 9906000"/>
              <a:gd name="connsiteY4" fmla="*/ 5710517 h 6857999"/>
              <a:gd name="connsiteX5" fmla="*/ 1 w 9906000"/>
              <a:gd name="connsiteY5" fmla="*/ 5710517 h 6857999"/>
              <a:gd name="connsiteX6" fmla="*/ 1 w 9906000"/>
              <a:gd name="connsiteY6" fmla="*/ 5710515 h 6857999"/>
              <a:gd name="connsiteX7" fmla="*/ 0 w 9906000"/>
              <a:gd name="connsiteY7" fmla="*/ 5710515 h 6857999"/>
              <a:gd name="connsiteX8" fmla="*/ 0 w 9906000"/>
              <a:gd name="connsiteY8" fmla="*/ 6857998 h 6857999"/>
              <a:gd name="connsiteX9" fmla="*/ 6354931 w 9906000"/>
              <a:gd name="connsiteY9" fmla="*/ 6857998 h 6857999"/>
              <a:gd name="connsiteX10" fmla="*/ 6354931 w 9906000"/>
              <a:gd name="connsiteY10" fmla="*/ 6857999 h 6857999"/>
              <a:gd name="connsiteX11" fmla="*/ 9906000 w 9906000"/>
              <a:gd name="connsiteY11" fmla="*/ 6857999 h 6857999"/>
              <a:gd name="connsiteX12" fmla="*/ 334892 w 9906000"/>
              <a:gd name="connsiteY12" fmla="*/ 0 h 6857999"/>
              <a:gd name="connsiteX13" fmla="*/ 1 w 9906000"/>
              <a:gd name="connsiteY13" fmla="*/ 0 h 6857999"/>
              <a:gd name="connsiteX14" fmla="*/ 1 w 9906000"/>
              <a:gd name="connsiteY14" fmla="*/ 5710515 h 6857999"/>
              <a:gd name="connsiteX15" fmla="*/ 334892 w 9906000"/>
              <a:gd name="connsiteY15" fmla="*/ 571051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6000" h="6857999">
                <a:moveTo>
                  <a:pt x="9906000" y="4846173"/>
                </a:moveTo>
                <a:lnTo>
                  <a:pt x="6354931" y="4846173"/>
                </a:lnTo>
                <a:lnTo>
                  <a:pt x="6354931" y="5710515"/>
                </a:lnTo>
                <a:lnTo>
                  <a:pt x="334892" y="5710515"/>
                </a:lnTo>
                <a:lnTo>
                  <a:pt x="334892" y="5710517"/>
                </a:lnTo>
                <a:lnTo>
                  <a:pt x="1" y="5710517"/>
                </a:lnTo>
                <a:lnTo>
                  <a:pt x="1" y="5710515"/>
                </a:lnTo>
                <a:lnTo>
                  <a:pt x="0" y="5710515"/>
                </a:lnTo>
                <a:lnTo>
                  <a:pt x="0" y="6857998"/>
                </a:lnTo>
                <a:lnTo>
                  <a:pt x="6354931" y="6857998"/>
                </a:lnTo>
                <a:lnTo>
                  <a:pt x="6354931" y="6857999"/>
                </a:lnTo>
                <a:lnTo>
                  <a:pt x="9906000" y="6857999"/>
                </a:lnTo>
                <a:close/>
                <a:moveTo>
                  <a:pt x="334892" y="0"/>
                </a:moveTo>
                <a:lnTo>
                  <a:pt x="1" y="0"/>
                </a:lnTo>
                <a:lnTo>
                  <a:pt x="1" y="5710515"/>
                </a:lnTo>
                <a:lnTo>
                  <a:pt x="334892" y="5710515"/>
                </a:lnTo>
                <a:close/>
              </a:path>
            </a:pathLst>
          </a:cu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pPr>
            <a:endParaRPr kumimoji="0" lang="en-GB" sz="1200" b="0" i="0" u="none" strike="noStrike" cap="none" normalizeH="0" baseline="0" noProof="0" dirty="0">
              <a:ln>
                <a:noFill/>
              </a:ln>
              <a:solidFill>
                <a:schemeClr val="bg1"/>
              </a:solidFill>
              <a:effectLst/>
              <a:latin typeface="Arial" charset="0"/>
            </a:endParaRPr>
          </a:p>
        </p:txBody>
      </p:sp>
      <p:sp>
        <p:nvSpPr>
          <p:cNvPr id="56" name="Freeform 614"/>
          <p:cNvSpPr>
            <a:spLocks noEditPoints="1"/>
          </p:cNvSpPr>
          <p:nvPr userDrawn="1"/>
        </p:nvSpPr>
        <p:spPr bwMode="gray">
          <a:xfrm>
            <a:off x="7905427" y="5953466"/>
            <a:ext cx="1656156" cy="564737"/>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sz="1200" noProof="0" dirty="0"/>
          </a:p>
        </p:txBody>
      </p:sp>
      <p:sp>
        <p:nvSpPr>
          <p:cNvPr id="107" name="Textplatzhalter 20"/>
          <p:cNvSpPr>
            <a:spLocks noGrp="1"/>
          </p:cNvSpPr>
          <p:nvPr userDrawn="1">
            <p:ph type="body" sz="quarter" idx="12" hasCustomPrompt="1"/>
          </p:nvPr>
        </p:nvSpPr>
        <p:spPr bwMode="gray">
          <a:xfrm>
            <a:off x="324001" y="906710"/>
            <a:ext cx="4713261" cy="553998"/>
          </a:xfrm>
        </p:spPr>
        <p:txBody>
          <a:bodyPr lIns="0" tIns="0" rIns="0" bIns="0" anchor="b">
            <a:spAutoFit/>
          </a:bodyPr>
          <a:lstStyle>
            <a:lvl1pPr marL="0" indent="0">
              <a:spcBef>
                <a:spcPts val="0"/>
              </a:spcBef>
              <a:spcAft>
                <a:spcPts val="0"/>
              </a:spcAft>
              <a:buNone/>
              <a:defRPr sz="3600" b="1" baseline="0">
                <a:solidFill>
                  <a:schemeClr val="accent4"/>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Placeholder (36pt)</a:t>
            </a:r>
          </a:p>
        </p:txBody>
      </p:sp>
      <p:sp>
        <p:nvSpPr>
          <p:cNvPr id="42" name="Textplatzhalter 20"/>
          <p:cNvSpPr>
            <a:spLocks noGrp="1"/>
          </p:cNvSpPr>
          <p:nvPr>
            <p:ph type="body" sz="quarter" idx="15" hasCustomPrompt="1"/>
          </p:nvPr>
        </p:nvSpPr>
        <p:spPr bwMode="gray">
          <a:xfrm>
            <a:off x="324001" y="1458915"/>
            <a:ext cx="4713261" cy="1661993"/>
          </a:xfrm>
        </p:spPr>
        <p:txBody>
          <a:bodyPr lIns="0" tIns="0" rIns="0" bIns="0">
            <a:spAutoFit/>
          </a:bodyPr>
          <a:lstStyle>
            <a:lvl1pPr marL="0" indent="0">
              <a:spcBef>
                <a:spcPts val="0"/>
              </a:spcBef>
              <a:spcAft>
                <a:spcPts val="0"/>
              </a:spcAft>
              <a:buNone/>
              <a:defRPr sz="3600" b="1" baseline="0">
                <a:solidFill>
                  <a:schemeClr val="accent4"/>
                </a:solidFill>
                <a:latin typeface="Arial" panose="020B0604020202020204" pitchFamily="34" charset="0"/>
              </a:defRPr>
            </a:lvl1pPr>
            <a:lvl2pPr marL="184150" indent="0">
              <a:buNone/>
              <a:defRPr sz="3000">
                <a:solidFill>
                  <a:schemeClr val="bg1"/>
                </a:solidFill>
              </a:defRPr>
            </a:lvl2pPr>
            <a:lvl3pPr marL="360362" indent="0">
              <a:buNone/>
              <a:defRPr sz="3000">
                <a:solidFill>
                  <a:schemeClr val="bg1"/>
                </a:solidFill>
              </a:defRPr>
            </a:lvl3pPr>
            <a:lvl4pPr marL="539750" indent="0">
              <a:buNone/>
              <a:defRPr sz="3000">
                <a:solidFill>
                  <a:schemeClr val="bg1"/>
                </a:solidFill>
              </a:defRPr>
            </a:lvl4pPr>
            <a:lvl5pPr marL="549275" indent="0">
              <a:buFont typeface="Arial" panose="020B0604020202020204" pitchFamily="34" charset="0"/>
              <a:buNone/>
              <a:defRPr sz="3000">
                <a:solidFill>
                  <a:schemeClr val="bg1"/>
                </a:solidFill>
              </a:defRPr>
            </a:lvl5pPr>
          </a:lstStyle>
          <a:p>
            <a:pPr lvl="0"/>
            <a:r>
              <a:rPr lang="en-GB" noProof="0" dirty="0"/>
              <a:t>Title of the presentation </a:t>
            </a:r>
            <a:br>
              <a:rPr lang="en-GB" noProof="0" dirty="0"/>
            </a:br>
            <a:r>
              <a:rPr lang="en-GB" noProof="0" dirty="0"/>
              <a:t>(36pt)</a:t>
            </a:r>
          </a:p>
        </p:txBody>
      </p:sp>
      <p:pic>
        <p:nvPicPr>
          <p:cNvPr id="10" name="Picture 9" descr="Logo, company name&#10;&#10;Description automatically generated">
            <a:extLst>
              <a:ext uri="{FF2B5EF4-FFF2-40B4-BE49-F238E27FC236}">
                <a16:creationId xmlns:a16="http://schemas.microsoft.com/office/drawing/2014/main" id="{C645557C-FE64-4D8F-107C-ED746B657A8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37450" y="4897869"/>
            <a:ext cx="1155056" cy="839945"/>
          </a:xfrm>
          <a:prstGeom prst="rect">
            <a:avLst/>
          </a:prstGeom>
        </p:spPr>
      </p:pic>
      <p:pic>
        <p:nvPicPr>
          <p:cNvPr id="11" name="Picture 10" descr="Diagram, company name&#10;&#10;Description automatically generated">
            <a:extLst>
              <a:ext uri="{FF2B5EF4-FFF2-40B4-BE49-F238E27FC236}">
                <a16:creationId xmlns:a16="http://schemas.microsoft.com/office/drawing/2014/main" id="{A3975C82-FBAD-4D9D-558D-3954321355A1}"/>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5415" t="7667" b="6559"/>
          <a:stretch/>
        </p:blipFill>
        <p:spPr>
          <a:xfrm>
            <a:off x="3176" y="4845600"/>
            <a:ext cx="916169" cy="991858"/>
          </a:xfrm>
          <a:prstGeom prst="rect">
            <a:avLst/>
          </a:prstGeom>
        </p:spPr>
      </p:pic>
      <p:pic>
        <p:nvPicPr>
          <p:cNvPr id="5" name="Picture 4" descr="A close-up of a sign&#10;&#10;Description automatically generated">
            <a:extLst>
              <a:ext uri="{FF2B5EF4-FFF2-40B4-BE49-F238E27FC236}">
                <a16:creationId xmlns:a16="http://schemas.microsoft.com/office/drawing/2014/main" id="{1675C258-214D-5AED-ADFA-BA3D0638534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70071" y="4889077"/>
            <a:ext cx="1170667" cy="851006"/>
          </a:xfrm>
          <a:prstGeom prst="rect">
            <a:avLst/>
          </a:prstGeom>
        </p:spPr>
      </p:pic>
      <p:pic>
        <p:nvPicPr>
          <p:cNvPr id="8" name="Picture 7">
            <a:extLst>
              <a:ext uri="{FF2B5EF4-FFF2-40B4-BE49-F238E27FC236}">
                <a16:creationId xmlns:a16="http://schemas.microsoft.com/office/drawing/2014/main" id="{C63BC909-DCA6-3E28-300C-D1ACB5B7E667}"/>
              </a:ext>
            </a:extLst>
          </p:cNvPr>
          <p:cNvPicPr>
            <a:picLocks noChangeAspect="1"/>
          </p:cNvPicPr>
          <p:nvPr userDrawn="1"/>
        </p:nvPicPr>
        <p:blipFill>
          <a:blip r:embed="rId9"/>
          <a:stretch>
            <a:fillRect/>
          </a:stretch>
        </p:blipFill>
        <p:spPr>
          <a:xfrm>
            <a:off x="50066" y="5866364"/>
            <a:ext cx="1137579" cy="439942"/>
          </a:xfrm>
          <a:prstGeom prst="rect">
            <a:avLst/>
          </a:prstGeom>
        </p:spPr>
      </p:pic>
    </p:spTree>
    <p:extLst>
      <p:ext uri="{BB962C8B-B14F-4D97-AF65-F5344CB8AC3E}">
        <p14:creationId xmlns:p14="http://schemas.microsoft.com/office/powerpoint/2010/main" val="15524346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slideLayout" Target="../slideLayouts/slideLayout46.xml"/><Relationship Id="rId47" Type="http://schemas.openxmlformats.org/officeDocument/2006/relationships/slideLayout" Target="../slideLayouts/slideLayout51.xml"/><Relationship Id="rId50" Type="http://schemas.openxmlformats.org/officeDocument/2006/relationships/tags" Target="../tags/tag4.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9" Type="http://schemas.openxmlformats.org/officeDocument/2006/relationships/slideLayout" Target="../slideLayouts/slideLayout33.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slideLayout" Target="../slideLayouts/slideLayout44.xml"/><Relationship Id="rId45" Type="http://schemas.openxmlformats.org/officeDocument/2006/relationships/slideLayout" Target="../slideLayouts/slideLayout49.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49" Type="http://schemas.openxmlformats.org/officeDocument/2006/relationships/theme" Target="../theme/theme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4" Type="http://schemas.openxmlformats.org/officeDocument/2006/relationships/slideLayout" Target="../slideLayouts/slideLayout48.xml"/><Relationship Id="rId52" Type="http://schemas.openxmlformats.org/officeDocument/2006/relationships/image" Target="../media/image1.emf"/><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slideLayout" Target="../slideLayouts/slideLayout47.xml"/><Relationship Id="rId48" Type="http://schemas.openxmlformats.org/officeDocument/2006/relationships/slideLayout" Target="../slideLayouts/slideLayout52.xml"/><Relationship Id="rId8" Type="http://schemas.openxmlformats.org/officeDocument/2006/relationships/slideLayout" Target="../slideLayouts/slideLayout12.xml"/><Relationship Id="rId51" Type="http://schemas.openxmlformats.org/officeDocument/2006/relationships/oleObject" Target="../embeddings/oleObject3.bin"/><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 Id="rId46" Type="http://schemas.openxmlformats.org/officeDocument/2006/relationships/slideLayout" Target="../slideLayouts/slideLayout50.xml"/><Relationship Id="rId20" Type="http://schemas.openxmlformats.org/officeDocument/2006/relationships/slideLayout" Target="../slideLayouts/slideLayout24.xml"/><Relationship Id="rId41" Type="http://schemas.openxmlformats.org/officeDocument/2006/relationships/slideLayout" Target="../slideLayouts/slideLayout45.xml"/><Relationship Id="rId1" Type="http://schemas.openxmlformats.org/officeDocument/2006/relationships/slideLayout" Target="../slideLayouts/slideLayout5.xml"/><Relationship Id="rId6"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slideLayout" Target="../slideLayouts/slideLayout94.xml"/><Relationship Id="rId47" Type="http://schemas.openxmlformats.org/officeDocument/2006/relationships/theme" Target="../theme/theme3.xml"/><Relationship Id="rId50" Type="http://schemas.openxmlformats.org/officeDocument/2006/relationships/image" Target="../media/image1.emf"/><Relationship Id="rId7" Type="http://schemas.openxmlformats.org/officeDocument/2006/relationships/slideLayout" Target="../slideLayouts/slideLayout5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9" Type="http://schemas.openxmlformats.org/officeDocument/2006/relationships/slideLayout" Target="../slideLayouts/slideLayout81.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slideLayout" Target="../slideLayouts/slideLayout97.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49" Type="http://schemas.openxmlformats.org/officeDocument/2006/relationships/oleObject" Target="../embeddings/oleObject11.bin"/><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slideLayout" Target="../slideLayouts/slideLayout96.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slideLayout" Target="../slideLayouts/slideLayout95.xml"/><Relationship Id="rId48" Type="http://schemas.openxmlformats.org/officeDocument/2006/relationships/tags" Target="../tags/tag12.xml"/><Relationship Id="rId8" Type="http://schemas.openxmlformats.org/officeDocument/2006/relationships/slideLayout" Target="../slideLayouts/slideLayout60.xml"/><Relationship Id="rId3" Type="http://schemas.openxmlformats.org/officeDocument/2006/relationships/slideLayout" Target="../slideLayouts/slideLayout55.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46" Type="http://schemas.openxmlformats.org/officeDocument/2006/relationships/slideLayout" Target="../slideLayouts/slideLayout98.xml"/><Relationship Id="rId20" Type="http://schemas.openxmlformats.org/officeDocument/2006/relationships/slideLayout" Target="../slideLayouts/slideLayout72.xml"/><Relationship Id="rId41" Type="http://schemas.openxmlformats.org/officeDocument/2006/relationships/slideLayout" Target="../slideLayouts/slideLayout93.xml"/><Relationship Id="rId1" Type="http://schemas.openxmlformats.org/officeDocument/2006/relationships/slideLayout" Target="../slideLayouts/slideLayout53.xml"/><Relationship Id="rId6"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slideLayout" Target="../slideLayouts/slideLayout124.xml"/><Relationship Id="rId39" Type="http://schemas.openxmlformats.org/officeDocument/2006/relationships/slideLayout" Target="../slideLayouts/slideLayout137.xml"/><Relationship Id="rId21" Type="http://schemas.openxmlformats.org/officeDocument/2006/relationships/slideLayout" Target="../slideLayouts/slideLayout119.xml"/><Relationship Id="rId34" Type="http://schemas.openxmlformats.org/officeDocument/2006/relationships/slideLayout" Target="../slideLayouts/slideLayout132.xml"/><Relationship Id="rId42" Type="http://schemas.openxmlformats.org/officeDocument/2006/relationships/slideLayout" Target="../slideLayouts/slideLayout140.xml"/><Relationship Id="rId47" Type="http://schemas.openxmlformats.org/officeDocument/2006/relationships/theme" Target="../theme/theme4.xml"/><Relationship Id="rId50" Type="http://schemas.openxmlformats.org/officeDocument/2006/relationships/image" Target="../media/image1.emf"/><Relationship Id="rId7" Type="http://schemas.openxmlformats.org/officeDocument/2006/relationships/slideLayout" Target="../slideLayouts/slideLayout10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9" Type="http://schemas.openxmlformats.org/officeDocument/2006/relationships/slideLayout" Target="../slideLayouts/slideLayout127.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32" Type="http://schemas.openxmlformats.org/officeDocument/2006/relationships/slideLayout" Target="../slideLayouts/slideLayout130.xml"/><Relationship Id="rId37" Type="http://schemas.openxmlformats.org/officeDocument/2006/relationships/slideLayout" Target="../slideLayouts/slideLayout135.xml"/><Relationship Id="rId40" Type="http://schemas.openxmlformats.org/officeDocument/2006/relationships/slideLayout" Target="../slideLayouts/slideLayout138.xml"/><Relationship Id="rId45" Type="http://schemas.openxmlformats.org/officeDocument/2006/relationships/slideLayout" Target="../slideLayouts/slideLayout143.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28" Type="http://schemas.openxmlformats.org/officeDocument/2006/relationships/slideLayout" Target="../slideLayouts/slideLayout126.xml"/><Relationship Id="rId36" Type="http://schemas.openxmlformats.org/officeDocument/2006/relationships/slideLayout" Target="../slideLayouts/slideLayout134.xml"/><Relationship Id="rId49" Type="http://schemas.openxmlformats.org/officeDocument/2006/relationships/oleObject" Target="../embeddings/oleObject19.bin"/><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31" Type="http://schemas.openxmlformats.org/officeDocument/2006/relationships/slideLayout" Target="../slideLayouts/slideLayout129.xml"/><Relationship Id="rId44" Type="http://schemas.openxmlformats.org/officeDocument/2006/relationships/slideLayout" Target="../slideLayouts/slideLayout142.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slideLayout" Target="../slideLayouts/slideLayout125.xml"/><Relationship Id="rId30" Type="http://schemas.openxmlformats.org/officeDocument/2006/relationships/slideLayout" Target="../slideLayouts/slideLayout128.xml"/><Relationship Id="rId35" Type="http://schemas.openxmlformats.org/officeDocument/2006/relationships/slideLayout" Target="../slideLayouts/slideLayout133.xml"/><Relationship Id="rId43" Type="http://schemas.openxmlformats.org/officeDocument/2006/relationships/slideLayout" Target="../slideLayouts/slideLayout141.xml"/><Relationship Id="rId48" Type="http://schemas.openxmlformats.org/officeDocument/2006/relationships/tags" Target="../tags/tag20.xml"/><Relationship Id="rId8" Type="http://schemas.openxmlformats.org/officeDocument/2006/relationships/slideLayout" Target="../slideLayouts/slideLayout106.xml"/><Relationship Id="rId3" Type="http://schemas.openxmlformats.org/officeDocument/2006/relationships/slideLayout" Target="../slideLayouts/slideLayout101.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slideLayout" Target="../slideLayouts/slideLayout123.xml"/><Relationship Id="rId33" Type="http://schemas.openxmlformats.org/officeDocument/2006/relationships/slideLayout" Target="../slideLayouts/slideLayout131.xml"/><Relationship Id="rId38" Type="http://schemas.openxmlformats.org/officeDocument/2006/relationships/slideLayout" Target="../slideLayouts/slideLayout136.xml"/><Relationship Id="rId46" Type="http://schemas.openxmlformats.org/officeDocument/2006/relationships/slideLayout" Target="../slideLayouts/slideLayout144.xml"/><Relationship Id="rId20" Type="http://schemas.openxmlformats.org/officeDocument/2006/relationships/slideLayout" Target="../slideLayouts/slideLayout118.xml"/><Relationship Id="rId41" Type="http://schemas.openxmlformats.org/officeDocument/2006/relationships/slideLayout" Target="../slideLayouts/slideLayout139.xml"/><Relationship Id="rId1" Type="http://schemas.openxmlformats.org/officeDocument/2006/relationships/slideLayout" Target="../slideLayouts/slideLayout99.xml"/><Relationship Id="rId6" Type="http://schemas.openxmlformats.org/officeDocument/2006/relationships/slideLayout" Target="../slideLayouts/slideLayout10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slideLayout" Target="../slideLayouts/slideLayout183.xml"/><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slideLayout" Target="../slideLayouts/slideLayout186.xml"/><Relationship Id="rId47" Type="http://schemas.openxmlformats.org/officeDocument/2006/relationships/tags" Target="../tags/tag28.xml"/><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9" Type="http://schemas.openxmlformats.org/officeDocument/2006/relationships/slideLayout" Target="../slideLayouts/slideLayout173.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slideLayout" Target="../slideLayouts/slideLayout181.xml"/><Relationship Id="rId40" Type="http://schemas.openxmlformats.org/officeDocument/2006/relationships/slideLayout" Target="../slideLayouts/slideLayout184.xml"/><Relationship Id="rId45" Type="http://schemas.openxmlformats.org/officeDocument/2006/relationships/slideLayout" Target="../slideLayouts/slideLayout189.xml"/><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49" Type="http://schemas.openxmlformats.org/officeDocument/2006/relationships/image" Target="../media/image1.emf"/><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4" Type="http://schemas.openxmlformats.org/officeDocument/2006/relationships/slideLayout" Target="../slideLayouts/slideLayout188.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43" Type="http://schemas.openxmlformats.org/officeDocument/2006/relationships/slideLayout" Target="../slideLayouts/slideLayout187.xml"/><Relationship Id="rId48" Type="http://schemas.openxmlformats.org/officeDocument/2006/relationships/oleObject" Target="../embeddings/oleObject27.bin"/><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slideLayout" Target="../slideLayouts/slideLayout182.xml"/><Relationship Id="rId46" Type="http://schemas.openxmlformats.org/officeDocument/2006/relationships/theme" Target="../theme/theme5.xml"/><Relationship Id="rId20" Type="http://schemas.openxmlformats.org/officeDocument/2006/relationships/slideLayout" Target="../slideLayouts/slideLayout164.xml"/><Relationship Id="rId41" Type="http://schemas.openxmlformats.org/officeDocument/2006/relationships/slideLayout" Target="../slideLayouts/slideLayout185.xml"/><Relationship Id="rId1" Type="http://schemas.openxmlformats.org/officeDocument/2006/relationships/slideLayout" Target="../slideLayouts/slideLayout145.xml"/><Relationship Id="rId6" Type="http://schemas.openxmlformats.org/officeDocument/2006/relationships/slideLayout" Target="../slideLayouts/slideLayout1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97.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theme" Target="../theme/theme6.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08.xml"/><Relationship Id="rId3" Type="http://schemas.openxmlformats.org/officeDocument/2006/relationships/slideLayout" Target="../slideLayouts/slideLayout203.xml"/><Relationship Id="rId7" Type="http://schemas.openxmlformats.org/officeDocument/2006/relationships/slideLayout" Target="../slideLayouts/slideLayout207.xml"/><Relationship Id="rId2" Type="http://schemas.openxmlformats.org/officeDocument/2006/relationships/slideLayout" Target="../slideLayouts/slideLayout202.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5" Type="http://schemas.openxmlformats.org/officeDocument/2006/relationships/slideLayout" Target="../slideLayouts/slideLayout205.xml"/><Relationship Id="rId10" Type="http://schemas.openxmlformats.org/officeDocument/2006/relationships/theme" Target="../theme/theme7.xml"/><Relationship Id="rId4" Type="http://schemas.openxmlformats.org/officeDocument/2006/relationships/slideLayout" Target="../slideLayouts/slideLayout204.xml"/><Relationship Id="rId9" Type="http://schemas.openxmlformats.org/officeDocument/2006/relationships/slideLayout" Target="../slideLayouts/slideLayout209.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12.xml"/><Relationship Id="rId7" Type="http://schemas.openxmlformats.org/officeDocument/2006/relationships/oleObject" Target="../embeddings/oleObject36.bin"/><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tags" Target="../tags/tag37.xml"/><Relationship Id="rId5" Type="http://schemas.openxmlformats.org/officeDocument/2006/relationships/theme" Target="../theme/theme8.xml"/><Relationship Id="rId4" Type="http://schemas.openxmlformats.org/officeDocument/2006/relationships/slideLayout" Target="../slideLayouts/slideLayout213.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16.xml"/><Relationship Id="rId7" Type="http://schemas.openxmlformats.org/officeDocument/2006/relationships/oleObject" Target="../embeddings/oleObject38.bin"/><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tags" Target="../tags/tag39.xml"/><Relationship Id="rId5" Type="http://schemas.openxmlformats.org/officeDocument/2006/relationships/theme" Target="../theme/theme9.xml"/><Relationship Id="rId4" Type="http://schemas.openxmlformats.org/officeDocument/2006/relationships/slideLayout" Target="../slideLayouts/slideLayout217.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230.xml"/><Relationship Id="rId18" Type="http://schemas.openxmlformats.org/officeDocument/2006/relationships/slideLayout" Target="../slideLayouts/slideLayout235.xml"/><Relationship Id="rId26" Type="http://schemas.openxmlformats.org/officeDocument/2006/relationships/slideLayout" Target="../slideLayouts/slideLayout243.xml"/><Relationship Id="rId39" Type="http://schemas.openxmlformats.org/officeDocument/2006/relationships/slideLayout" Target="../slideLayouts/slideLayout256.xml"/><Relationship Id="rId21" Type="http://schemas.openxmlformats.org/officeDocument/2006/relationships/slideLayout" Target="../slideLayouts/slideLayout238.xml"/><Relationship Id="rId34" Type="http://schemas.openxmlformats.org/officeDocument/2006/relationships/slideLayout" Target="../slideLayouts/slideLayout251.xml"/><Relationship Id="rId42" Type="http://schemas.openxmlformats.org/officeDocument/2006/relationships/tags" Target="../tags/tag41.xml"/><Relationship Id="rId7" Type="http://schemas.openxmlformats.org/officeDocument/2006/relationships/slideLayout" Target="../slideLayouts/slideLayout224.xml"/><Relationship Id="rId2" Type="http://schemas.openxmlformats.org/officeDocument/2006/relationships/slideLayout" Target="../slideLayouts/slideLayout219.xml"/><Relationship Id="rId16" Type="http://schemas.openxmlformats.org/officeDocument/2006/relationships/slideLayout" Target="../slideLayouts/slideLayout233.xml"/><Relationship Id="rId20" Type="http://schemas.openxmlformats.org/officeDocument/2006/relationships/slideLayout" Target="../slideLayouts/slideLayout237.xml"/><Relationship Id="rId29" Type="http://schemas.openxmlformats.org/officeDocument/2006/relationships/slideLayout" Target="../slideLayouts/slideLayout246.xml"/><Relationship Id="rId41" Type="http://schemas.openxmlformats.org/officeDocument/2006/relationships/theme" Target="../theme/theme10.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24" Type="http://schemas.openxmlformats.org/officeDocument/2006/relationships/slideLayout" Target="../slideLayouts/slideLayout241.xml"/><Relationship Id="rId32" Type="http://schemas.openxmlformats.org/officeDocument/2006/relationships/slideLayout" Target="../slideLayouts/slideLayout249.xml"/><Relationship Id="rId37" Type="http://schemas.openxmlformats.org/officeDocument/2006/relationships/slideLayout" Target="../slideLayouts/slideLayout254.xml"/><Relationship Id="rId40" Type="http://schemas.openxmlformats.org/officeDocument/2006/relationships/slideLayout" Target="../slideLayouts/slideLayout257.xml"/><Relationship Id="rId5" Type="http://schemas.openxmlformats.org/officeDocument/2006/relationships/slideLayout" Target="../slideLayouts/slideLayout222.xml"/><Relationship Id="rId15" Type="http://schemas.openxmlformats.org/officeDocument/2006/relationships/slideLayout" Target="../slideLayouts/slideLayout232.xml"/><Relationship Id="rId23" Type="http://schemas.openxmlformats.org/officeDocument/2006/relationships/slideLayout" Target="../slideLayouts/slideLayout240.xml"/><Relationship Id="rId28" Type="http://schemas.openxmlformats.org/officeDocument/2006/relationships/slideLayout" Target="../slideLayouts/slideLayout245.xml"/><Relationship Id="rId36" Type="http://schemas.openxmlformats.org/officeDocument/2006/relationships/slideLayout" Target="../slideLayouts/slideLayout253.xml"/><Relationship Id="rId10" Type="http://schemas.openxmlformats.org/officeDocument/2006/relationships/slideLayout" Target="../slideLayouts/slideLayout227.xml"/><Relationship Id="rId19" Type="http://schemas.openxmlformats.org/officeDocument/2006/relationships/slideLayout" Target="../slideLayouts/slideLayout236.xml"/><Relationship Id="rId31" Type="http://schemas.openxmlformats.org/officeDocument/2006/relationships/slideLayout" Target="../slideLayouts/slideLayout248.xml"/><Relationship Id="rId44" Type="http://schemas.openxmlformats.org/officeDocument/2006/relationships/image" Target="../media/image1.emf"/><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 Id="rId22" Type="http://schemas.openxmlformats.org/officeDocument/2006/relationships/slideLayout" Target="../slideLayouts/slideLayout239.xml"/><Relationship Id="rId27" Type="http://schemas.openxmlformats.org/officeDocument/2006/relationships/slideLayout" Target="../slideLayouts/slideLayout244.xml"/><Relationship Id="rId30" Type="http://schemas.openxmlformats.org/officeDocument/2006/relationships/slideLayout" Target="../slideLayouts/slideLayout247.xml"/><Relationship Id="rId35" Type="http://schemas.openxmlformats.org/officeDocument/2006/relationships/slideLayout" Target="../slideLayouts/slideLayout252.xml"/><Relationship Id="rId43" Type="http://schemas.openxmlformats.org/officeDocument/2006/relationships/oleObject" Target="../embeddings/oleObject40.bin"/><Relationship Id="rId8" Type="http://schemas.openxmlformats.org/officeDocument/2006/relationships/slideLayout" Target="../slideLayouts/slideLayout225.xml"/><Relationship Id="rId3" Type="http://schemas.openxmlformats.org/officeDocument/2006/relationships/slideLayout" Target="../slideLayouts/slideLayout220.xml"/><Relationship Id="rId12" Type="http://schemas.openxmlformats.org/officeDocument/2006/relationships/slideLayout" Target="../slideLayouts/slideLayout229.xml"/><Relationship Id="rId17" Type="http://schemas.openxmlformats.org/officeDocument/2006/relationships/slideLayout" Target="../slideLayouts/slideLayout234.xml"/><Relationship Id="rId25" Type="http://schemas.openxmlformats.org/officeDocument/2006/relationships/slideLayout" Target="../slideLayouts/slideLayout242.xml"/><Relationship Id="rId33" Type="http://schemas.openxmlformats.org/officeDocument/2006/relationships/slideLayout" Target="../slideLayouts/slideLayout250.xml"/><Relationship Id="rId38" Type="http://schemas.openxmlformats.org/officeDocument/2006/relationships/slideLayout" Target="../slideLayouts/slideLayout255.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270.xml"/><Relationship Id="rId18" Type="http://schemas.openxmlformats.org/officeDocument/2006/relationships/slideLayout" Target="../slideLayouts/slideLayout275.xml"/><Relationship Id="rId26" Type="http://schemas.openxmlformats.org/officeDocument/2006/relationships/slideLayout" Target="../slideLayouts/slideLayout283.xml"/><Relationship Id="rId39" Type="http://schemas.openxmlformats.org/officeDocument/2006/relationships/slideLayout" Target="../slideLayouts/slideLayout296.xml"/><Relationship Id="rId21" Type="http://schemas.openxmlformats.org/officeDocument/2006/relationships/slideLayout" Target="../slideLayouts/slideLayout278.xml"/><Relationship Id="rId34" Type="http://schemas.openxmlformats.org/officeDocument/2006/relationships/slideLayout" Target="../slideLayouts/slideLayout291.xml"/><Relationship Id="rId42" Type="http://schemas.openxmlformats.org/officeDocument/2006/relationships/slideLayout" Target="../slideLayouts/slideLayout299.xml"/><Relationship Id="rId47" Type="http://schemas.openxmlformats.org/officeDocument/2006/relationships/image" Target="../media/image1.emf"/><Relationship Id="rId7" Type="http://schemas.openxmlformats.org/officeDocument/2006/relationships/slideLayout" Target="../slideLayouts/slideLayout264.xml"/><Relationship Id="rId2" Type="http://schemas.openxmlformats.org/officeDocument/2006/relationships/slideLayout" Target="../slideLayouts/slideLayout259.xml"/><Relationship Id="rId16" Type="http://schemas.openxmlformats.org/officeDocument/2006/relationships/slideLayout" Target="../slideLayouts/slideLayout273.xml"/><Relationship Id="rId29" Type="http://schemas.openxmlformats.org/officeDocument/2006/relationships/slideLayout" Target="../slideLayouts/slideLayout286.xml"/><Relationship Id="rId1" Type="http://schemas.openxmlformats.org/officeDocument/2006/relationships/slideLayout" Target="../slideLayouts/slideLayout258.xml"/><Relationship Id="rId6" Type="http://schemas.openxmlformats.org/officeDocument/2006/relationships/slideLayout" Target="../slideLayouts/slideLayout263.xml"/><Relationship Id="rId11" Type="http://schemas.openxmlformats.org/officeDocument/2006/relationships/slideLayout" Target="../slideLayouts/slideLayout268.xml"/><Relationship Id="rId24" Type="http://schemas.openxmlformats.org/officeDocument/2006/relationships/slideLayout" Target="../slideLayouts/slideLayout281.xml"/><Relationship Id="rId32" Type="http://schemas.openxmlformats.org/officeDocument/2006/relationships/slideLayout" Target="../slideLayouts/slideLayout289.xml"/><Relationship Id="rId37" Type="http://schemas.openxmlformats.org/officeDocument/2006/relationships/slideLayout" Target="../slideLayouts/slideLayout294.xml"/><Relationship Id="rId40" Type="http://schemas.openxmlformats.org/officeDocument/2006/relationships/slideLayout" Target="../slideLayouts/slideLayout297.xml"/><Relationship Id="rId45" Type="http://schemas.openxmlformats.org/officeDocument/2006/relationships/tags" Target="../tags/tag45.xml"/><Relationship Id="rId5" Type="http://schemas.openxmlformats.org/officeDocument/2006/relationships/slideLayout" Target="../slideLayouts/slideLayout262.xml"/><Relationship Id="rId15" Type="http://schemas.openxmlformats.org/officeDocument/2006/relationships/slideLayout" Target="../slideLayouts/slideLayout272.xml"/><Relationship Id="rId23" Type="http://schemas.openxmlformats.org/officeDocument/2006/relationships/slideLayout" Target="../slideLayouts/slideLayout280.xml"/><Relationship Id="rId28" Type="http://schemas.openxmlformats.org/officeDocument/2006/relationships/slideLayout" Target="../slideLayouts/slideLayout285.xml"/><Relationship Id="rId36" Type="http://schemas.openxmlformats.org/officeDocument/2006/relationships/slideLayout" Target="../slideLayouts/slideLayout293.xml"/><Relationship Id="rId10" Type="http://schemas.openxmlformats.org/officeDocument/2006/relationships/slideLayout" Target="../slideLayouts/slideLayout267.xml"/><Relationship Id="rId19" Type="http://schemas.openxmlformats.org/officeDocument/2006/relationships/slideLayout" Target="../slideLayouts/slideLayout276.xml"/><Relationship Id="rId31" Type="http://schemas.openxmlformats.org/officeDocument/2006/relationships/slideLayout" Target="../slideLayouts/slideLayout288.xml"/><Relationship Id="rId44" Type="http://schemas.openxmlformats.org/officeDocument/2006/relationships/theme" Target="../theme/theme11.xml"/><Relationship Id="rId4" Type="http://schemas.openxmlformats.org/officeDocument/2006/relationships/slideLayout" Target="../slideLayouts/slideLayout261.xml"/><Relationship Id="rId9" Type="http://schemas.openxmlformats.org/officeDocument/2006/relationships/slideLayout" Target="../slideLayouts/slideLayout266.xml"/><Relationship Id="rId14" Type="http://schemas.openxmlformats.org/officeDocument/2006/relationships/slideLayout" Target="../slideLayouts/slideLayout271.xml"/><Relationship Id="rId22" Type="http://schemas.openxmlformats.org/officeDocument/2006/relationships/slideLayout" Target="../slideLayouts/slideLayout279.xml"/><Relationship Id="rId27" Type="http://schemas.openxmlformats.org/officeDocument/2006/relationships/slideLayout" Target="../slideLayouts/slideLayout284.xml"/><Relationship Id="rId30" Type="http://schemas.openxmlformats.org/officeDocument/2006/relationships/slideLayout" Target="../slideLayouts/slideLayout287.xml"/><Relationship Id="rId35" Type="http://schemas.openxmlformats.org/officeDocument/2006/relationships/slideLayout" Target="../slideLayouts/slideLayout292.xml"/><Relationship Id="rId43" Type="http://schemas.openxmlformats.org/officeDocument/2006/relationships/slideLayout" Target="../slideLayouts/slideLayout300.xml"/><Relationship Id="rId8" Type="http://schemas.openxmlformats.org/officeDocument/2006/relationships/slideLayout" Target="../slideLayouts/slideLayout265.xml"/><Relationship Id="rId3" Type="http://schemas.openxmlformats.org/officeDocument/2006/relationships/slideLayout" Target="../slideLayouts/slideLayout260.xml"/><Relationship Id="rId12" Type="http://schemas.openxmlformats.org/officeDocument/2006/relationships/slideLayout" Target="../slideLayouts/slideLayout269.xml"/><Relationship Id="rId17" Type="http://schemas.openxmlformats.org/officeDocument/2006/relationships/slideLayout" Target="../slideLayouts/slideLayout274.xml"/><Relationship Id="rId25" Type="http://schemas.openxmlformats.org/officeDocument/2006/relationships/slideLayout" Target="../slideLayouts/slideLayout282.xml"/><Relationship Id="rId33" Type="http://schemas.openxmlformats.org/officeDocument/2006/relationships/slideLayout" Target="../slideLayouts/slideLayout290.xml"/><Relationship Id="rId38" Type="http://schemas.openxmlformats.org/officeDocument/2006/relationships/slideLayout" Target="../slideLayouts/slideLayout295.xml"/><Relationship Id="rId46" Type="http://schemas.openxmlformats.org/officeDocument/2006/relationships/oleObject" Target="../embeddings/oleObject44.bin"/><Relationship Id="rId20" Type="http://schemas.openxmlformats.org/officeDocument/2006/relationships/slideLayout" Target="../slideLayouts/slideLayout277.xml"/><Relationship Id="rId41" Type="http://schemas.openxmlformats.org/officeDocument/2006/relationships/slideLayout" Target="../slideLayouts/slideLayout29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08.xml"/><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12.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324.xml"/><Relationship Id="rId18" Type="http://schemas.openxmlformats.org/officeDocument/2006/relationships/slideLayout" Target="../slideLayouts/slideLayout329.xml"/><Relationship Id="rId26" Type="http://schemas.openxmlformats.org/officeDocument/2006/relationships/slideLayout" Target="../slideLayouts/slideLayout337.xml"/><Relationship Id="rId39" Type="http://schemas.openxmlformats.org/officeDocument/2006/relationships/slideLayout" Target="../slideLayouts/slideLayout350.xml"/><Relationship Id="rId21" Type="http://schemas.openxmlformats.org/officeDocument/2006/relationships/slideLayout" Target="../slideLayouts/slideLayout332.xml"/><Relationship Id="rId34" Type="http://schemas.openxmlformats.org/officeDocument/2006/relationships/slideLayout" Target="../slideLayouts/slideLayout345.xml"/><Relationship Id="rId42" Type="http://schemas.openxmlformats.org/officeDocument/2006/relationships/slideLayout" Target="../slideLayouts/slideLayout353.xml"/><Relationship Id="rId47" Type="http://schemas.openxmlformats.org/officeDocument/2006/relationships/image" Target="../media/image1.emf"/><Relationship Id="rId7" Type="http://schemas.openxmlformats.org/officeDocument/2006/relationships/slideLayout" Target="../slideLayouts/slideLayout318.xml"/><Relationship Id="rId2" Type="http://schemas.openxmlformats.org/officeDocument/2006/relationships/slideLayout" Target="../slideLayouts/slideLayout313.xml"/><Relationship Id="rId16" Type="http://schemas.openxmlformats.org/officeDocument/2006/relationships/slideLayout" Target="../slideLayouts/slideLayout327.xml"/><Relationship Id="rId29" Type="http://schemas.openxmlformats.org/officeDocument/2006/relationships/slideLayout" Target="../slideLayouts/slideLayout340.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24" Type="http://schemas.openxmlformats.org/officeDocument/2006/relationships/slideLayout" Target="../slideLayouts/slideLayout335.xml"/><Relationship Id="rId32" Type="http://schemas.openxmlformats.org/officeDocument/2006/relationships/slideLayout" Target="../slideLayouts/slideLayout343.xml"/><Relationship Id="rId37" Type="http://schemas.openxmlformats.org/officeDocument/2006/relationships/slideLayout" Target="../slideLayouts/slideLayout348.xml"/><Relationship Id="rId40" Type="http://schemas.openxmlformats.org/officeDocument/2006/relationships/slideLayout" Target="../slideLayouts/slideLayout351.xml"/><Relationship Id="rId45" Type="http://schemas.openxmlformats.org/officeDocument/2006/relationships/tags" Target="../tags/tag51.xml"/><Relationship Id="rId5" Type="http://schemas.openxmlformats.org/officeDocument/2006/relationships/slideLayout" Target="../slideLayouts/slideLayout316.xml"/><Relationship Id="rId15" Type="http://schemas.openxmlformats.org/officeDocument/2006/relationships/slideLayout" Target="../slideLayouts/slideLayout326.xml"/><Relationship Id="rId23" Type="http://schemas.openxmlformats.org/officeDocument/2006/relationships/slideLayout" Target="../slideLayouts/slideLayout334.xml"/><Relationship Id="rId28" Type="http://schemas.openxmlformats.org/officeDocument/2006/relationships/slideLayout" Target="../slideLayouts/slideLayout339.xml"/><Relationship Id="rId36" Type="http://schemas.openxmlformats.org/officeDocument/2006/relationships/slideLayout" Target="../slideLayouts/slideLayout347.xml"/><Relationship Id="rId10" Type="http://schemas.openxmlformats.org/officeDocument/2006/relationships/slideLayout" Target="../slideLayouts/slideLayout321.xml"/><Relationship Id="rId19" Type="http://schemas.openxmlformats.org/officeDocument/2006/relationships/slideLayout" Target="../slideLayouts/slideLayout330.xml"/><Relationship Id="rId31" Type="http://schemas.openxmlformats.org/officeDocument/2006/relationships/slideLayout" Target="../slideLayouts/slideLayout342.xml"/><Relationship Id="rId44" Type="http://schemas.openxmlformats.org/officeDocument/2006/relationships/theme" Target="../theme/theme13.xml"/><Relationship Id="rId4" Type="http://schemas.openxmlformats.org/officeDocument/2006/relationships/slideLayout" Target="../slideLayouts/slideLayout315.xml"/><Relationship Id="rId9" Type="http://schemas.openxmlformats.org/officeDocument/2006/relationships/slideLayout" Target="../slideLayouts/slideLayout320.xml"/><Relationship Id="rId14" Type="http://schemas.openxmlformats.org/officeDocument/2006/relationships/slideLayout" Target="../slideLayouts/slideLayout325.xml"/><Relationship Id="rId22" Type="http://schemas.openxmlformats.org/officeDocument/2006/relationships/slideLayout" Target="../slideLayouts/slideLayout333.xml"/><Relationship Id="rId27" Type="http://schemas.openxmlformats.org/officeDocument/2006/relationships/slideLayout" Target="../slideLayouts/slideLayout338.xml"/><Relationship Id="rId30" Type="http://schemas.openxmlformats.org/officeDocument/2006/relationships/slideLayout" Target="../slideLayouts/slideLayout341.xml"/><Relationship Id="rId35" Type="http://schemas.openxmlformats.org/officeDocument/2006/relationships/slideLayout" Target="../slideLayouts/slideLayout346.xml"/><Relationship Id="rId43" Type="http://schemas.openxmlformats.org/officeDocument/2006/relationships/slideLayout" Target="../slideLayouts/slideLayout354.xml"/><Relationship Id="rId8" Type="http://schemas.openxmlformats.org/officeDocument/2006/relationships/slideLayout" Target="../slideLayouts/slideLayout319.xml"/><Relationship Id="rId3" Type="http://schemas.openxmlformats.org/officeDocument/2006/relationships/slideLayout" Target="../slideLayouts/slideLayout314.xml"/><Relationship Id="rId12" Type="http://schemas.openxmlformats.org/officeDocument/2006/relationships/slideLayout" Target="../slideLayouts/slideLayout323.xml"/><Relationship Id="rId17" Type="http://schemas.openxmlformats.org/officeDocument/2006/relationships/slideLayout" Target="../slideLayouts/slideLayout328.xml"/><Relationship Id="rId25" Type="http://schemas.openxmlformats.org/officeDocument/2006/relationships/slideLayout" Target="../slideLayouts/slideLayout336.xml"/><Relationship Id="rId33" Type="http://schemas.openxmlformats.org/officeDocument/2006/relationships/slideLayout" Target="../slideLayouts/slideLayout344.xml"/><Relationship Id="rId38" Type="http://schemas.openxmlformats.org/officeDocument/2006/relationships/slideLayout" Target="../slideLayouts/slideLayout349.xml"/><Relationship Id="rId46" Type="http://schemas.openxmlformats.org/officeDocument/2006/relationships/oleObject" Target="../embeddings/oleObject50.bin"/><Relationship Id="rId20" Type="http://schemas.openxmlformats.org/officeDocument/2006/relationships/slideLayout" Target="../slideLayouts/slideLayout331.xml"/><Relationship Id="rId41" Type="http://schemas.openxmlformats.org/officeDocument/2006/relationships/slideLayout" Target="../slideLayouts/slideLayout352.xml"/></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367.xml"/><Relationship Id="rId18" Type="http://schemas.openxmlformats.org/officeDocument/2006/relationships/slideLayout" Target="../slideLayouts/slideLayout372.xml"/><Relationship Id="rId26" Type="http://schemas.openxmlformats.org/officeDocument/2006/relationships/slideLayout" Target="../slideLayouts/slideLayout380.xml"/><Relationship Id="rId39" Type="http://schemas.openxmlformats.org/officeDocument/2006/relationships/slideLayout" Target="../slideLayouts/slideLayout393.xml"/><Relationship Id="rId21" Type="http://schemas.openxmlformats.org/officeDocument/2006/relationships/slideLayout" Target="../slideLayouts/slideLayout375.xml"/><Relationship Id="rId34" Type="http://schemas.openxmlformats.org/officeDocument/2006/relationships/slideLayout" Target="../slideLayouts/slideLayout388.xml"/><Relationship Id="rId42" Type="http://schemas.openxmlformats.org/officeDocument/2006/relationships/slideLayout" Target="../slideLayouts/slideLayout396.xml"/><Relationship Id="rId47" Type="http://schemas.openxmlformats.org/officeDocument/2006/relationships/image" Target="../media/image1.emf"/><Relationship Id="rId7" Type="http://schemas.openxmlformats.org/officeDocument/2006/relationships/slideLayout" Target="../slideLayouts/slideLayout361.xml"/><Relationship Id="rId2" Type="http://schemas.openxmlformats.org/officeDocument/2006/relationships/slideLayout" Target="../slideLayouts/slideLayout356.xml"/><Relationship Id="rId16" Type="http://schemas.openxmlformats.org/officeDocument/2006/relationships/slideLayout" Target="../slideLayouts/slideLayout370.xml"/><Relationship Id="rId29" Type="http://schemas.openxmlformats.org/officeDocument/2006/relationships/slideLayout" Target="../slideLayouts/slideLayout383.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24" Type="http://schemas.openxmlformats.org/officeDocument/2006/relationships/slideLayout" Target="../slideLayouts/slideLayout378.xml"/><Relationship Id="rId32" Type="http://schemas.openxmlformats.org/officeDocument/2006/relationships/slideLayout" Target="../slideLayouts/slideLayout386.xml"/><Relationship Id="rId37" Type="http://schemas.openxmlformats.org/officeDocument/2006/relationships/slideLayout" Target="../slideLayouts/slideLayout391.xml"/><Relationship Id="rId40" Type="http://schemas.openxmlformats.org/officeDocument/2006/relationships/slideLayout" Target="../slideLayouts/slideLayout394.xml"/><Relationship Id="rId45" Type="http://schemas.openxmlformats.org/officeDocument/2006/relationships/tags" Target="../tags/tag56.xml"/><Relationship Id="rId5" Type="http://schemas.openxmlformats.org/officeDocument/2006/relationships/slideLayout" Target="../slideLayouts/slideLayout359.xml"/><Relationship Id="rId15" Type="http://schemas.openxmlformats.org/officeDocument/2006/relationships/slideLayout" Target="../slideLayouts/slideLayout369.xml"/><Relationship Id="rId23" Type="http://schemas.openxmlformats.org/officeDocument/2006/relationships/slideLayout" Target="../slideLayouts/slideLayout377.xml"/><Relationship Id="rId28" Type="http://schemas.openxmlformats.org/officeDocument/2006/relationships/slideLayout" Target="../slideLayouts/slideLayout382.xml"/><Relationship Id="rId36" Type="http://schemas.openxmlformats.org/officeDocument/2006/relationships/slideLayout" Target="../slideLayouts/slideLayout390.xml"/><Relationship Id="rId10" Type="http://schemas.openxmlformats.org/officeDocument/2006/relationships/slideLayout" Target="../slideLayouts/slideLayout364.xml"/><Relationship Id="rId19" Type="http://schemas.openxmlformats.org/officeDocument/2006/relationships/slideLayout" Target="../slideLayouts/slideLayout373.xml"/><Relationship Id="rId31" Type="http://schemas.openxmlformats.org/officeDocument/2006/relationships/slideLayout" Target="../slideLayouts/slideLayout385.xml"/><Relationship Id="rId44" Type="http://schemas.openxmlformats.org/officeDocument/2006/relationships/theme" Target="../theme/theme14.xml"/><Relationship Id="rId4" Type="http://schemas.openxmlformats.org/officeDocument/2006/relationships/slideLayout" Target="../slideLayouts/slideLayout358.xml"/><Relationship Id="rId9" Type="http://schemas.openxmlformats.org/officeDocument/2006/relationships/slideLayout" Target="../slideLayouts/slideLayout363.xml"/><Relationship Id="rId14" Type="http://schemas.openxmlformats.org/officeDocument/2006/relationships/slideLayout" Target="../slideLayouts/slideLayout368.xml"/><Relationship Id="rId22" Type="http://schemas.openxmlformats.org/officeDocument/2006/relationships/slideLayout" Target="../slideLayouts/slideLayout376.xml"/><Relationship Id="rId27" Type="http://schemas.openxmlformats.org/officeDocument/2006/relationships/slideLayout" Target="../slideLayouts/slideLayout381.xml"/><Relationship Id="rId30" Type="http://schemas.openxmlformats.org/officeDocument/2006/relationships/slideLayout" Target="../slideLayouts/slideLayout384.xml"/><Relationship Id="rId35" Type="http://schemas.openxmlformats.org/officeDocument/2006/relationships/slideLayout" Target="../slideLayouts/slideLayout389.xml"/><Relationship Id="rId43" Type="http://schemas.openxmlformats.org/officeDocument/2006/relationships/slideLayout" Target="../slideLayouts/slideLayout397.xml"/><Relationship Id="rId8" Type="http://schemas.openxmlformats.org/officeDocument/2006/relationships/slideLayout" Target="../slideLayouts/slideLayout362.xml"/><Relationship Id="rId3" Type="http://schemas.openxmlformats.org/officeDocument/2006/relationships/slideLayout" Target="../slideLayouts/slideLayout357.xml"/><Relationship Id="rId12" Type="http://schemas.openxmlformats.org/officeDocument/2006/relationships/slideLayout" Target="../slideLayouts/slideLayout366.xml"/><Relationship Id="rId17" Type="http://schemas.openxmlformats.org/officeDocument/2006/relationships/slideLayout" Target="../slideLayouts/slideLayout371.xml"/><Relationship Id="rId25" Type="http://schemas.openxmlformats.org/officeDocument/2006/relationships/slideLayout" Target="../slideLayouts/slideLayout379.xml"/><Relationship Id="rId33" Type="http://schemas.openxmlformats.org/officeDocument/2006/relationships/slideLayout" Target="../slideLayouts/slideLayout387.xml"/><Relationship Id="rId38" Type="http://schemas.openxmlformats.org/officeDocument/2006/relationships/slideLayout" Target="../slideLayouts/slideLayout392.xml"/><Relationship Id="rId46" Type="http://schemas.openxmlformats.org/officeDocument/2006/relationships/oleObject" Target="../embeddings/oleObject55.bin"/><Relationship Id="rId20" Type="http://schemas.openxmlformats.org/officeDocument/2006/relationships/slideLayout" Target="../slideLayouts/slideLayout374.xml"/><Relationship Id="rId41" Type="http://schemas.openxmlformats.org/officeDocument/2006/relationships/slideLayout" Target="../slideLayouts/slideLayout3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6"/>
            </p:custDataLst>
            <p:extLst>
              <p:ext uri="{D42A27DB-BD31-4B8C-83A1-F6EECF244321}">
                <p14:modId xmlns:p14="http://schemas.microsoft.com/office/powerpoint/2010/main" val="14863912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7" imgW="270" imgH="270" progId="TCLayout.ActiveDocument.1">
                  <p:embed/>
                </p:oleObj>
              </mc:Choice>
              <mc:Fallback>
                <p:oleObj name="think-cell Folie" r:id="rId7" imgW="270" imgH="270" progId="TCLayout.ActiveDocument.1">
                  <p:embed/>
                  <p:pic>
                    <p:nvPicPr>
                      <p:cNvPr id="3" name="Objekt 2"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7864438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4" r:id="rId3"/>
    <p:sldLayoutId id="2147484086" r:id="rId4"/>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userDrawn="1">
          <p15:clr>
            <a:srgbClr val="F26B43"/>
          </p15:clr>
        </p15:guide>
        <p15:guide id="3" pos="6029" userDrawn="1">
          <p15:clr>
            <a:srgbClr val="F26B43"/>
          </p15:clr>
        </p15:guide>
        <p15:guide id="4" orient="horz" pos="3888" userDrawn="1">
          <p15:clr>
            <a:srgbClr val="F26B43"/>
          </p15:clr>
        </p15:guide>
        <p15:guide id="5" orient="horz" pos="1491" userDrawn="1">
          <p15:clr>
            <a:srgbClr val="F26B43"/>
          </p15:clr>
        </p15:guide>
        <p15:guide id="6" orient="horz" pos="413" userDrawn="1">
          <p15:clr>
            <a:srgbClr val="F26B43"/>
          </p15:clr>
        </p15:guide>
        <p15:guide id="7" orient="horz" pos="1003" userDrawn="1">
          <p15:clr>
            <a:srgbClr val="F26B43"/>
          </p15:clr>
        </p15:guide>
        <p15:guide id="8" orient="horz" pos="1321" userDrawn="1">
          <p15:clr>
            <a:srgbClr val="F26B43"/>
          </p15:clr>
        </p15:guide>
        <p15:guide id="9" orient="horz" pos="4156" userDrawn="1">
          <p15:clr>
            <a:srgbClr val="F26B43"/>
          </p15:clr>
        </p15:guide>
        <p15:guide id="10" orient="horz" pos="3589" userDrawn="1">
          <p15:clr>
            <a:srgbClr val="F26B43"/>
          </p15:clr>
        </p15:guide>
        <p15:guide id="11" orient="horz" pos="142" userDrawn="1">
          <p15:clr>
            <a:srgbClr val="F26B43"/>
          </p15:clr>
        </p15:guide>
        <p15:guide id="12" pos="1578" userDrawn="1">
          <p15:clr>
            <a:srgbClr val="F26B43"/>
          </p15:clr>
        </p15:guide>
        <p15:guide id="13" pos="1691" userDrawn="1">
          <p15:clr>
            <a:srgbClr val="F26B43"/>
          </p15:clr>
        </p15:guide>
        <p15:guide id="14" pos="3059" userDrawn="1">
          <p15:clr>
            <a:srgbClr val="F26B43"/>
          </p15:clr>
        </p15:guide>
        <p15:guide id="15" pos="3176" userDrawn="1">
          <p15:clr>
            <a:srgbClr val="F26B43"/>
          </p15:clr>
        </p15:guide>
        <p15:guide id="16" pos="4546" userDrawn="1">
          <p15:clr>
            <a:srgbClr val="F26B43"/>
          </p15:clr>
        </p15:guide>
        <p15:guide id="17" pos="46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50"/>
            </p:custDataLst>
            <p:extLst>
              <p:ext uri="{D42A27DB-BD31-4B8C-83A1-F6EECF244321}">
                <p14:modId xmlns:p14="http://schemas.microsoft.com/office/powerpoint/2010/main" val="4159537727"/>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51" imgW="270" imgH="270" progId="TCLayout.ActiveDocument.1">
                  <p:embed/>
                </p:oleObj>
              </mc:Choice>
              <mc:Fallback>
                <p:oleObj name="think-cell Folie" r:id="rId51" imgW="270" imgH="270" progId="TCLayout.ActiveDocument.1">
                  <p:embed/>
                  <p:pic>
                    <p:nvPicPr>
                      <p:cNvPr id="3" name="Objekt 2" hidden="1"/>
                      <p:cNvPicPr/>
                      <p:nvPr/>
                    </p:nvPicPr>
                    <p:blipFill>
                      <a:blip r:embed="rId52"/>
                      <a:stretch>
                        <a:fillRect/>
                      </a:stretch>
                    </p:blipFill>
                    <p:spPr>
                      <a:xfrm>
                        <a:off x="1596" y="1592"/>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04340373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 id="2147483727" r:id="rId41"/>
    <p:sldLayoutId id="2147483728" r:id="rId42"/>
    <p:sldLayoutId id="2147483729" r:id="rId43"/>
    <p:sldLayoutId id="2147483730" r:id="rId44"/>
    <p:sldLayoutId id="2147483731" r:id="rId45"/>
    <p:sldLayoutId id="2147483732" r:id="rId46"/>
    <p:sldLayoutId id="2147484033" r:id="rId47"/>
    <p:sldLayoutId id="2147484035" r:id="rId48"/>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userDrawn="1">
          <p15:clr>
            <a:srgbClr val="F26B43"/>
          </p15:clr>
        </p15:guide>
        <p15:guide id="3" pos="6024" userDrawn="1">
          <p15:clr>
            <a:srgbClr val="F26B43"/>
          </p15:clr>
        </p15:guide>
        <p15:guide id="4" orient="horz" pos="3888" userDrawn="1">
          <p15:clr>
            <a:srgbClr val="F26B43"/>
          </p15:clr>
        </p15:guide>
        <p15:guide id="5" orient="horz" pos="1488" userDrawn="1">
          <p15:clr>
            <a:srgbClr val="F26B43"/>
          </p15:clr>
        </p15:guide>
        <p15:guide id="6" orient="horz" pos="413" userDrawn="1">
          <p15:clr>
            <a:srgbClr val="F26B43"/>
          </p15:clr>
        </p15:guide>
        <p15:guide id="7" orient="horz" pos="1003" userDrawn="1">
          <p15:clr>
            <a:srgbClr val="F26B43"/>
          </p15:clr>
        </p15:guide>
        <p15:guide id="8" orient="horz" pos="1321" userDrawn="1">
          <p15:clr>
            <a:srgbClr val="F26B43"/>
          </p15:clr>
        </p15:guide>
        <p15:guide id="9" orient="horz" pos="4156" userDrawn="1">
          <p15:clr>
            <a:srgbClr val="F26B43"/>
          </p15:clr>
        </p15:guide>
        <p15:guide id="10" orient="horz" pos="3589" userDrawn="1">
          <p15:clr>
            <a:srgbClr val="F26B43"/>
          </p15:clr>
        </p15:guide>
        <p15:guide id="11" orient="horz" pos="142" userDrawn="1">
          <p15:clr>
            <a:srgbClr val="F26B43"/>
          </p15:clr>
        </p15:guide>
        <p15:guide id="12" pos="1578" userDrawn="1">
          <p15:clr>
            <a:srgbClr val="F26B43"/>
          </p15:clr>
        </p15:guide>
        <p15:guide id="13" pos="1691" userDrawn="1">
          <p15:clr>
            <a:srgbClr val="F26B43"/>
          </p15:clr>
        </p15:guide>
        <p15:guide id="14" pos="3059" userDrawn="1">
          <p15:clr>
            <a:srgbClr val="F26B43"/>
          </p15:clr>
        </p15:guide>
        <p15:guide id="15" pos="3176" userDrawn="1">
          <p15:clr>
            <a:srgbClr val="F26B43"/>
          </p15:clr>
        </p15:guide>
        <p15:guide id="16" pos="4546" userDrawn="1">
          <p15:clr>
            <a:srgbClr val="F26B43"/>
          </p15:clr>
        </p15:guide>
        <p15:guide id="17" pos="465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8"/>
            </p:custDataLst>
            <p:extLst>
              <p:ext uri="{D42A27DB-BD31-4B8C-83A1-F6EECF244321}">
                <p14:modId xmlns:p14="http://schemas.microsoft.com/office/powerpoint/2010/main" val="1189108866"/>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49" imgW="270" imgH="270" progId="TCLayout.ActiveDocument.1">
                  <p:embed/>
                </p:oleObj>
              </mc:Choice>
              <mc:Fallback>
                <p:oleObj name="think-cell Folie" r:id="rId49" imgW="270" imgH="270" progId="TCLayout.ActiveDocument.1">
                  <p:embed/>
                  <p:pic>
                    <p:nvPicPr>
                      <p:cNvPr id="3" name="Objekt 2" hidden="1"/>
                      <p:cNvPicPr/>
                      <p:nvPr/>
                    </p:nvPicPr>
                    <p:blipFill>
                      <a:blip r:embed="rId50"/>
                      <a:stretch>
                        <a:fillRect/>
                      </a:stretch>
                    </p:blipFill>
                    <p:spPr>
                      <a:xfrm>
                        <a:off x="1596" y="1592"/>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375949957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73" r:id="rId40"/>
    <p:sldLayoutId id="2147483774" r:id="rId41"/>
    <p:sldLayoutId id="2147483775" r:id="rId42"/>
    <p:sldLayoutId id="2147483776" r:id="rId43"/>
    <p:sldLayoutId id="2147483777" r:id="rId44"/>
    <p:sldLayoutId id="2147483778" r:id="rId45"/>
    <p:sldLayoutId id="2147483779" r:id="rId46"/>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userDrawn="1">
          <p15:clr>
            <a:srgbClr val="F26B43"/>
          </p15:clr>
        </p15:guide>
        <p15:guide id="3" pos="6024" userDrawn="1">
          <p15:clr>
            <a:srgbClr val="F26B43"/>
          </p15:clr>
        </p15:guide>
        <p15:guide id="4" orient="horz" pos="3888" userDrawn="1">
          <p15:clr>
            <a:srgbClr val="F26B43"/>
          </p15:clr>
        </p15:guide>
        <p15:guide id="5" orient="horz" pos="1488" userDrawn="1">
          <p15:clr>
            <a:srgbClr val="F26B43"/>
          </p15:clr>
        </p15:guide>
        <p15:guide id="6" orient="horz" pos="413" userDrawn="1">
          <p15:clr>
            <a:srgbClr val="F26B43"/>
          </p15:clr>
        </p15:guide>
        <p15:guide id="7" orient="horz" pos="1003" userDrawn="1">
          <p15:clr>
            <a:srgbClr val="F26B43"/>
          </p15:clr>
        </p15:guide>
        <p15:guide id="8" orient="horz" pos="1321" userDrawn="1">
          <p15:clr>
            <a:srgbClr val="F26B43"/>
          </p15:clr>
        </p15:guide>
        <p15:guide id="9" orient="horz" pos="4156" userDrawn="1">
          <p15:clr>
            <a:srgbClr val="F26B43"/>
          </p15:clr>
        </p15:guide>
        <p15:guide id="10" orient="horz" pos="3589" userDrawn="1">
          <p15:clr>
            <a:srgbClr val="F26B43"/>
          </p15:clr>
        </p15:guide>
        <p15:guide id="11" orient="horz" pos="142" userDrawn="1">
          <p15:clr>
            <a:srgbClr val="F26B43"/>
          </p15:clr>
        </p15:guide>
        <p15:guide id="12" pos="1578" userDrawn="1">
          <p15:clr>
            <a:srgbClr val="F26B43"/>
          </p15:clr>
        </p15:guide>
        <p15:guide id="13" pos="1691" userDrawn="1">
          <p15:clr>
            <a:srgbClr val="F26B43"/>
          </p15:clr>
        </p15:guide>
        <p15:guide id="14" pos="3059" userDrawn="1">
          <p15:clr>
            <a:srgbClr val="F26B43"/>
          </p15:clr>
        </p15:guide>
        <p15:guide id="15" pos="3176" userDrawn="1">
          <p15:clr>
            <a:srgbClr val="F26B43"/>
          </p15:clr>
        </p15:guide>
        <p15:guide id="16" pos="4546" userDrawn="1">
          <p15:clr>
            <a:srgbClr val="F26B43"/>
          </p15:clr>
        </p15:guide>
        <p15:guide id="17" pos="465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8"/>
            </p:custDataLst>
            <p:extLst>
              <p:ext uri="{D42A27DB-BD31-4B8C-83A1-F6EECF244321}">
                <p14:modId xmlns:p14="http://schemas.microsoft.com/office/powerpoint/2010/main" val="4045568383"/>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49" imgW="270" imgH="270" progId="TCLayout.ActiveDocument.1">
                  <p:embed/>
                </p:oleObj>
              </mc:Choice>
              <mc:Fallback>
                <p:oleObj name="think-cell Folie" r:id="rId49" imgW="270" imgH="270" progId="TCLayout.ActiveDocument.1">
                  <p:embed/>
                  <p:pic>
                    <p:nvPicPr>
                      <p:cNvPr id="3" name="Objekt 2" hidden="1"/>
                      <p:cNvPicPr/>
                      <p:nvPr/>
                    </p:nvPicPr>
                    <p:blipFill>
                      <a:blip r:embed="rId50"/>
                      <a:stretch>
                        <a:fillRect/>
                      </a:stretch>
                    </p:blipFill>
                    <p:spPr>
                      <a:xfrm>
                        <a:off x="1596" y="1592"/>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95863210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08" r:id="rId28"/>
    <p:sldLayoutId id="2147483809" r:id="rId29"/>
    <p:sldLayoutId id="2147483810" r:id="rId30"/>
    <p:sldLayoutId id="2147483811" r:id="rId31"/>
    <p:sldLayoutId id="2147483812" r:id="rId32"/>
    <p:sldLayoutId id="2147483813" r:id="rId33"/>
    <p:sldLayoutId id="2147483814" r:id="rId34"/>
    <p:sldLayoutId id="2147483815" r:id="rId35"/>
    <p:sldLayoutId id="2147483816" r:id="rId36"/>
    <p:sldLayoutId id="2147483817" r:id="rId37"/>
    <p:sldLayoutId id="2147483818" r:id="rId38"/>
    <p:sldLayoutId id="2147483819" r:id="rId39"/>
    <p:sldLayoutId id="2147483820" r:id="rId40"/>
    <p:sldLayoutId id="2147483821" r:id="rId41"/>
    <p:sldLayoutId id="2147483822" r:id="rId42"/>
    <p:sldLayoutId id="2147483823" r:id="rId43"/>
    <p:sldLayoutId id="2147483824" r:id="rId44"/>
    <p:sldLayoutId id="2147483825" r:id="rId45"/>
    <p:sldLayoutId id="2147483826" r:id="rId46"/>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userDrawn="1">
          <p15:clr>
            <a:srgbClr val="F26B43"/>
          </p15:clr>
        </p15:guide>
        <p15:guide id="3" pos="6024" userDrawn="1">
          <p15:clr>
            <a:srgbClr val="F26B43"/>
          </p15:clr>
        </p15:guide>
        <p15:guide id="4" orient="horz" pos="3888" userDrawn="1">
          <p15:clr>
            <a:srgbClr val="F26B43"/>
          </p15:clr>
        </p15:guide>
        <p15:guide id="5" orient="horz" pos="1488" userDrawn="1">
          <p15:clr>
            <a:srgbClr val="F26B43"/>
          </p15:clr>
        </p15:guide>
        <p15:guide id="6" orient="horz" pos="413" userDrawn="1">
          <p15:clr>
            <a:srgbClr val="F26B43"/>
          </p15:clr>
        </p15:guide>
        <p15:guide id="7" orient="horz" pos="1003" userDrawn="1">
          <p15:clr>
            <a:srgbClr val="F26B43"/>
          </p15:clr>
        </p15:guide>
        <p15:guide id="8" orient="horz" pos="1321" userDrawn="1">
          <p15:clr>
            <a:srgbClr val="F26B43"/>
          </p15:clr>
        </p15:guide>
        <p15:guide id="9" orient="horz" pos="4156" userDrawn="1">
          <p15:clr>
            <a:srgbClr val="F26B43"/>
          </p15:clr>
        </p15:guide>
        <p15:guide id="10" orient="horz" pos="3589" userDrawn="1">
          <p15:clr>
            <a:srgbClr val="F26B43"/>
          </p15:clr>
        </p15:guide>
        <p15:guide id="11" orient="horz" pos="142" userDrawn="1">
          <p15:clr>
            <a:srgbClr val="F26B43"/>
          </p15:clr>
        </p15:guide>
        <p15:guide id="12" pos="1578" userDrawn="1">
          <p15:clr>
            <a:srgbClr val="F26B43"/>
          </p15:clr>
        </p15:guide>
        <p15:guide id="13" pos="1691" userDrawn="1">
          <p15:clr>
            <a:srgbClr val="F26B43"/>
          </p15:clr>
        </p15:guide>
        <p15:guide id="14" pos="3059" userDrawn="1">
          <p15:clr>
            <a:srgbClr val="F26B43"/>
          </p15:clr>
        </p15:guide>
        <p15:guide id="15" pos="3176" userDrawn="1">
          <p15:clr>
            <a:srgbClr val="F26B43"/>
          </p15:clr>
        </p15:guide>
        <p15:guide id="16" pos="4546" userDrawn="1">
          <p15:clr>
            <a:srgbClr val="F26B43"/>
          </p15:clr>
        </p15:guide>
        <p15:guide id="17" pos="465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7"/>
            </p:custDataLst>
            <p:extLst>
              <p:ext uri="{D42A27DB-BD31-4B8C-83A1-F6EECF244321}">
                <p14:modId xmlns:p14="http://schemas.microsoft.com/office/powerpoint/2010/main" val="612790434"/>
              </p:ext>
            </p:extLst>
          </p:nvPr>
        </p:nvGraphicFramePr>
        <p:xfrm>
          <a:off x="1596" y="1592"/>
          <a:ext cx="1587" cy="1587"/>
        </p:xfrm>
        <a:graphic>
          <a:graphicData uri="http://schemas.openxmlformats.org/presentationml/2006/ole">
            <mc:AlternateContent xmlns:mc="http://schemas.openxmlformats.org/markup-compatibility/2006">
              <mc:Choice xmlns:v="urn:schemas-microsoft-com:vml" Requires="v">
                <p:oleObj name="think-cell Folie" r:id="rId48" imgW="270" imgH="270" progId="TCLayout.ActiveDocument.1">
                  <p:embed/>
                </p:oleObj>
              </mc:Choice>
              <mc:Fallback>
                <p:oleObj name="think-cell Folie" r:id="rId48" imgW="270" imgH="270" progId="TCLayout.ActiveDocument.1">
                  <p:embed/>
                  <p:pic>
                    <p:nvPicPr>
                      <p:cNvPr id="3" name="Objekt 2" hidden="1"/>
                      <p:cNvPicPr/>
                      <p:nvPr/>
                    </p:nvPicPr>
                    <p:blipFill>
                      <a:blip r:embed="rId49"/>
                      <a:stretch>
                        <a:fillRect/>
                      </a:stretch>
                    </p:blipFill>
                    <p:spPr>
                      <a:xfrm>
                        <a:off x="1596" y="1592"/>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GB" smtClean="0">
                <a:solidFill>
                  <a:srgbClr val="003781"/>
                </a:solidFill>
              </a:rPr>
              <a:pPr/>
              <a:t>‹#›</a:t>
            </a:fld>
            <a:endParaRPr lang="en-GB" dirty="0">
              <a:solidFill>
                <a:srgbClr val="003781"/>
              </a:solidFill>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a:buClr>
                <a:srgbClr val="003781"/>
              </a:buClr>
            </a:pPr>
            <a:endParaRPr lang="en-GB" dirty="0">
              <a:solidFill>
                <a:srgbClr val="000000"/>
              </a:solidFill>
            </a:endParaRPr>
          </a:p>
        </p:txBody>
      </p:sp>
    </p:spTree>
    <p:extLst>
      <p:ext uri="{BB962C8B-B14F-4D97-AF65-F5344CB8AC3E}">
        <p14:creationId xmlns:p14="http://schemas.microsoft.com/office/powerpoint/2010/main" val="1171332133"/>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4" r:id="rId17"/>
    <p:sldLayoutId id="2147483845" r:id="rId18"/>
    <p:sldLayoutId id="2147483846" r:id="rId19"/>
    <p:sldLayoutId id="2147483847" r:id="rId20"/>
    <p:sldLayoutId id="2147483848" r:id="rId21"/>
    <p:sldLayoutId id="2147483849" r:id="rId22"/>
    <p:sldLayoutId id="2147483850" r:id="rId23"/>
    <p:sldLayoutId id="2147483851" r:id="rId24"/>
    <p:sldLayoutId id="2147483852" r:id="rId25"/>
    <p:sldLayoutId id="2147483853" r:id="rId26"/>
    <p:sldLayoutId id="2147483854" r:id="rId27"/>
    <p:sldLayoutId id="2147483855" r:id="rId28"/>
    <p:sldLayoutId id="2147483856" r:id="rId29"/>
    <p:sldLayoutId id="2147483857" r:id="rId30"/>
    <p:sldLayoutId id="2147483858" r:id="rId31"/>
    <p:sldLayoutId id="2147483859" r:id="rId32"/>
    <p:sldLayoutId id="2147483860" r:id="rId33"/>
    <p:sldLayoutId id="2147483861" r:id="rId34"/>
    <p:sldLayoutId id="2147483862" r:id="rId35"/>
    <p:sldLayoutId id="2147483863" r:id="rId36"/>
    <p:sldLayoutId id="2147483864" r:id="rId37"/>
    <p:sldLayoutId id="2147483865" r:id="rId38"/>
    <p:sldLayoutId id="2147483866" r:id="rId39"/>
    <p:sldLayoutId id="2147483867" r:id="rId40"/>
    <p:sldLayoutId id="2147483868" r:id="rId41"/>
    <p:sldLayoutId id="2147483869" r:id="rId42"/>
    <p:sldLayoutId id="2147483870" r:id="rId43"/>
    <p:sldLayoutId id="2147483871" r:id="rId44"/>
    <p:sldLayoutId id="2147483872" r:id="rId45"/>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userDrawn="1">
          <p15:clr>
            <a:srgbClr val="F26B43"/>
          </p15:clr>
        </p15:guide>
        <p15:guide id="3" pos="6024" userDrawn="1">
          <p15:clr>
            <a:srgbClr val="F26B43"/>
          </p15:clr>
        </p15:guide>
        <p15:guide id="4" orient="horz" pos="3888" userDrawn="1">
          <p15:clr>
            <a:srgbClr val="F26B43"/>
          </p15:clr>
        </p15:guide>
        <p15:guide id="5" orient="horz" pos="1488" userDrawn="1">
          <p15:clr>
            <a:srgbClr val="F26B43"/>
          </p15:clr>
        </p15:guide>
        <p15:guide id="6" orient="horz" pos="413" userDrawn="1">
          <p15:clr>
            <a:srgbClr val="F26B43"/>
          </p15:clr>
        </p15:guide>
        <p15:guide id="7" orient="horz" pos="1003" userDrawn="1">
          <p15:clr>
            <a:srgbClr val="F26B43"/>
          </p15:clr>
        </p15:guide>
        <p15:guide id="8" orient="horz" pos="1321" userDrawn="1">
          <p15:clr>
            <a:srgbClr val="F26B43"/>
          </p15:clr>
        </p15:guide>
        <p15:guide id="9" orient="horz" pos="4156" userDrawn="1">
          <p15:clr>
            <a:srgbClr val="F26B43"/>
          </p15:clr>
        </p15:guide>
        <p15:guide id="10" orient="horz" pos="3589" userDrawn="1">
          <p15:clr>
            <a:srgbClr val="F26B43"/>
          </p15:clr>
        </p15:guide>
        <p15:guide id="11" orient="horz" pos="142" userDrawn="1">
          <p15:clr>
            <a:srgbClr val="F26B43"/>
          </p15:clr>
        </p15:guide>
        <p15:guide id="12" pos="1578" userDrawn="1">
          <p15:clr>
            <a:srgbClr val="F26B43"/>
          </p15:clr>
        </p15:guide>
        <p15:guide id="13" pos="1691" userDrawn="1">
          <p15:clr>
            <a:srgbClr val="F26B43"/>
          </p15:clr>
        </p15:guide>
        <p15:guide id="14" pos="3059" userDrawn="1">
          <p15:clr>
            <a:srgbClr val="F26B43"/>
          </p15:clr>
        </p15:guide>
        <p15:guide id="15" pos="3176" userDrawn="1">
          <p15:clr>
            <a:srgbClr val="F26B43"/>
          </p15:clr>
        </p15:guide>
        <p15:guide id="16" pos="4546" userDrawn="1">
          <p15:clr>
            <a:srgbClr val="F26B43"/>
          </p15:clr>
        </p15:guide>
        <p15:guide id="17" pos="4659"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7" name="Rectangle 103"/>
          <p:cNvSpPr>
            <a:spLocks noGrp="1" noChangeArrowheads="1"/>
          </p:cNvSpPr>
          <p:nvPr>
            <p:ph type="body" idx="1"/>
          </p:nvPr>
        </p:nvSpPr>
        <p:spPr bwMode="auto">
          <a:xfrm>
            <a:off x="327600" y="2338877"/>
            <a:ext cx="9252000" cy="3924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1st Level (12pt)</a:t>
            </a:r>
          </a:p>
          <a:p>
            <a:pPr lvl="1"/>
            <a:r>
              <a:rPr lang="de-DE" dirty="0"/>
              <a:t>2nd Level</a:t>
            </a:r>
          </a:p>
          <a:p>
            <a:pPr lvl="2"/>
            <a:r>
              <a:rPr lang="de-DE" dirty="0"/>
              <a:t>3rd Level</a:t>
            </a:r>
          </a:p>
          <a:p>
            <a:pPr lvl="3"/>
            <a:r>
              <a:rPr lang="de-DE" dirty="0"/>
              <a:t>4th Level</a:t>
            </a:r>
          </a:p>
          <a:p>
            <a:pPr lvl="4"/>
            <a:r>
              <a:rPr lang="de-DE" dirty="0"/>
              <a:t>5th Level</a:t>
            </a:r>
          </a:p>
        </p:txBody>
      </p:sp>
      <p:sp>
        <p:nvSpPr>
          <p:cNvPr id="1026" name="Rectangle 2"/>
          <p:cNvSpPr>
            <a:spLocks noGrp="1" noChangeArrowheads="1"/>
          </p:cNvSpPr>
          <p:nvPr>
            <p:ph type="title"/>
          </p:nvPr>
        </p:nvSpPr>
        <p:spPr bwMode="auto">
          <a:xfrm>
            <a:off x="327600" y="630088"/>
            <a:ext cx="756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Main slide heading appears here</a:t>
            </a:r>
            <a:br>
              <a:rPr lang="en-US"/>
            </a:br>
            <a:r>
              <a:rPr lang="en-US"/>
              <a:t>Second line if required (20pt)</a:t>
            </a:r>
            <a:endParaRPr lang="en-US" dirty="0"/>
          </a:p>
        </p:txBody>
      </p:sp>
      <p:sp>
        <p:nvSpPr>
          <p:cNvPr id="2" name="Textfeld 1"/>
          <p:cNvSpPr txBox="1"/>
          <p:nvPr/>
        </p:nvSpPr>
        <p:spPr>
          <a:xfrm>
            <a:off x="8379046" y="6659469"/>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fontAlgn="auto">
              <a:tabLst/>
            </a:pPr>
            <a:fld id="{DB156008-3848-4AC2-BCDB-869BEFD744C5}" type="slidenum">
              <a:rPr lang="en-US" kern="1200" smtClean="0">
                <a:solidFill>
                  <a:srgbClr val="003781"/>
                </a:solidFill>
                <a:latin typeface="Arial"/>
              </a:rPr>
              <a:pPr fontAlgn="auto">
                <a:tabLst/>
              </a:pPr>
              <a:t>‹#›</a:t>
            </a:fld>
            <a:endParaRPr lang="de-DE" kern="1200" dirty="0">
              <a:solidFill>
                <a:srgbClr val="003781"/>
              </a:solidFill>
              <a:latin typeface="Arial"/>
            </a:endParaRPr>
          </a:p>
        </p:txBody>
      </p:sp>
      <p:sp>
        <p:nvSpPr>
          <p:cNvPr id="10" name="Freeform 614"/>
          <p:cNvSpPr>
            <a:spLocks noEditPoints="1"/>
          </p:cNvSpPr>
          <p:nvPr/>
        </p:nvSpPr>
        <p:spPr bwMode="gray">
          <a:xfrm>
            <a:off x="8367528" y="216000"/>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pPr fontAlgn="auto">
              <a:spcBef>
                <a:spcPts val="0"/>
              </a:spcBef>
              <a:spcAft>
                <a:spcPts val="0"/>
              </a:spcAft>
              <a:buClrTx/>
              <a:buFontTx/>
              <a:buNone/>
              <a:tabLst/>
            </a:pPr>
            <a:endParaRPr lang="en-US" sz="1800" kern="1200" dirty="0">
              <a:solidFill>
                <a:srgbClr val="000000"/>
              </a:solidFill>
              <a:latin typeface="Arial"/>
            </a:endParaRPr>
          </a:p>
        </p:txBody>
      </p:sp>
    </p:spTree>
    <p:extLst>
      <p:ext uri="{BB962C8B-B14F-4D97-AF65-F5344CB8AC3E}">
        <p14:creationId xmlns:p14="http://schemas.microsoft.com/office/powerpoint/2010/main" val="216192157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hf sldNum="0" hdr="0" dt="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7" name="Rectangle 103"/>
          <p:cNvSpPr>
            <a:spLocks noGrp="1" noChangeArrowheads="1"/>
          </p:cNvSpPr>
          <p:nvPr>
            <p:ph type="body" idx="1"/>
          </p:nvPr>
        </p:nvSpPr>
        <p:spPr bwMode="auto">
          <a:xfrm>
            <a:off x="327600" y="2338877"/>
            <a:ext cx="9252000" cy="3924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1st Level (12pt)</a:t>
            </a:r>
          </a:p>
          <a:p>
            <a:pPr lvl="1"/>
            <a:r>
              <a:rPr lang="de-DE" dirty="0"/>
              <a:t>2nd Level</a:t>
            </a:r>
          </a:p>
          <a:p>
            <a:pPr lvl="2"/>
            <a:r>
              <a:rPr lang="de-DE" dirty="0"/>
              <a:t>3rd Level</a:t>
            </a:r>
          </a:p>
          <a:p>
            <a:pPr lvl="3"/>
            <a:r>
              <a:rPr lang="de-DE" dirty="0"/>
              <a:t>4th Level</a:t>
            </a:r>
          </a:p>
          <a:p>
            <a:pPr lvl="4"/>
            <a:r>
              <a:rPr lang="de-DE" dirty="0"/>
              <a:t>5th Level</a:t>
            </a:r>
          </a:p>
        </p:txBody>
      </p:sp>
      <p:sp>
        <p:nvSpPr>
          <p:cNvPr id="1026" name="Rectangle 2"/>
          <p:cNvSpPr>
            <a:spLocks noGrp="1" noChangeArrowheads="1"/>
          </p:cNvSpPr>
          <p:nvPr>
            <p:ph type="title"/>
          </p:nvPr>
        </p:nvSpPr>
        <p:spPr bwMode="auto">
          <a:xfrm>
            <a:off x="327600" y="630088"/>
            <a:ext cx="756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Main slide heading appears here</a:t>
            </a:r>
            <a:br>
              <a:rPr lang="en-US"/>
            </a:br>
            <a:r>
              <a:rPr lang="en-US"/>
              <a:t>Second line if required (20pt)</a:t>
            </a:r>
            <a:endParaRPr lang="en-US" dirty="0"/>
          </a:p>
        </p:txBody>
      </p:sp>
      <p:sp>
        <p:nvSpPr>
          <p:cNvPr id="2" name="Textfeld 1"/>
          <p:cNvSpPr txBox="1"/>
          <p:nvPr/>
        </p:nvSpPr>
        <p:spPr>
          <a:xfrm>
            <a:off x="8379046" y="6659469"/>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US" sz="800" smtClean="0">
                <a:solidFill>
                  <a:srgbClr val="003781"/>
                </a:solidFill>
              </a:rPr>
              <a:pPr/>
              <a:t>‹#›</a:t>
            </a:fld>
            <a:endParaRPr lang="de-DE" sz="800" dirty="0">
              <a:solidFill>
                <a:srgbClr val="003781"/>
              </a:solidFill>
            </a:endParaRPr>
          </a:p>
        </p:txBody>
      </p:sp>
      <p:sp>
        <p:nvSpPr>
          <p:cNvPr id="10" name="Freeform 614"/>
          <p:cNvSpPr>
            <a:spLocks noEditPoints="1"/>
          </p:cNvSpPr>
          <p:nvPr/>
        </p:nvSpPr>
        <p:spPr bwMode="gray">
          <a:xfrm>
            <a:off x="8367528" y="216000"/>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US" sz="1200" dirty="0">
              <a:solidFill>
                <a:srgbClr val="000000"/>
              </a:solidFill>
            </a:endParaRPr>
          </a:p>
        </p:txBody>
      </p:sp>
    </p:spTree>
    <p:extLst>
      <p:ext uri="{BB962C8B-B14F-4D97-AF65-F5344CB8AC3E}">
        <p14:creationId xmlns:p14="http://schemas.microsoft.com/office/powerpoint/2010/main" val="1222281876"/>
      </p:ext>
    </p:extLst>
  </p:cSld>
  <p:clrMap bg1="lt1" tx1="dk1" bg2="lt2" tx2="dk2" accent1="accent1" accent2="accent2" accent3="accent3" accent4="accent4" accent5="accent5" accent6="accent6" hlink="hlink" folHlink="folHlink"/>
  <p:sldLayoutIdLst>
    <p:sldLayoutId id="2147483910" r:id="rId1"/>
    <p:sldLayoutId id="2147483912" r:id="rId2"/>
    <p:sldLayoutId id="2147483914" r:id="rId3"/>
    <p:sldLayoutId id="2147483915" r:id="rId4"/>
    <p:sldLayoutId id="2147483916" r:id="rId5"/>
    <p:sldLayoutId id="2147483917" r:id="rId6"/>
    <p:sldLayoutId id="2147483918" r:id="rId7"/>
    <p:sldLayoutId id="2147483920" r:id="rId8"/>
    <p:sldLayoutId id="2147483921" r:id="rId9"/>
  </p:sldLayoutIdLst>
  <p:hf sldNum="0" hdr="0" dt="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6"/>
            </p:custDataLst>
            <p:extLst>
              <p:ext uri="{D42A27DB-BD31-4B8C-83A1-F6EECF244321}">
                <p14:modId xmlns:p14="http://schemas.microsoft.com/office/powerpoint/2010/main" val="25667788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7" imgW="270" imgH="270" progId="TCLayout.ActiveDocument.1">
                  <p:embed/>
                </p:oleObj>
              </mc:Choice>
              <mc:Fallback>
                <p:oleObj name="think-cell Folie" r:id="rId7" imgW="270" imgH="270" progId="TCLayout.ActiveDocument.1">
                  <p:embed/>
                  <p:pic>
                    <p:nvPicPr>
                      <p:cNvPr id="3" name="Objekt 2"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262460435"/>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9">
          <p15:clr>
            <a:srgbClr val="F26B43"/>
          </p15:clr>
        </p15:guide>
        <p15:guide id="4" orient="horz" pos="3888">
          <p15:clr>
            <a:srgbClr val="F26B43"/>
          </p15:clr>
        </p15:guide>
        <p15:guide id="5" orient="horz" pos="1491">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6"/>
            </p:custDataLst>
            <p:extLst>
              <p:ext uri="{D42A27DB-BD31-4B8C-83A1-F6EECF244321}">
                <p14:modId xmlns:p14="http://schemas.microsoft.com/office/powerpoint/2010/main" val="8195504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7" imgW="270" imgH="270" progId="TCLayout.ActiveDocument.1">
                  <p:embed/>
                </p:oleObj>
              </mc:Choice>
              <mc:Fallback>
                <p:oleObj name="think-cell Folie" r:id="rId7" imgW="270" imgH="270" progId="TCLayout.ActiveDocument.1">
                  <p:embed/>
                  <p:pic>
                    <p:nvPicPr>
                      <p:cNvPr id="3" name="Objekt 2" hidden="1"/>
                      <p:cNvPicPr/>
                      <p:nvPr/>
                    </p:nvPicPr>
                    <p:blipFill>
                      <a:blip r:embed="rId8"/>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2803201869"/>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9">
          <p15:clr>
            <a:srgbClr val="F26B43"/>
          </p15:clr>
        </p15:guide>
        <p15:guide id="4" orient="horz" pos="3888">
          <p15:clr>
            <a:srgbClr val="F26B43"/>
          </p15:clr>
        </p15:guide>
        <p15:guide id="5" orient="horz" pos="1491">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2"/>
            </p:custDataLst>
            <p:extLst>
              <p:ext uri="{D42A27DB-BD31-4B8C-83A1-F6EECF244321}">
                <p14:modId xmlns:p14="http://schemas.microsoft.com/office/powerpoint/2010/main" val="320605445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3" imgW="270" imgH="270" progId="TCLayout.ActiveDocument.1">
                  <p:embed/>
                </p:oleObj>
              </mc:Choice>
              <mc:Fallback>
                <p:oleObj name="think-cell Folie" r:id="rId43" imgW="270" imgH="270" progId="TCLayout.ActiveDocument.1">
                  <p:embed/>
                  <p:pic>
                    <p:nvPicPr>
                      <p:cNvPr id="3" name="Objekt 2" hidden="1"/>
                      <p:cNvPicPr/>
                      <p:nvPr/>
                    </p:nvPicPr>
                    <p:blipFill>
                      <a:blip r:embed="rId44"/>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193499206"/>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 id="2147483951" r:id="rId17"/>
    <p:sldLayoutId id="2147483952" r:id="rId18"/>
    <p:sldLayoutId id="2147483953" r:id="rId19"/>
    <p:sldLayoutId id="2147483954" r:id="rId20"/>
    <p:sldLayoutId id="2147483955" r:id="rId21"/>
    <p:sldLayoutId id="2147483956" r:id="rId22"/>
    <p:sldLayoutId id="2147483957" r:id="rId23"/>
    <p:sldLayoutId id="2147483958" r:id="rId24"/>
    <p:sldLayoutId id="2147483959" r:id="rId25"/>
    <p:sldLayoutId id="2147483960" r:id="rId26"/>
    <p:sldLayoutId id="2147483961" r:id="rId27"/>
    <p:sldLayoutId id="2147483962" r:id="rId28"/>
    <p:sldLayoutId id="2147483963" r:id="rId29"/>
    <p:sldLayoutId id="2147483964" r:id="rId30"/>
    <p:sldLayoutId id="2147483965" r:id="rId31"/>
    <p:sldLayoutId id="2147483966" r:id="rId32"/>
    <p:sldLayoutId id="2147483967" r:id="rId33"/>
    <p:sldLayoutId id="2147483968" r:id="rId34"/>
    <p:sldLayoutId id="2147483969" r:id="rId35"/>
    <p:sldLayoutId id="2147483970" r:id="rId36"/>
    <p:sldLayoutId id="2147483971" r:id="rId37"/>
    <p:sldLayoutId id="2147483972" r:id="rId38"/>
    <p:sldLayoutId id="2147483973" r:id="rId39"/>
    <p:sldLayoutId id="2147483974" r:id="rId40"/>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4">
          <p15:clr>
            <a:srgbClr val="F26B43"/>
          </p15:clr>
        </p15:guide>
        <p15:guide id="4" orient="horz" pos="3888">
          <p15:clr>
            <a:srgbClr val="F26B43"/>
          </p15:clr>
        </p15:guide>
        <p15:guide id="5" orient="horz" pos="1488">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5"/>
            </p:custDataLst>
            <p:extLst>
              <p:ext uri="{D42A27DB-BD31-4B8C-83A1-F6EECF244321}">
                <p14:modId xmlns:p14="http://schemas.microsoft.com/office/powerpoint/2010/main" val="13157283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6" imgW="270" imgH="270" progId="TCLayout.ActiveDocument.1">
                  <p:embed/>
                </p:oleObj>
              </mc:Choice>
              <mc:Fallback>
                <p:oleObj name="think-cell Folie" r:id="rId46" imgW="270" imgH="270" progId="TCLayout.ActiveDocument.1">
                  <p:embed/>
                  <p:pic>
                    <p:nvPicPr>
                      <p:cNvPr id="3" name="Objekt 2" hidden="1"/>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1153574285"/>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 id="2147483993" r:id="rId17"/>
    <p:sldLayoutId id="2147483994" r:id="rId18"/>
    <p:sldLayoutId id="2147483995" r:id="rId19"/>
    <p:sldLayoutId id="2147483996" r:id="rId20"/>
    <p:sldLayoutId id="2147483997" r:id="rId21"/>
    <p:sldLayoutId id="2147483998" r:id="rId22"/>
    <p:sldLayoutId id="2147483999" r:id="rId23"/>
    <p:sldLayoutId id="2147484000" r:id="rId24"/>
    <p:sldLayoutId id="2147484001" r:id="rId25"/>
    <p:sldLayoutId id="2147484002" r:id="rId26"/>
    <p:sldLayoutId id="2147484003" r:id="rId27"/>
    <p:sldLayoutId id="2147484004" r:id="rId28"/>
    <p:sldLayoutId id="2147484005" r:id="rId29"/>
    <p:sldLayoutId id="2147484006" r:id="rId30"/>
    <p:sldLayoutId id="2147484007" r:id="rId31"/>
    <p:sldLayoutId id="2147484008" r:id="rId32"/>
    <p:sldLayoutId id="2147484009" r:id="rId33"/>
    <p:sldLayoutId id="2147484010" r:id="rId34"/>
    <p:sldLayoutId id="2147484011" r:id="rId35"/>
    <p:sldLayoutId id="2147484012" r:id="rId36"/>
    <p:sldLayoutId id="2147484013" r:id="rId37"/>
    <p:sldLayoutId id="2147484014" r:id="rId38"/>
    <p:sldLayoutId id="2147484015" r:id="rId39"/>
    <p:sldLayoutId id="2147484016" r:id="rId40"/>
    <p:sldLayoutId id="2147484032" r:id="rId41"/>
    <p:sldLayoutId id="2147484037" r:id="rId42"/>
    <p:sldLayoutId id="2147484085" r:id="rId43"/>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4">
          <p15:clr>
            <a:srgbClr val="F26B43"/>
          </p15:clr>
        </p15:guide>
        <p15:guide id="4" orient="horz" pos="3888">
          <p15:clr>
            <a:srgbClr val="F26B43"/>
          </p15:clr>
        </p15:guide>
        <p15:guide id="5" orient="horz" pos="1488">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7" name="Rectangle 103"/>
          <p:cNvSpPr>
            <a:spLocks noGrp="1" noChangeArrowheads="1"/>
          </p:cNvSpPr>
          <p:nvPr>
            <p:ph type="body" idx="1"/>
          </p:nvPr>
        </p:nvSpPr>
        <p:spPr bwMode="auto">
          <a:xfrm>
            <a:off x="327600" y="2338877"/>
            <a:ext cx="9252000" cy="39240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1st Level (12pt)</a:t>
            </a:r>
          </a:p>
          <a:p>
            <a:pPr lvl="1"/>
            <a:r>
              <a:rPr lang="de-DE" dirty="0"/>
              <a:t>2nd Level</a:t>
            </a:r>
          </a:p>
          <a:p>
            <a:pPr lvl="2"/>
            <a:r>
              <a:rPr lang="de-DE" dirty="0"/>
              <a:t>3rd Level</a:t>
            </a:r>
          </a:p>
          <a:p>
            <a:pPr lvl="3"/>
            <a:r>
              <a:rPr lang="de-DE" dirty="0"/>
              <a:t>4th Level</a:t>
            </a:r>
          </a:p>
          <a:p>
            <a:pPr lvl="4"/>
            <a:r>
              <a:rPr lang="de-DE" dirty="0"/>
              <a:t>5th Level</a:t>
            </a:r>
          </a:p>
        </p:txBody>
      </p:sp>
      <p:sp>
        <p:nvSpPr>
          <p:cNvPr id="1026" name="Rectangle 2"/>
          <p:cNvSpPr>
            <a:spLocks noGrp="1" noChangeArrowheads="1"/>
          </p:cNvSpPr>
          <p:nvPr>
            <p:ph type="title"/>
          </p:nvPr>
        </p:nvSpPr>
        <p:spPr bwMode="auto">
          <a:xfrm>
            <a:off x="327600" y="630088"/>
            <a:ext cx="7566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Main slide heading appears here</a:t>
            </a:r>
            <a:br>
              <a:rPr lang="en-US"/>
            </a:br>
            <a:r>
              <a:rPr lang="en-US"/>
              <a:t>Second line if required (20pt)</a:t>
            </a:r>
            <a:endParaRPr lang="en-US" dirty="0"/>
          </a:p>
        </p:txBody>
      </p:sp>
      <p:sp>
        <p:nvSpPr>
          <p:cNvPr id="2" name="Textfeld 1"/>
          <p:cNvSpPr txBox="1"/>
          <p:nvPr/>
        </p:nvSpPr>
        <p:spPr>
          <a:xfrm>
            <a:off x="8379046" y="6659469"/>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fld id="{DB156008-3848-4AC2-BCDB-869BEFD744C5}" type="slidenum">
              <a:rPr lang="en-US" sz="800" smtClean="0">
                <a:solidFill>
                  <a:srgbClr val="003781"/>
                </a:solidFill>
              </a:rPr>
              <a:pPr/>
              <a:t>‹#›</a:t>
            </a:fld>
            <a:endParaRPr lang="de-DE" sz="800" dirty="0">
              <a:solidFill>
                <a:srgbClr val="003781"/>
              </a:solidFill>
            </a:endParaRPr>
          </a:p>
        </p:txBody>
      </p:sp>
      <p:sp>
        <p:nvSpPr>
          <p:cNvPr id="10" name="Freeform 614"/>
          <p:cNvSpPr>
            <a:spLocks noEditPoints="1"/>
          </p:cNvSpPr>
          <p:nvPr/>
        </p:nvSpPr>
        <p:spPr bwMode="gray">
          <a:xfrm>
            <a:off x="8367528" y="216000"/>
            <a:ext cx="121589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US" sz="1200" dirty="0">
              <a:solidFill>
                <a:srgbClr val="000000"/>
              </a:solidFill>
            </a:endParaRPr>
          </a:p>
        </p:txBody>
      </p:sp>
    </p:spTree>
    <p:extLst>
      <p:ext uri="{BB962C8B-B14F-4D97-AF65-F5344CB8AC3E}">
        <p14:creationId xmlns:p14="http://schemas.microsoft.com/office/powerpoint/2010/main" val="104275102"/>
      </p:ext>
    </p:extLst>
  </p:cSld>
  <p:clrMap bg1="lt1" tx1="dk1" bg2="lt2" tx2="dk2" accent1="accent1" accent2="accent2" accent3="accent3" accent4="accent4" accent5="accent5" accent6="accent6" hlink="hlink" folHlink="folHlink"/>
  <p:sldLayoutIdLst>
    <p:sldLayoutId id="2147484019" r:id="rId1"/>
    <p:sldLayoutId id="2147484021"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5"/>
            </p:custDataLst>
            <p:extLst>
              <p:ext uri="{D42A27DB-BD31-4B8C-83A1-F6EECF244321}">
                <p14:modId xmlns:p14="http://schemas.microsoft.com/office/powerpoint/2010/main" val="13157283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6" imgW="270" imgH="270" progId="TCLayout.ActiveDocument.1">
                  <p:embed/>
                </p:oleObj>
              </mc:Choice>
              <mc:Fallback>
                <p:oleObj name="think-cell Folie" r:id="rId46" imgW="270" imgH="270" progId="TCLayout.ActiveDocument.1">
                  <p:embed/>
                  <p:pic>
                    <p:nvPicPr>
                      <p:cNvPr id="3" name="Objekt 2" hidden="1"/>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2214958106"/>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 id="2147484052" r:id="rId13"/>
    <p:sldLayoutId id="2147484053" r:id="rId14"/>
    <p:sldLayoutId id="2147484054" r:id="rId15"/>
    <p:sldLayoutId id="2147484055" r:id="rId16"/>
    <p:sldLayoutId id="2147484056" r:id="rId17"/>
    <p:sldLayoutId id="2147484057" r:id="rId18"/>
    <p:sldLayoutId id="2147484058" r:id="rId19"/>
    <p:sldLayoutId id="2147484059" r:id="rId20"/>
    <p:sldLayoutId id="2147484060" r:id="rId21"/>
    <p:sldLayoutId id="2147484061" r:id="rId22"/>
    <p:sldLayoutId id="2147484062" r:id="rId23"/>
    <p:sldLayoutId id="2147484063" r:id="rId24"/>
    <p:sldLayoutId id="2147484064" r:id="rId25"/>
    <p:sldLayoutId id="2147484065" r:id="rId26"/>
    <p:sldLayoutId id="2147484066" r:id="rId27"/>
    <p:sldLayoutId id="2147484067" r:id="rId28"/>
    <p:sldLayoutId id="2147484068" r:id="rId29"/>
    <p:sldLayoutId id="2147484069" r:id="rId30"/>
    <p:sldLayoutId id="2147484070" r:id="rId31"/>
    <p:sldLayoutId id="2147484071" r:id="rId32"/>
    <p:sldLayoutId id="2147484072" r:id="rId33"/>
    <p:sldLayoutId id="2147484073" r:id="rId34"/>
    <p:sldLayoutId id="2147484074" r:id="rId35"/>
    <p:sldLayoutId id="2147484075" r:id="rId36"/>
    <p:sldLayoutId id="2147484076" r:id="rId37"/>
    <p:sldLayoutId id="2147484077" r:id="rId38"/>
    <p:sldLayoutId id="2147484078" r:id="rId39"/>
    <p:sldLayoutId id="2147484079" r:id="rId40"/>
    <p:sldLayoutId id="2147484080" r:id="rId41"/>
    <p:sldLayoutId id="2147484081" r:id="rId42"/>
    <p:sldLayoutId id="2147484082" r:id="rId43"/>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4">
          <p15:clr>
            <a:srgbClr val="F26B43"/>
          </p15:clr>
        </p15:guide>
        <p15:guide id="4" orient="horz" pos="3888">
          <p15:clr>
            <a:srgbClr val="F26B43"/>
          </p15:clr>
        </p15:guide>
        <p15:guide id="5" orient="horz" pos="1488">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p:custDataLst>
              <p:tags r:id="rId45"/>
            </p:custDataLst>
            <p:extLst>
              <p:ext uri="{D42A27DB-BD31-4B8C-83A1-F6EECF244321}">
                <p14:modId xmlns:p14="http://schemas.microsoft.com/office/powerpoint/2010/main" val="13157283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46" imgW="270" imgH="270" progId="TCLayout.ActiveDocument.1">
                  <p:embed/>
                </p:oleObj>
              </mc:Choice>
              <mc:Fallback>
                <p:oleObj name="think-cell Folie" r:id="rId46" imgW="270" imgH="270" progId="TCLayout.ActiveDocument.1">
                  <p:embed/>
                  <p:pic>
                    <p:nvPicPr>
                      <p:cNvPr id="3" name="Objekt 2" hidden="1"/>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1127" name="Rectangle 103"/>
          <p:cNvSpPr>
            <a:spLocks noGrp="1" noChangeArrowheads="1"/>
          </p:cNvSpPr>
          <p:nvPr>
            <p:ph type="body" idx="1"/>
          </p:nvPr>
        </p:nvSpPr>
        <p:spPr bwMode="auto">
          <a:xfrm>
            <a:off x="324000" y="2368800"/>
            <a:ext cx="9237600" cy="37944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1st Level (12pt)</a:t>
            </a:r>
          </a:p>
          <a:p>
            <a:pPr lvl="1"/>
            <a:r>
              <a:rPr lang="en-GB" noProof="0" dirty="0"/>
              <a:t>2nd Level</a:t>
            </a:r>
          </a:p>
          <a:p>
            <a:pPr lvl="2"/>
            <a:r>
              <a:rPr lang="en-GB" noProof="0" dirty="0"/>
              <a:t>3rd Level</a:t>
            </a:r>
          </a:p>
          <a:p>
            <a:pPr lvl="3"/>
            <a:r>
              <a:rPr lang="en-GB" noProof="0" dirty="0"/>
              <a:t>4th Level</a:t>
            </a:r>
          </a:p>
          <a:p>
            <a:pPr lvl="4"/>
            <a:r>
              <a:rPr lang="en-GB" noProof="0" dirty="0"/>
              <a:t>5th Level</a:t>
            </a:r>
          </a:p>
        </p:txBody>
      </p:sp>
      <p:sp>
        <p:nvSpPr>
          <p:cNvPr id="1026" name="Rectangle 2"/>
          <p:cNvSpPr>
            <a:spLocks noGrp="1" noChangeArrowheads="1"/>
          </p:cNvSpPr>
          <p:nvPr>
            <p:ph type="title"/>
          </p:nvPr>
        </p:nvSpPr>
        <p:spPr bwMode="auto">
          <a:xfrm>
            <a:off x="324000" y="660011"/>
            <a:ext cx="6084000" cy="60719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noProof="0" dirty="0"/>
              <a:t>Main slide heading appears here</a:t>
            </a:r>
            <a:br>
              <a:rPr lang="en-GB" noProof="0" dirty="0"/>
            </a:br>
            <a:r>
              <a:rPr lang="en-GB" noProof="0" dirty="0"/>
              <a:t>Second line if required (20pt)</a:t>
            </a:r>
          </a:p>
        </p:txBody>
      </p:sp>
      <p:sp>
        <p:nvSpPr>
          <p:cNvPr id="2" name="Textfeld 1"/>
          <p:cNvSpPr txBox="1"/>
          <p:nvPr/>
        </p:nvSpPr>
        <p:spPr>
          <a:xfrm>
            <a:off x="8376534" y="6526800"/>
            <a:ext cx="1215892" cy="84138"/>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defPPr>
              <a:defRPr lang="de-DE"/>
            </a:defPPr>
            <a:lvl1pPr algn="r">
              <a:spcBef>
                <a:spcPct val="0"/>
              </a:spcBef>
              <a:spcAft>
                <a:spcPct val="0"/>
              </a:spcAft>
              <a:buClrTx/>
              <a:buFontTx/>
              <a:buNone/>
              <a:defRPr sz="800">
                <a:solidFill>
                  <a:schemeClr val="bg2"/>
                </a:solidFill>
              </a:defRPr>
            </a:lvl1pPr>
          </a:lstStyle>
          <a:p>
            <a:pPr lvl="0"/>
            <a:fld id="{DB156008-3848-4AC2-BCDB-869BEFD744C5}" type="slidenum">
              <a:rPr lang="en-GB" baseline="0" noProof="0" smtClean="0">
                <a:solidFill>
                  <a:schemeClr val="tx2"/>
                </a:solidFill>
                <a:latin typeface="Arial" panose="020B0604020202020204" pitchFamily="34" charset="0"/>
              </a:rPr>
              <a:pPr lvl="0"/>
              <a:t>‹#›</a:t>
            </a:fld>
            <a:endParaRPr lang="en-GB" baseline="0" noProof="0" dirty="0">
              <a:solidFill>
                <a:schemeClr val="tx2"/>
              </a:solidFill>
              <a:latin typeface="Arial" panose="020B0604020202020204" pitchFamily="34" charset="0"/>
            </a:endParaRPr>
          </a:p>
        </p:txBody>
      </p:sp>
      <p:sp>
        <p:nvSpPr>
          <p:cNvPr id="8" name="Freeform 614"/>
          <p:cNvSpPr>
            <a:spLocks noEditPoints="1"/>
          </p:cNvSpPr>
          <p:nvPr/>
        </p:nvSpPr>
        <p:spPr bwMode="gray">
          <a:xfrm>
            <a:off x="8443913" y="239713"/>
            <a:ext cx="1122362" cy="414610"/>
          </a:xfrm>
          <a:custGeom>
            <a:avLst/>
            <a:gdLst/>
            <a:ahLst/>
            <a:cxnLst>
              <a:cxn ang="0">
                <a:pos x="41" y="126"/>
              </a:cxn>
              <a:cxn ang="0">
                <a:pos x="25" y="28"/>
              </a:cxn>
              <a:cxn ang="0">
                <a:pos x="32" y="157"/>
              </a:cxn>
              <a:cxn ang="0">
                <a:pos x="122" y="39"/>
              </a:cxn>
              <a:cxn ang="0">
                <a:pos x="202" y="28"/>
              </a:cxn>
              <a:cxn ang="0">
                <a:pos x="212" y="157"/>
              </a:cxn>
              <a:cxn ang="0">
                <a:pos x="264" y="157"/>
              </a:cxn>
              <a:cxn ang="0">
                <a:pos x="234" y="78"/>
              </a:cxn>
              <a:cxn ang="0">
                <a:pos x="307" y="128"/>
              </a:cxn>
              <a:cxn ang="0">
                <a:pos x="331" y="94"/>
              </a:cxn>
              <a:cxn ang="0">
                <a:pos x="332" y="147"/>
              </a:cxn>
              <a:cxn ang="0">
                <a:pos x="360" y="138"/>
              </a:cxn>
              <a:cxn ang="0">
                <a:pos x="413" y="157"/>
              </a:cxn>
              <a:cxn ang="0">
                <a:pos x="468" y="91"/>
              </a:cxn>
              <a:cxn ang="0">
                <a:pos x="374" y="60"/>
              </a:cxn>
              <a:cxn ang="0">
                <a:pos x="557" y="137"/>
              </a:cxn>
              <a:cxn ang="0">
                <a:pos x="482" y="88"/>
              </a:cxn>
              <a:cxn ang="0">
                <a:pos x="481" y="157"/>
              </a:cxn>
              <a:cxn ang="0">
                <a:pos x="679" y="33"/>
              </a:cxn>
              <a:cxn ang="0">
                <a:pos x="729" y="155"/>
              </a:cxn>
              <a:cxn ang="0">
                <a:pos x="675" y="155"/>
              </a:cxn>
              <a:cxn ang="0">
                <a:pos x="784" y="99"/>
              </a:cxn>
              <a:cxn ang="0">
                <a:pos x="702" y="0"/>
              </a:cxn>
              <a:cxn ang="0">
                <a:pos x="7" y="234"/>
              </a:cxn>
              <a:cxn ang="0">
                <a:pos x="36" y="287"/>
              </a:cxn>
              <a:cxn ang="0">
                <a:pos x="72" y="295"/>
              </a:cxn>
              <a:cxn ang="0">
                <a:pos x="95" y="268"/>
              </a:cxn>
              <a:cxn ang="0">
                <a:pos x="118" y="288"/>
              </a:cxn>
              <a:cxn ang="0">
                <a:pos x="154" y="213"/>
              </a:cxn>
              <a:cxn ang="0">
                <a:pos x="176" y="246"/>
              </a:cxn>
              <a:cxn ang="0">
                <a:pos x="238" y="295"/>
              </a:cxn>
              <a:cxn ang="0">
                <a:pos x="238" y="256"/>
              </a:cxn>
              <a:cxn ang="0">
                <a:pos x="248" y="294"/>
              </a:cxn>
              <a:cxn ang="0">
                <a:pos x="238" y="277"/>
              </a:cxn>
              <a:cxn ang="0">
                <a:pos x="263" y="295"/>
              </a:cxn>
              <a:cxn ang="0">
                <a:pos x="371" y="295"/>
              </a:cxn>
              <a:cxn ang="0">
                <a:pos x="337" y="239"/>
              </a:cxn>
              <a:cxn ang="0">
                <a:pos x="381" y="295"/>
              </a:cxn>
              <a:cxn ang="0">
                <a:pos x="410" y="275"/>
              </a:cxn>
              <a:cxn ang="0">
                <a:pos x="451" y="268"/>
              </a:cxn>
              <a:cxn ang="0">
                <a:pos x="464" y="238"/>
              </a:cxn>
              <a:cxn ang="0">
                <a:pos x="475" y="261"/>
              </a:cxn>
              <a:cxn ang="0">
                <a:pos x="519" y="281"/>
              </a:cxn>
              <a:cxn ang="0">
                <a:pos x="526" y="251"/>
              </a:cxn>
              <a:cxn ang="0">
                <a:pos x="509" y="295"/>
              </a:cxn>
              <a:cxn ang="0">
                <a:pos x="536" y="246"/>
              </a:cxn>
              <a:cxn ang="0">
                <a:pos x="565" y="239"/>
              </a:cxn>
              <a:cxn ang="0">
                <a:pos x="565" y="285"/>
              </a:cxn>
              <a:cxn ang="0">
                <a:pos x="595" y="296"/>
              </a:cxn>
              <a:cxn ang="0">
                <a:pos x="659" y="249"/>
              </a:cxn>
              <a:cxn ang="0">
                <a:pos x="641" y="239"/>
              </a:cxn>
              <a:cxn ang="0">
                <a:pos x="665" y="291"/>
              </a:cxn>
              <a:cxn ang="0">
                <a:pos x="666" y="253"/>
              </a:cxn>
              <a:cxn ang="0">
                <a:pos x="683" y="261"/>
              </a:cxn>
            </a:cxnLst>
            <a:rect l="0" t="0" r="r" b="b"/>
            <a:pathLst>
              <a:path w="801" h="296">
                <a:moveTo>
                  <a:pt x="73" y="105"/>
                </a:moveTo>
                <a:cubicBezTo>
                  <a:pt x="46" y="105"/>
                  <a:pt x="46" y="105"/>
                  <a:pt x="46" y="105"/>
                </a:cubicBezTo>
                <a:cubicBezTo>
                  <a:pt x="60" y="57"/>
                  <a:pt x="60" y="57"/>
                  <a:pt x="60" y="57"/>
                </a:cubicBezTo>
                <a:lnTo>
                  <a:pt x="73" y="105"/>
                </a:lnTo>
                <a:close/>
                <a:moveTo>
                  <a:pt x="32" y="157"/>
                </a:moveTo>
                <a:cubicBezTo>
                  <a:pt x="41" y="126"/>
                  <a:pt x="41" y="126"/>
                  <a:pt x="41" y="126"/>
                </a:cubicBezTo>
                <a:cubicBezTo>
                  <a:pt x="78" y="126"/>
                  <a:pt x="78" y="126"/>
                  <a:pt x="78" y="126"/>
                </a:cubicBezTo>
                <a:cubicBezTo>
                  <a:pt x="87" y="157"/>
                  <a:pt x="87" y="157"/>
                  <a:pt x="87" y="157"/>
                </a:cubicBezTo>
                <a:cubicBezTo>
                  <a:pt x="121" y="157"/>
                  <a:pt x="121" y="157"/>
                  <a:pt x="121" y="157"/>
                </a:cubicBezTo>
                <a:cubicBezTo>
                  <a:pt x="87" y="38"/>
                  <a:pt x="87" y="38"/>
                  <a:pt x="87" y="38"/>
                </a:cubicBezTo>
                <a:cubicBezTo>
                  <a:pt x="85" y="31"/>
                  <a:pt x="81" y="28"/>
                  <a:pt x="73" y="28"/>
                </a:cubicBezTo>
                <a:cubicBezTo>
                  <a:pt x="25" y="28"/>
                  <a:pt x="25" y="28"/>
                  <a:pt x="25" y="28"/>
                </a:cubicBezTo>
                <a:cubicBezTo>
                  <a:pt x="25" y="39"/>
                  <a:pt x="25" y="39"/>
                  <a:pt x="25" y="39"/>
                </a:cubicBezTo>
                <a:cubicBezTo>
                  <a:pt x="29" y="39"/>
                  <a:pt x="29" y="39"/>
                  <a:pt x="29" y="39"/>
                </a:cubicBezTo>
                <a:cubicBezTo>
                  <a:pt x="34" y="39"/>
                  <a:pt x="37" y="41"/>
                  <a:pt x="37" y="45"/>
                </a:cubicBezTo>
                <a:cubicBezTo>
                  <a:pt x="37" y="47"/>
                  <a:pt x="36" y="49"/>
                  <a:pt x="34" y="55"/>
                </a:cubicBezTo>
                <a:cubicBezTo>
                  <a:pt x="0" y="157"/>
                  <a:pt x="0" y="157"/>
                  <a:pt x="0" y="157"/>
                </a:cubicBezTo>
                <a:lnTo>
                  <a:pt x="32" y="157"/>
                </a:lnTo>
                <a:close/>
                <a:moveTo>
                  <a:pt x="160" y="157"/>
                </a:moveTo>
                <a:cubicBezTo>
                  <a:pt x="160" y="38"/>
                  <a:pt x="160" y="38"/>
                  <a:pt x="160" y="38"/>
                </a:cubicBezTo>
                <a:cubicBezTo>
                  <a:pt x="160" y="31"/>
                  <a:pt x="156" y="28"/>
                  <a:pt x="150" y="28"/>
                </a:cubicBezTo>
                <a:cubicBezTo>
                  <a:pt x="121" y="28"/>
                  <a:pt x="121" y="28"/>
                  <a:pt x="121" y="28"/>
                </a:cubicBezTo>
                <a:cubicBezTo>
                  <a:pt x="121" y="39"/>
                  <a:pt x="121" y="39"/>
                  <a:pt x="121" y="39"/>
                </a:cubicBezTo>
                <a:cubicBezTo>
                  <a:pt x="122" y="39"/>
                  <a:pt x="122" y="39"/>
                  <a:pt x="122" y="39"/>
                </a:cubicBezTo>
                <a:cubicBezTo>
                  <a:pt x="128" y="39"/>
                  <a:pt x="130" y="41"/>
                  <a:pt x="130" y="46"/>
                </a:cubicBezTo>
                <a:cubicBezTo>
                  <a:pt x="130" y="157"/>
                  <a:pt x="130" y="157"/>
                  <a:pt x="130" y="157"/>
                </a:cubicBezTo>
                <a:lnTo>
                  <a:pt x="160" y="157"/>
                </a:lnTo>
                <a:close/>
                <a:moveTo>
                  <a:pt x="212" y="157"/>
                </a:moveTo>
                <a:cubicBezTo>
                  <a:pt x="212" y="38"/>
                  <a:pt x="212" y="38"/>
                  <a:pt x="212" y="38"/>
                </a:cubicBezTo>
                <a:cubicBezTo>
                  <a:pt x="212" y="31"/>
                  <a:pt x="208" y="28"/>
                  <a:pt x="202" y="28"/>
                </a:cubicBezTo>
                <a:cubicBezTo>
                  <a:pt x="172" y="28"/>
                  <a:pt x="172" y="28"/>
                  <a:pt x="172" y="28"/>
                </a:cubicBezTo>
                <a:cubicBezTo>
                  <a:pt x="172" y="39"/>
                  <a:pt x="172" y="39"/>
                  <a:pt x="172" y="39"/>
                </a:cubicBezTo>
                <a:cubicBezTo>
                  <a:pt x="174" y="39"/>
                  <a:pt x="174" y="39"/>
                  <a:pt x="174" y="39"/>
                </a:cubicBezTo>
                <a:cubicBezTo>
                  <a:pt x="179" y="39"/>
                  <a:pt x="181" y="41"/>
                  <a:pt x="181" y="46"/>
                </a:cubicBezTo>
                <a:cubicBezTo>
                  <a:pt x="181" y="157"/>
                  <a:pt x="181" y="157"/>
                  <a:pt x="181" y="157"/>
                </a:cubicBezTo>
                <a:lnTo>
                  <a:pt x="212" y="157"/>
                </a:lnTo>
                <a:close/>
                <a:moveTo>
                  <a:pt x="265" y="39"/>
                </a:moveTo>
                <a:cubicBezTo>
                  <a:pt x="265" y="31"/>
                  <a:pt x="259" y="26"/>
                  <a:pt x="247" y="26"/>
                </a:cubicBezTo>
                <a:cubicBezTo>
                  <a:pt x="237" y="26"/>
                  <a:pt x="230" y="31"/>
                  <a:pt x="230" y="39"/>
                </a:cubicBezTo>
                <a:cubicBezTo>
                  <a:pt x="230" y="48"/>
                  <a:pt x="237" y="53"/>
                  <a:pt x="247" y="53"/>
                </a:cubicBezTo>
                <a:cubicBezTo>
                  <a:pt x="259" y="53"/>
                  <a:pt x="265" y="48"/>
                  <a:pt x="265" y="39"/>
                </a:cubicBezTo>
                <a:moveTo>
                  <a:pt x="264" y="157"/>
                </a:moveTo>
                <a:cubicBezTo>
                  <a:pt x="264" y="70"/>
                  <a:pt x="264" y="70"/>
                  <a:pt x="264" y="70"/>
                </a:cubicBezTo>
                <a:cubicBezTo>
                  <a:pt x="264" y="64"/>
                  <a:pt x="261" y="60"/>
                  <a:pt x="255" y="60"/>
                </a:cubicBezTo>
                <a:cubicBezTo>
                  <a:pt x="225" y="60"/>
                  <a:pt x="225" y="60"/>
                  <a:pt x="225" y="60"/>
                </a:cubicBezTo>
                <a:cubicBezTo>
                  <a:pt x="225" y="71"/>
                  <a:pt x="225" y="71"/>
                  <a:pt x="225" y="71"/>
                </a:cubicBezTo>
                <a:cubicBezTo>
                  <a:pt x="227" y="71"/>
                  <a:pt x="227" y="71"/>
                  <a:pt x="227" y="71"/>
                </a:cubicBezTo>
                <a:cubicBezTo>
                  <a:pt x="232" y="71"/>
                  <a:pt x="234" y="73"/>
                  <a:pt x="234" y="78"/>
                </a:cubicBezTo>
                <a:cubicBezTo>
                  <a:pt x="234" y="157"/>
                  <a:pt x="234" y="157"/>
                  <a:pt x="234" y="157"/>
                </a:cubicBezTo>
                <a:lnTo>
                  <a:pt x="264" y="157"/>
                </a:lnTo>
                <a:close/>
                <a:moveTo>
                  <a:pt x="331" y="110"/>
                </a:moveTo>
                <a:cubicBezTo>
                  <a:pt x="331" y="129"/>
                  <a:pt x="331" y="129"/>
                  <a:pt x="331" y="129"/>
                </a:cubicBezTo>
                <a:cubicBezTo>
                  <a:pt x="326" y="135"/>
                  <a:pt x="320" y="138"/>
                  <a:pt x="315" y="138"/>
                </a:cubicBezTo>
                <a:cubicBezTo>
                  <a:pt x="309" y="138"/>
                  <a:pt x="307" y="135"/>
                  <a:pt x="307" y="128"/>
                </a:cubicBezTo>
                <a:cubicBezTo>
                  <a:pt x="307" y="121"/>
                  <a:pt x="309" y="117"/>
                  <a:pt x="314" y="115"/>
                </a:cubicBezTo>
                <a:cubicBezTo>
                  <a:pt x="318" y="113"/>
                  <a:pt x="323" y="112"/>
                  <a:pt x="331" y="110"/>
                </a:cubicBezTo>
                <a:moveTo>
                  <a:pt x="290" y="88"/>
                </a:moveTo>
                <a:cubicBezTo>
                  <a:pt x="300" y="83"/>
                  <a:pt x="311" y="80"/>
                  <a:pt x="320" y="80"/>
                </a:cubicBezTo>
                <a:cubicBezTo>
                  <a:pt x="328" y="80"/>
                  <a:pt x="331" y="83"/>
                  <a:pt x="331" y="92"/>
                </a:cubicBezTo>
                <a:cubicBezTo>
                  <a:pt x="331" y="94"/>
                  <a:pt x="331" y="94"/>
                  <a:pt x="331" y="94"/>
                </a:cubicBezTo>
                <a:cubicBezTo>
                  <a:pt x="319" y="96"/>
                  <a:pt x="315" y="97"/>
                  <a:pt x="308" y="98"/>
                </a:cubicBezTo>
                <a:cubicBezTo>
                  <a:pt x="304" y="99"/>
                  <a:pt x="300" y="100"/>
                  <a:pt x="296" y="102"/>
                </a:cubicBezTo>
                <a:cubicBezTo>
                  <a:pt x="284" y="107"/>
                  <a:pt x="278" y="116"/>
                  <a:pt x="278" y="131"/>
                </a:cubicBezTo>
                <a:cubicBezTo>
                  <a:pt x="278" y="149"/>
                  <a:pt x="286" y="158"/>
                  <a:pt x="303" y="158"/>
                </a:cubicBezTo>
                <a:cubicBezTo>
                  <a:pt x="309" y="158"/>
                  <a:pt x="314" y="157"/>
                  <a:pt x="319" y="155"/>
                </a:cubicBezTo>
                <a:cubicBezTo>
                  <a:pt x="323" y="153"/>
                  <a:pt x="326" y="151"/>
                  <a:pt x="332" y="147"/>
                </a:cubicBezTo>
                <a:cubicBezTo>
                  <a:pt x="332" y="148"/>
                  <a:pt x="332" y="148"/>
                  <a:pt x="332" y="148"/>
                </a:cubicBezTo>
                <a:cubicBezTo>
                  <a:pt x="332" y="154"/>
                  <a:pt x="335" y="157"/>
                  <a:pt x="341" y="157"/>
                </a:cubicBezTo>
                <a:cubicBezTo>
                  <a:pt x="369" y="157"/>
                  <a:pt x="369" y="157"/>
                  <a:pt x="369" y="157"/>
                </a:cubicBezTo>
                <a:cubicBezTo>
                  <a:pt x="369" y="147"/>
                  <a:pt x="369" y="147"/>
                  <a:pt x="369" y="147"/>
                </a:cubicBezTo>
                <a:cubicBezTo>
                  <a:pt x="367" y="147"/>
                  <a:pt x="367" y="147"/>
                  <a:pt x="367" y="147"/>
                </a:cubicBezTo>
                <a:cubicBezTo>
                  <a:pt x="362" y="147"/>
                  <a:pt x="360" y="144"/>
                  <a:pt x="360" y="138"/>
                </a:cubicBezTo>
                <a:cubicBezTo>
                  <a:pt x="360" y="92"/>
                  <a:pt x="360" y="92"/>
                  <a:pt x="360" y="92"/>
                </a:cubicBezTo>
                <a:cubicBezTo>
                  <a:pt x="360" y="67"/>
                  <a:pt x="352" y="59"/>
                  <a:pt x="327" y="59"/>
                </a:cubicBezTo>
                <a:cubicBezTo>
                  <a:pt x="319" y="59"/>
                  <a:pt x="311" y="60"/>
                  <a:pt x="304" y="61"/>
                </a:cubicBezTo>
                <a:cubicBezTo>
                  <a:pt x="296" y="63"/>
                  <a:pt x="292" y="65"/>
                  <a:pt x="283" y="69"/>
                </a:cubicBezTo>
                <a:lnTo>
                  <a:pt x="290" y="88"/>
                </a:lnTo>
                <a:close/>
                <a:moveTo>
                  <a:pt x="413" y="157"/>
                </a:moveTo>
                <a:cubicBezTo>
                  <a:pt x="413" y="91"/>
                  <a:pt x="413" y="91"/>
                  <a:pt x="413" y="91"/>
                </a:cubicBezTo>
                <a:cubicBezTo>
                  <a:pt x="418" y="86"/>
                  <a:pt x="423" y="83"/>
                  <a:pt x="429" y="83"/>
                </a:cubicBezTo>
                <a:cubicBezTo>
                  <a:pt x="436" y="83"/>
                  <a:pt x="437" y="86"/>
                  <a:pt x="437" y="96"/>
                </a:cubicBezTo>
                <a:cubicBezTo>
                  <a:pt x="437" y="157"/>
                  <a:pt x="437" y="157"/>
                  <a:pt x="437" y="157"/>
                </a:cubicBezTo>
                <a:cubicBezTo>
                  <a:pt x="468" y="157"/>
                  <a:pt x="468" y="157"/>
                  <a:pt x="468" y="157"/>
                </a:cubicBezTo>
                <a:cubicBezTo>
                  <a:pt x="468" y="91"/>
                  <a:pt x="468" y="91"/>
                  <a:pt x="468" y="91"/>
                </a:cubicBezTo>
                <a:cubicBezTo>
                  <a:pt x="468" y="76"/>
                  <a:pt x="466" y="71"/>
                  <a:pt x="462" y="66"/>
                </a:cubicBezTo>
                <a:cubicBezTo>
                  <a:pt x="457" y="61"/>
                  <a:pt x="451" y="59"/>
                  <a:pt x="443" y="59"/>
                </a:cubicBezTo>
                <a:cubicBezTo>
                  <a:pt x="431" y="59"/>
                  <a:pt x="423" y="63"/>
                  <a:pt x="412" y="73"/>
                </a:cubicBezTo>
                <a:cubicBezTo>
                  <a:pt x="412" y="69"/>
                  <a:pt x="412" y="69"/>
                  <a:pt x="412" y="69"/>
                </a:cubicBezTo>
                <a:cubicBezTo>
                  <a:pt x="412" y="63"/>
                  <a:pt x="409" y="60"/>
                  <a:pt x="403" y="60"/>
                </a:cubicBezTo>
                <a:cubicBezTo>
                  <a:pt x="374" y="60"/>
                  <a:pt x="374" y="60"/>
                  <a:pt x="374" y="60"/>
                </a:cubicBezTo>
                <a:cubicBezTo>
                  <a:pt x="374" y="71"/>
                  <a:pt x="374" y="71"/>
                  <a:pt x="374" y="71"/>
                </a:cubicBezTo>
                <a:cubicBezTo>
                  <a:pt x="376" y="71"/>
                  <a:pt x="376" y="71"/>
                  <a:pt x="376" y="71"/>
                </a:cubicBezTo>
                <a:cubicBezTo>
                  <a:pt x="381" y="71"/>
                  <a:pt x="383" y="73"/>
                  <a:pt x="383" y="78"/>
                </a:cubicBezTo>
                <a:cubicBezTo>
                  <a:pt x="383" y="157"/>
                  <a:pt x="383" y="157"/>
                  <a:pt x="383" y="157"/>
                </a:cubicBezTo>
                <a:lnTo>
                  <a:pt x="413" y="157"/>
                </a:lnTo>
                <a:close/>
                <a:moveTo>
                  <a:pt x="557" y="137"/>
                </a:moveTo>
                <a:cubicBezTo>
                  <a:pt x="515" y="137"/>
                  <a:pt x="515" y="137"/>
                  <a:pt x="515" y="137"/>
                </a:cubicBezTo>
                <a:cubicBezTo>
                  <a:pt x="555" y="80"/>
                  <a:pt x="555" y="80"/>
                  <a:pt x="555" y="80"/>
                </a:cubicBezTo>
                <a:cubicBezTo>
                  <a:pt x="555" y="60"/>
                  <a:pt x="555" y="60"/>
                  <a:pt x="555" y="60"/>
                </a:cubicBezTo>
                <a:cubicBezTo>
                  <a:pt x="492" y="60"/>
                  <a:pt x="492" y="60"/>
                  <a:pt x="492" y="60"/>
                </a:cubicBezTo>
                <a:cubicBezTo>
                  <a:pt x="485" y="60"/>
                  <a:pt x="482" y="63"/>
                  <a:pt x="482" y="71"/>
                </a:cubicBezTo>
                <a:cubicBezTo>
                  <a:pt x="482" y="88"/>
                  <a:pt x="482" y="88"/>
                  <a:pt x="482" y="88"/>
                </a:cubicBezTo>
                <a:cubicBezTo>
                  <a:pt x="493" y="88"/>
                  <a:pt x="493" y="88"/>
                  <a:pt x="493" y="88"/>
                </a:cubicBezTo>
                <a:cubicBezTo>
                  <a:pt x="493" y="86"/>
                  <a:pt x="493" y="86"/>
                  <a:pt x="493" y="86"/>
                </a:cubicBezTo>
                <a:cubicBezTo>
                  <a:pt x="493" y="82"/>
                  <a:pt x="495" y="80"/>
                  <a:pt x="500" y="80"/>
                </a:cubicBezTo>
                <a:cubicBezTo>
                  <a:pt x="522" y="80"/>
                  <a:pt x="522" y="80"/>
                  <a:pt x="522" y="80"/>
                </a:cubicBezTo>
                <a:cubicBezTo>
                  <a:pt x="481" y="137"/>
                  <a:pt x="481" y="137"/>
                  <a:pt x="481" y="137"/>
                </a:cubicBezTo>
                <a:cubicBezTo>
                  <a:pt x="481" y="157"/>
                  <a:pt x="481" y="157"/>
                  <a:pt x="481" y="157"/>
                </a:cubicBezTo>
                <a:cubicBezTo>
                  <a:pt x="557" y="157"/>
                  <a:pt x="557" y="157"/>
                  <a:pt x="557" y="157"/>
                </a:cubicBezTo>
                <a:lnTo>
                  <a:pt x="557" y="137"/>
                </a:lnTo>
                <a:close/>
                <a:moveTo>
                  <a:pt x="716" y="155"/>
                </a:moveTo>
                <a:cubicBezTo>
                  <a:pt x="716" y="45"/>
                  <a:pt x="716" y="45"/>
                  <a:pt x="716" y="45"/>
                </a:cubicBezTo>
                <a:cubicBezTo>
                  <a:pt x="716" y="36"/>
                  <a:pt x="713" y="33"/>
                  <a:pt x="705" y="33"/>
                </a:cubicBezTo>
                <a:cubicBezTo>
                  <a:pt x="679" y="33"/>
                  <a:pt x="679" y="33"/>
                  <a:pt x="679" y="33"/>
                </a:cubicBezTo>
                <a:cubicBezTo>
                  <a:pt x="679" y="46"/>
                  <a:pt x="679" y="46"/>
                  <a:pt x="679" y="46"/>
                </a:cubicBezTo>
                <a:cubicBezTo>
                  <a:pt x="680" y="46"/>
                  <a:pt x="680" y="46"/>
                  <a:pt x="680" y="46"/>
                </a:cubicBezTo>
                <a:cubicBezTo>
                  <a:pt x="686" y="46"/>
                  <a:pt x="687" y="47"/>
                  <a:pt x="687" y="54"/>
                </a:cubicBezTo>
                <a:cubicBezTo>
                  <a:pt x="687" y="155"/>
                  <a:pt x="687" y="155"/>
                  <a:pt x="687" y="155"/>
                </a:cubicBezTo>
                <a:lnTo>
                  <a:pt x="716" y="155"/>
                </a:lnTo>
                <a:close/>
                <a:moveTo>
                  <a:pt x="729" y="155"/>
                </a:moveTo>
                <a:cubicBezTo>
                  <a:pt x="757" y="155"/>
                  <a:pt x="757" y="155"/>
                  <a:pt x="757" y="155"/>
                </a:cubicBezTo>
                <a:cubicBezTo>
                  <a:pt x="757" y="69"/>
                  <a:pt x="757" y="69"/>
                  <a:pt x="757" y="69"/>
                </a:cubicBezTo>
                <a:cubicBezTo>
                  <a:pt x="757" y="61"/>
                  <a:pt x="754" y="58"/>
                  <a:pt x="746" y="58"/>
                </a:cubicBezTo>
                <a:cubicBezTo>
                  <a:pt x="729" y="58"/>
                  <a:pt x="729" y="58"/>
                  <a:pt x="729" y="58"/>
                </a:cubicBezTo>
                <a:lnTo>
                  <a:pt x="729" y="155"/>
                </a:lnTo>
                <a:close/>
                <a:moveTo>
                  <a:pt x="675" y="155"/>
                </a:moveTo>
                <a:cubicBezTo>
                  <a:pt x="675" y="58"/>
                  <a:pt x="675" y="58"/>
                  <a:pt x="675" y="58"/>
                </a:cubicBezTo>
                <a:cubicBezTo>
                  <a:pt x="658" y="58"/>
                  <a:pt x="658" y="58"/>
                  <a:pt x="658" y="58"/>
                </a:cubicBezTo>
                <a:cubicBezTo>
                  <a:pt x="650" y="58"/>
                  <a:pt x="646" y="61"/>
                  <a:pt x="646" y="69"/>
                </a:cubicBezTo>
                <a:cubicBezTo>
                  <a:pt x="646" y="155"/>
                  <a:pt x="646" y="155"/>
                  <a:pt x="646" y="155"/>
                </a:cubicBezTo>
                <a:lnTo>
                  <a:pt x="675" y="155"/>
                </a:lnTo>
                <a:close/>
                <a:moveTo>
                  <a:pt x="784" y="99"/>
                </a:moveTo>
                <a:cubicBezTo>
                  <a:pt x="784" y="147"/>
                  <a:pt x="749" y="182"/>
                  <a:pt x="702" y="182"/>
                </a:cubicBezTo>
                <a:cubicBezTo>
                  <a:pt x="654" y="182"/>
                  <a:pt x="619" y="147"/>
                  <a:pt x="619" y="99"/>
                </a:cubicBezTo>
                <a:cubicBezTo>
                  <a:pt x="619" y="51"/>
                  <a:pt x="654" y="15"/>
                  <a:pt x="702" y="15"/>
                </a:cubicBezTo>
                <a:cubicBezTo>
                  <a:pt x="749" y="15"/>
                  <a:pt x="784" y="51"/>
                  <a:pt x="784" y="99"/>
                </a:cubicBezTo>
                <a:moveTo>
                  <a:pt x="801" y="99"/>
                </a:moveTo>
                <a:cubicBezTo>
                  <a:pt x="801" y="42"/>
                  <a:pt x="759" y="0"/>
                  <a:pt x="702" y="0"/>
                </a:cubicBezTo>
                <a:cubicBezTo>
                  <a:pt x="645" y="0"/>
                  <a:pt x="602" y="42"/>
                  <a:pt x="602" y="99"/>
                </a:cubicBezTo>
                <a:cubicBezTo>
                  <a:pt x="602" y="156"/>
                  <a:pt x="645" y="198"/>
                  <a:pt x="702" y="198"/>
                </a:cubicBezTo>
                <a:cubicBezTo>
                  <a:pt x="759" y="198"/>
                  <a:pt x="801" y="156"/>
                  <a:pt x="801" y="99"/>
                </a:cubicBezTo>
                <a:moveTo>
                  <a:pt x="35" y="295"/>
                </a:moveTo>
                <a:cubicBezTo>
                  <a:pt x="13" y="295"/>
                  <a:pt x="2" y="281"/>
                  <a:pt x="2" y="258"/>
                </a:cubicBezTo>
                <a:cubicBezTo>
                  <a:pt x="2" y="251"/>
                  <a:pt x="2" y="242"/>
                  <a:pt x="7" y="234"/>
                </a:cubicBezTo>
                <a:cubicBezTo>
                  <a:pt x="13" y="224"/>
                  <a:pt x="23" y="218"/>
                  <a:pt x="38" y="218"/>
                </a:cubicBezTo>
                <a:cubicBezTo>
                  <a:pt x="51" y="218"/>
                  <a:pt x="58" y="223"/>
                  <a:pt x="58" y="223"/>
                </a:cubicBezTo>
                <a:cubicBezTo>
                  <a:pt x="58" y="233"/>
                  <a:pt x="58" y="233"/>
                  <a:pt x="58" y="233"/>
                </a:cubicBezTo>
                <a:cubicBezTo>
                  <a:pt x="58" y="233"/>
                  <a:pt x="52" y="226"/>
                  <a:pt x="38" y="226"/>
                </a:cubicBezTo>
                <a:cubicBezTo>
                  <a:pt x="19" y="226"/>
                  <a:pt x="12" y="241"/>
                  <a:pt x="12" y="257"/>
                </a:cubicBezTo>
                <a:cubicBezTo>
                  <a:pt x="12" y="277"/>
                  <a:pt x="20" y="287"/>
                  <a:pt x="36" y="287"/>
                </a:cubicBezTo>
                <a:cubicBezTo>
                  <a:pt x="43" y="287"/>
                  <a:pt x="47" y="285"/>
                  <a:pt x="47" y="285"/>
                </a:cubicBezTo>
                <a:cubicBezTo>
                  <a:pt x="47" y="261"/>
                  <a:pt x="47" y="261"/>
                  <a:pt x="47" y="261"/>
                </a:cubicBezTo>
                <a:cubicBezTo>
                  <a:pt x="58" y="261"/>
                  <a:pt x="58" y="261"/>
                  <a:pt x="58" y="261"/>
                </a:cubicBezTo>
                <a:cubicBezTo>
                  <a:pt x="58" y="289"/>
                  <a:pt x="58" y="289"/>
                  <a:pt x="58" y="289"/>
                </a:cubicBezTo>
                <a:cubicBezTo>
                  <a:pt x="58" y="289"/>
                  <a:pt x="51" y="295"/>
                  <a:pt x="35" y="295"/>
                </a:cubicBezTo>
                <a:close/>
                <a:moveTo>
                  <a:pt x="72" y="295"/>
                </a:moveTo>
                <a:cubicBezTo>
                  <a:pt x="72" y="213"/>
                  <a:pt x="72" y="213"/>
                  <a:pt x="72" y="213"/>
                </a:cubicBezTo>
                <a:cubicBezTo>
                  <a:pt x="83" y="212"/>
                  <a:pt x="83" y="212"/>
                  <a:pt x="83" y="212"/>
                </a:cubicBezTo>
                <a:cubicBezTo>
                  <a:pt x="83" y="295"/>
                  <a:pt x="83" y="295"/>
                  <a:pt x="83" y="295"/>
                </a:cubicBezTo>
                <a:lnTo>
                  <a:pt x="72" y="295"/>
                </a:lnTo>
                <a:close/>
                <a:moveTo>
                  <a:pt x="118" y="296"/>
                </a:moveTo>
                <a:cubicBezTo>
                  <a:pt x="104" y="296"/>
                  <a:pt x="95" y="286"/>
                  <a:pt x="95" y="268"/>
                </a:cubicBezTo>
                <a:cubicBezTo>
                  <a:pt x="95" y="250"/>
                  <a:pt x="103" y="238"/>
                  <a:pt x="119" y="238"/>
                </a:cubicBezTo>
                <a:cubicBezTo>
                  <a:pt x="133" y="238"/>
                  <a:pt x="142" y="248"/>
                  <a:pt x="142" y="266"/>
                </a:cubicBezTo>
                <a:cubicBezTo>
                  <a:pt x="142" y="284"/>
                  <a:pt x="134" y="296"/>
                  <a:pt x="118" y="296"/>
                </a:cubicBezTo>
                <a:close/>
                <a:moveTo>
                  <a:pt x="118" y="246"/>
                </a:moveTo>
                <a:cubicBezTo>
                  <a:pt x="109" y="246"/>
                  <a:pt x="105" y="253"/>
                  <a:pt x="105" y="267"/>
                </a:cubicBezTo>
                <a:cubicBezTo>
                  <a:pt x="105" y="279"/>
                  <a:pt x="108" y="288"/>
                  <a:pt x="118" y="288"/>
                </a:cubicBezTo>
                <a:cubicBezTo>
                  <a:pt x="128" y="288"/>
                  <a:pt x="132" y="281"/>
                  <a:pt x="132" y="267"/>
                </a:cubicBezTo>
                <a:cubicBezTo>
                  <a:pt x="132" y="255"/>
                  <a:pt x="129" y="246"/>
                  <a:pt x="118" y="246"/>
                </a:cubicBezTo>
                <a:close/>
                <a:moveTo>
                  <a:pt x="176" y="295"/>
                </a:moveTo>
                <a:cubicBezTo>
                  <a:pt x="167" y="295"/>
                  <a:pt x="163" y="291"/>
                  <a:pt x="163" y="291"/>
                </a:cubicBezTo>
                <a:cubicBezTo>
                  <a:pt x="154" y="295"/>
                  <a:pt x="154" y="295"/>
                  <a:pt x="154" y="295"/>
                </a:cubicBezTo>
                <a:cubicBezTo>
                  <a:pt x="154" y="213"/>
                  <a:pt x="154" y="213"/>
                  <a:pt x="154" y="213"/>
                </a:cubicBezTo>
                <a:cubicBezTo>
                  <a:pt x="164" y="212"/>
                  <a:pt x="164" y="212"/>
                  <a:pt x="164" y="212"/>
                </a:cubicBezTo>
                <a:cubicBezTo>
                  <a:pt x="164" y="245"/>
                  <a:pt x="164" y="245"/>
                  <a:pt x="164" y="245"/>
                </a:cubicBezTo>
                <a:cubicBezTo>
                  <a:pt x="164" y="245"/>
                  <a:pt x="168" y="238"/>
                  <a:pt x="178" y="238"/>
                </a:cubicBezTo>
                <a:cubicBezTo>
                  <a:pt x="193" y="238"/>
                  <a:pt x="199" y="250"/>
                  <a:pt x="199" y="265"/>
                </a:cubicBezTo>
                <a:cubicBezTo>
                  <a:pt x="199" y="290"/>
                  <a:pt x="187" y="295"/>
                  <a:pt x="176" y="295"/>
                </a:cubicBezTo>
                <a:close/>
                <a:moveTo>
                  <a:pt x="176" y="246"/>
                </a:moveTo>
                <a:cubicBezTo>
                  <a:pt x="169" y="246"/>
                  <a:pt x="164" y="250"/>
                  <a:pt x="164" y="257"/>
                </a:cubicBezTo>
                <a:cubicBezTo>
                  <a:pt x="164" y="284"/>
                  <a:pt x="164" y="284"/>
                  <a:pt x="164" y="284"/>
                </a:cubicBezTo>
                <a:cubicBezTo>
                  <a:pt x="164" y="284"/>
                  <a:pt x="167" y="288"/>
                  <a:pt x="174" y="288"/>
                </a:cubicBezTo>
                <a:cubicBezTo>
                  <a:pt x="184" y="288"/>
                  <a:pt x="189" y="281"/>
                  <a:pt x="189" y="267"/>
                </a:cubicBezTo>
                <a:cubicBezTo>
                  <a:pt x="189" y="252"/>
                  <a:pt x="184" y="246"/>
                  <a:pt x="176" y="246"/>
                </a:cubicBezTo>
                <a:close/>
                <a:moveTo>
                  <a:pt x="238" y="295"/>
                </a:moveTo>
                <a:cubicBezTo>
                  <a:pt x="238" y="288"/>
                  <a:pt x="238" y="288"/>
                  <a:pt x="238" y="288"/>
                </a:cubicBezTo>
                <a:cubicBezTo>
                  <a:pt x="238" y="288"/>
                  <a:pt x="235" y="295"/>
                  <a:pt x="224" y="295"/>
                </a:cubicBezTo>
                <a:cubicBezTo>
                  <a:pt x="212" y="295"/>
                  <a:pt x="208" y="287"/>
                  <a:pt x="208" y="279"/>
                </a:cubicBezTo>
                <a:cubicBezTo>
                  <a:pt x="208" y="262"/>
                  <a:pt x="222" y="261"/>
                  <a:pt x="232" y="261"/>
                </a:cubicBezTo>
                <a:cubicBezTo>
                  <a:pt x="238" y="260"/>
                  <a:pt x="238" y="260"/>
                  <a:pt x="238" y="260"/>
                </a:cubicBezTo>
                <a:cubicBezTo>
                  <a:pt x="238" y="256"/>
                  <a:pt x="238" y="256"/>
                  <a:pt x="238" y="256"/>
                </a:cubicBezTo>
                <a:cubicBezTo>
                  <a:pt x="238" y="252"/>
                  <a:pt x="238" y="246"/>
                  <a:pt x="227" y="246"/>
                </a:cubicBezTo>
                <a:cubicBezTo>
                  <a:pt x="218" y="246"/>
                  <a:pt x="213" y="251"/>
                  <a:pt x="213" y="251"/>
                </a:cubicBezTo>
                <a:cubicBezTo>
                  <a:pt x="213" y="242"/>
                  <a:pt x="213" y="242"/>
                  <a:pt x="213" y="242"/>
                </a:cubicBezTo>
                <a:cubicBezTo>
                  <a:pt x="213" y="242"/>
                  <a:pt x="218" y="238"/>
                  <a:pt x="230" y="238"/>
                </a:cubicBezTo>
                <a:cubicBezTo>
                  <a:pt x="247" y="238"/>
                  <a:pt x="248" y="249"/>
                  <a:pt x="248" y="256"/>
                </a:cubicBezTo>
                <a:cubicBezTo>
                  <a:pt x="248" y="294"/>
                  <a:pt x="248" y="294"/>
                  <a:pt x="248" y="294"/>
                </a:cubicBezTo>
                <a:lnTo>
                  <a:pt x="238" y="295"/>
                </a:lnTo>
                <a:close/>
                <a:moveTo>
                  <a:pt x="238" y="267"/>
                </a:moveTo>
                <a:cubicBezTo>
                  <a:pt x="232" y="268"/>
                  <a:pt x="232" y="268"/>
                  <a:pt x="232" y="268"/>
                </a:cubicBezTo>
                <a:cubicBezTo>
                  <a:pt x="224" y="268"/>
                  <a:pt x="218" y="270"/>
                  <a:pt x="218" y="278"/>
                </a:cubicBezTo>
                <a:cubicBezTo>
                  <a:pt x="218" y="282"/>
                  <a:pt x="220" y="287"/>
                  <a:pt x="227" y="287"/>
                </a:cubicBezTo>
                <a:cubicBezTo>
                  <a:pt x="234" y="287"/>
                  <a:pt x="238" y="283"/>
                  <a:pt x="238" y="277"/>
                </a:cubicBezTo>
                <a:lnTo>
                  <a:pt x="238" y="267"/>
                </a:lnTo>
                <a:close/>
                <a:moveTo>
                  <a:pt x="263" y="295"/>
                </a:moveTo>
                <a:cubicBezTo>
                  <a:pt x="263" y="213"/>
                  <a:pt x="263" y="213"/>
                  <a:pt x="263" y="213"/>
                </a:cubicBezTo>
                <a:cubicBezTo>
                  <a:pt x="273" y="212"/>
                  <a:pt x="273" y="212"/>
                  <a:pt x="273" y="212"/>
                </a:cubicBezTo>
                <a:cubicBezTo>
                  <a:pt x="273" y="295"/>
                  <a:pt x="273" y="295"/>
                  <a:pt x="273" y="295"/>
                </a:cubicBezTo>
                <a:lnTo>
                  <a:pt x="263" y="295"/>
                </a:lnTo>
                <a:close/>
                <a:moveTo>
                  <a:pt x="311" y="295"/>
                </a:moveTo>
                <a:cubicBezTo>
                  <a:pt x="311" y="219"/>
                  <a:pt x="311" y="219"/>
                  <a:pt x="311" y="219"/>
                </a:cubicBezTo>
                <a:cubicBezTo>
                  <a:pt x="322" y="219"/>
                  <a:pt x="322" y="219"/>
                  <a:pt x="322" y="219"/>
                </a:cubicBezTo>
                <a:cubicBezTo>
                  <a:pt x="322" y="295"/>
                  <a:pt x="322" y="295"/>
                  <a:pt x="322" y="295"/>
                </a:cubicBezTo>
                <a:lnTo>
                  <a:pt x="311" y="295"/>
                </a:lnTo>
                <a:close/>
                <a:moveTo>
                  <a:pt x="371" y="295"/>
                </a:moveTo>
                <a:cubicBezTo>
                  <a:pt x="371" y="261"/>
                  <a:pt x="371" y="261"/>
                  <a:pt x="371" y="261"/>
                </a:cubicBezTo>
                <a:cubicBezTo>
                  <a:pt x="371" y="255"/>
                  <a:pt x="371" y="247"/>
                  <a:pt x="359" y="247"/>
                </a:cubicBezTo>
                <a:cubicBezTo>
                  <a:pt x="354" y="247"/>
                  <a:pt x="348" y="249"/>
                  <a:pt x="348" y="257"/>
                </a:cubicBezTo>
                <a:cubicBezTo>
                  <a:pt x="348" y="295"/>
                  <a:pt x="348" y="295"/>
                  <a:pt x="348" y="295"/>
                </a:cubicBezTo>
                <a:cubicBezTo>
                  <a:pt x="337" y="295"/>
                  <a:pt x="337" y="295"/>
                  <a:pt x="337" y="295"/>
                </a:cubicBezTo>
                <a:cubicBezTo>
                  <a:pt x="337" y="239"/>
                  <a:pt x="337" y="239"/>
                  <a:pt x="337" y="239"/>
                </a:cubicBezTo>
                <a:cubicBezTo>
                  <a:pt x="347" y="239"/>
                  <a:pt x="347" y="239"/>
                  <a:pt x="347" y="239"/>
                </a:cubicBezTo>
                <a:cubicBezTo>
                  <a:pt x="347" y="246"/>
                  <a:pt x="347" y="246"/>
                  <a:pt x="347" y="246"/>
                </a:cubicBezTo>
                <a:cubicBezTo>
                  <a:pt x="347" y="246"/>
                  <a:pt x="351" y="238"/>
                  <a:pt x="363" y="238"/>
                </a:cubicBezTo>
                <a:cubicBezTo>
                  <a:pt x="369" y="238"/>
                  <a:pt x="373" y="240"/>
                  <a:pt x="376" y="242"/>
                </a:cubicBezTo>
                <a:cubicBezTo>
                  <a:pt x="381" y="247"/>
                  <a:pt x="381" y="254"/>
                  <a:pt x="381" y="259"/>
                </a:cubicBezTo>
                <a:cubicBezTo>
                  <a:pt x="381" y="295"/>
                  <a:pt x="381" y="295"/>
                  <a:pt x="381" y="295"/>
                </a:cubicBezTo>
                <a:lnTo>
                  <a:pt x="371" y="295"/>
                </a:lnTo>
                <a:close/>
                <a:moveTo>
                  <a:pt x="417" y="295"/>
                </a:moveTo>
                <a:cubicBezTo>
                  <a:pt x="407" y="295"/>
                  <a:pt x="407" y="295"/>
                  <a:pt x="407" y="295"/>
                </a:cubicBezTo>
                <a:cubicBezTo>
                  <a:pt x="388" y="239"/>
                  <a:pt x="388" y="239"/>
                  <a:pt x="388" y="239"/>
                </a:cubicBezTo>
                <a:cubicBezTo>
                  <a:pt x="399" y="239"/>
                  <a:pt x="399" y="239"/>
                  <a:pt x="399" y="239"/>
                </a:cubicBezTo>
                <a:cubicBezTo>
                  <a:pt x="410" y="275"/>
                  <a:pt x="410" y="275"/>
                  <a:pt x="410" y="275"/>
                </a:cubicBezTo>
                <a:cubicBezTo>
                  <a:pt x="412" y="280"/>
                  <a:pt x="412" y="285"/>
                  <a:pt x="412" y="285"/>
                </a:cubicBezTo>
                <a:cubicBezTo>
                  <a:pt x="412" y="285"/>
                  <a:pt x="413" y="281"/>
                  <a:pt x="415" y="275"/>
                </a:cubicBezTo>
                <a:cubicBezTo>
                  <a:pt x="427" y="239"/>
                  <a:pt x="427" y="239"/>
                  <a:pt x="427" y="239"/>
                </a:cubicBezTo>
                <a:cubicBezTo>
                  <a:pt x="436" y="239"/>
                  <a:pt x="436" y="239"/>
                  <a:pt x="436" y="239"/>
                </a:cubicBezTo>
                <a:lnTo>
                  <a:pt x="417" y="295"/>
                </a:lnTo>
                <a:close/>
                <a:moveTo>
                  <a:pt x="451" y="268"/>
                </a:moveTo>
                <a:cubicBezTo>
                  <a:pt x="451" y="279"/>
                  <a:pt x="454" y="288"/>
                  <a:pt x="468" y="288"/>
                </a:cubicBezTo>
                <a:cubicBezTo>
                  <a:pt x="478" y="288"/>
                  <a:pt x="483" y="282"/>
                  <a:pt x="483" y="282"/>
                </a:cubicBezTo>
                <a:cubicBezTo>
                  <a:pt x="482" y="291"/>
                  <a:pt x="482" y="291"/>
                  <a:pt x="482" y="291"/>
                </a:cubicBezTo>
                <a:cubicBezTo>
                  <a:pt x="482" y="291"/>
                  <a:pt x="478" y="295"/>
                  <a:pt x="465" y="295"/>
                </a:cubicBezTo>
                <a:cubicBezTo>
                  <a:pt x="454" y="295"/>
                  <a:pt x="441" y="291"/>
                  <a:pt x="441" y="267"/>
                </a:cubicBezTo>
                <a:cubicBezTo>
                  <a:pt x="441" y="250"/>
                  <a:pt x="448" y="238"/>
                  <a:pt x="464" y="238"/>
                </a:cubicBezTo>
                <a:cubicBezTo>
                  <a:pt x="483" y="238"/>
                  <a:pt x="485" y="254"/>
                  <a:pt x="485" y="266"/>
                </a:cubicBezTo>
                <a:cubicBezTo>
                  <a:pt x="485" y="268"/>
                  <a:pt x="485" y="268"/>
                  <a:pt x="485" y="268"/>
                </a:cubicBezTo>
                <a:lnTo>
                  <a:pt x="451" y="268"/>
                </a:lnTo>
                <a:close/>
                <a:moveTo>
                  <a:pt x="464" y="245"/>
                </a:moveTo>
                <a:cubicBezTo>
                  <a:pt x="452" y="245"/>
                  <a:pt x="451" y="256"/>
                  <a:pt x="451" y="261"/>
                </a:cubicBezTo>
                <a:cubicBezTo>
                  <a:pt x="475" y="261"/>
                  <a:pt x="475" y="261"/>
                  <a:pt x="475" y="261"/>
                </a:cubicBezTo>
                <a:cubicBezTo>
                  <a:pt x="475" y="253"/>
                  <a:pt x="474" y="245"/>
                  <a:pt x="464" y="245"/>
                </a:cubicBezTo>
                <a:close/>
                <a:moveTo>
                  <a:pt x="509" y="295"/>
                </a:moveTo>
                <a:cubicBezTo>
                  <a:pt x="499" y="295"/>
                  <a:pt x="494" y="291"/>
                  <a:pt x="494" y="291"/>
                </a:cubicBezTo>
                <a:cubicBezTo>
                  <a:pt x="493" y="282"/>
                  <a:pt x="493" y="282"/>
                  <a:pt x="493" y="282"/>
                </a:cubicBezTo>
                <a:cubicBezTo>
                  <a:pt x="493" y="282"/>
                  <a:pt x="499" y="288"/>
                  <a:pt x="509" y="288"/>
                </a:cubicBezTo>
                <a:cubicBezTo>
                  <a:pt x="515" y="288"/>
                  <a:pt x="519" y="286"/>
                  <a:pt x="519" y="281"/>
                </a:cubicBezTo>
                <a:cubicBezTo>
                  <a:pt x="519" y="276"/>
                  <a:pt x="517" y="275"/>
                  <a:pt x="512" y="272"/>
                </a:cubicBezTo>
                <a:cubicBezTo>
                  <a:pt x="506" y="269"/>
                  <a:pt x="506" y="269"/>
                  <a:pt x="506" y="269"/>
                </a:cubicBezTo>
                <a:cubicBezTo>
                  <a:pt x="501" y="266"/>
                  <a:pt x="495" y="262"/>
                  <a:pt x="495" y="253"/>
                </a:cubicBezTo>
                <a:cubicBezTo>
                  <a:pt x="495" y="240"/>
                  <a:pt x="506" y="238"/>
                  <a:pt x="512" y="238"/>
                </a:cubicBezTo>
                <a:cubicBezTo>
                  <a:pt x="522" y="238"/>
                  <a:pt x="526" y="242"/>
                  <a:pt x="526" y="242"/>
                </a:cubicBezTo>
                <a:cubicBezTo>
                  <a:pt x="526" y="251"/>
                  <a:pt x="526" y="251"/>
                  <a:pt x="526" y="251"/>
                </a:cubicBezTo>
                <a:cubicBezTo>
                  <a:pt x="526" y="251"/>
                  <a:pt x="521" y="246"/>
                  <a:pt x="513" y="246"/>
                </a:cubicBezTo>
                <a:cubicBezTo>
                  <a:pt x="505" y="246"/>
                  <a:pt x="504" y="250"/>
                  <a:pt x="504" y="252"/>
                </a:cubicBezTo>
                <a:cubicBezTo>
                  <a:pt x="504" y="257"/>
                  <a:pt x="507" y="258"/>
                  <a:pt x="511" y="261"/>
                </a:cubicBezTo>
                <a:cubicBezTo>
                  <a:pt x="517" y="264"/>
                  <a:pt x="517" y="264"/>
                  <a:pt x="517" y="264"/>
                </a:cubicBezTo>
                <a:cubicBezTo>
                  <a:pt x="523" y="267"/>
                  <a:pt x="528" y="271"/>
                  <a:pt x="528" y="279"/>
                </a:cubicBezTo>
                <a:cubicBezTo>
                  <a:pt x="528" y="293"/>
                  <a:pt x="517" y="295"/>
                  <a:pt x="509" y="295"/>
                </a:cubicBezTo>
                <a:close/>
                <a:moveTo>
                  <a:pt x="564" y="293"/>
                </a:moveTo>
                <a:cubicBezTo>
                  <a:pt x="564" y="293"/>
                  <a:pt x="561" y="295"/>
                  <a:pt x="555" y="295"/>
                </a:cubicBezTo>
                <a:cubicBezTo>
                  <a:pt x="551" y="295"/>
                  <a:pt x="547" y="294"/>
                  <a:pt x="544" y="290"/>
                </a:cubicBezTo>
                <a:cubicBezTo>
                  <a:pt x="542" y="287"/>
                  <a:pt x="541" y="283"/>
                  <a:pt x="541" y="278"/>
                </a:cubicBezTo>
                <a:cubicBezTo>
                  <a:pt x="541" y="246"/>
                  <a:pt x="541" y="246"/>
                  <a:pt x="541" y="246"/>
                </a:cubicBezTo>
                <a:cubicBezTo>
                  <a:pt x="536" y="246"/>
                  <a:pt x="536" y="246"/>
                  <a:pt x="536" y="246"/>
                </a:cubicBezTo>
                <a:cubicBezTo>
                  <a:pt x="536" y="239"/>
                  <a:pt x="536" y="239"/>
                  <a:pt x="536" y="239"/>
                </a:cubicBezTo>
                <a:cubicBezTo>
                  <a:pt x="541" y="239"/>
                  <a:pt x="541" y="239"/>
                  <a:pt x="541" y="239"/>
                </a:cubicBezTo>
                <a:cubicBezTo>
                  <a:pt x="541" y="229"/>
                  <a:pt x="541" y="229"/>
                  <a:pt x="541" y="229"/>
                </a:cubicBezTo>
                <a:cubicBezTo>
                  <a:pt x="551" y="227"/>
                  <a:pt x="551" y="227"/>
                  <a:pt x="551" y="227"/>
                </a:cubicBezTo>
                <a:cubicBezTo>
                  <a:pt x="551" y="239"/>
                  <a:pt x="551" y="239"/>
                  <a:pt x="551" y="239"/>
                </a:cubicBezTo>
                <a:cubicBezTo>
                  <a:pt x="565" y="239"/>
                  <a:pt x="565" y="239"/>
                  <a:pt x="565" y="239"/>
                </a:cubicBezTo>
                <a:cubicBezTo>
                  <a:pt x="565" y="246"/>
                  <a:pt x="565" y="246"/>
                  <a:pt x="565" y="246"/>
                </a:cubicBezTo>
                <a:cubicBezTo>
                  <a:pt x="551" y="246"/>
                  <a:pt x="551" y="246"/>
                  <a:pt x="551" y="246"/>
                </a:cubicBezTo>
                <a:cubicBezTo>
                  <a:pt x="551" y="278"/>
                  <a:pt x="551" y="278"/>
                  <a:pt x="551" y="278"/>
                </a:cubicBezTo>
                <a:cubicBezTo>
                  <a:pt x="551" y="281"/>
                  <a:pt x="552" y="284"/>
                  <a:pt x="553" y="285"/>
                </a:cubicBezTo>
                <a:cubicBezTo>
                  <a:pt x="554" y="287"/>
                  <a:pt x="555" y="288"/>
                  <a:pt x="558" y="288"/>
                </a:cubicBezTo>
                <a:cubicBezTo>
                  <a:pt x="563" y="288"/>
                  <a:pt x="565" y="285"/>
                  <a:pt x="565" y="285"/>
                </a:cubicBezTo>
                <a:lnTo>
                  <a:pt x="564" y="293"/>
                </a:lnTo>
                <a:close/>
                <a:moveTo>
                  <a:pt x="595" y="296"/>
                </a:moveTo>
                <a:cubicBezTo>
                  <a:pt x="581" y="296"/>
                  <a:pt x="572" y="286"/>
                  <a:pt x="572" y="268"/>
                </a:cubicBezTo>
                <a:cubicBezTo>
                  <a:pt x="572" y="250"/>
                  <a:pt x="579" y="238"/>
                  <a:pt x="596" y="238"/>
                </a:cubicBezTo>
                <a:cubicBezTo>
                  <a:pt x="610" y="238"/>
                  <a:pt x="619" y="248"/>
                  <a:pt x="619" y="266"/>
                </a:cubicBezTo>
                <a:cubicBezTo>
                  <a:pt x="619" y="284"/>
                  <a:pt x="611" y="296"/>
                  <a:pt x="595" y="296"/>
                </a:cubicBezTo>
                <a:close/>
                <a:moveTo>
                  <a:pt x="595" y="246"/>
                </a:moveTo>
                <a:cubicBezTo>
                  <a:pt x="586" y="246"/>
                  <a:pt x="582" y="253"/>
                  <a:pt x="582" y="267"/>
                </a:cubicBezTo>
                <a:cubicBezTo>
                  <a:pt x="582" y="279"/>
                  <a:pt x="585" y="288"/>
                  <a:pt x="595" y="288"/>
                </a:cubicBezTo>
                <a:cubicBezTo>
                  <a:pt x="604" y="288"/>
                  <a:pt x="608" y="281"/>
                  <a:pt x="608" y="267"/>
                </a:cubicBezTo>
                <a:cubicBezTo>
                  <a:pt x="608" y="255"/>
                  <a:pt x="605" y="246"/>
                  <a:pt x="595" y="246"/>
                </a:cubicBezTo>
                <a:close/>
                <a:moveTo>
                  <a:pt x="659" y="249"/>
                </a:moveTo>
                <a:cubicBezTo>
                  <a:pt x="659" y="249"/>
                  <a:pt x="657" y="247"/>
                  <a:pt x="651" y="247"/>
                </a:cubicBezTo>
                <a:cubicBezTo>
                  <a:pt x="644" y="247"/>
                  <a:pt x="641" y="253"/>
                  <a:pt x="641" y="259"/>
                </a:cubicBezTo>
                <a:cubicBezTo>
                  <a:pt x="641" y="295"/>
                  <a:pt x="641" y="295"/>
                  <a:pt x="641" y="295"/>
                </a:cubicBezTo>
                <a:cubicBezTo>
                  <a:pt x="631" y="295"/>
                  <a:pt x="631" y="295"/>
                  <a:pt x="631" y="295"/>
                </a:cubicBezTo>
                <a:cubicBezTo>
                  <a:pt x="631" y="239"/>
                  <a:pt x="631" y="239"/>
                  <a:pt x="631" y="239"/>
                </a:cubicBezTo>
                <a:cubicBezTo>
                  <a:pt x="641" y="239"/>
                  <a:pt x="641" y="239"/>
                  <a:pt x="641" y="239"/>
                </a:cubicBezTo>
                <a:cubicBezTo>
                  <a:pt x="641" y="247"/>
                  <a:pt x="641" y="247"/>
                  <a:pt x="641" y="247"/>
                </a:cubicBezTo>
                <a:cubicBezTo>
                  <a:pt x="641" y="247"/>
                  <a:pt x="644" y="238"/>
                  <a:pt x="653" y="238"/>
                </a:cubicBezTo>
                <a:cubicBezTo>
                  <a:pt x="658" y="238"/>
                  <a:pt x="660" y="240"/>
                  <a:pt x="660" y="240"/>
                </a:cubicBezTo>
                <a:lnTo>
                  <a:pt x="659" y="249"/>
                </a:lnTo>
                <a:close/>
                <a:moveTo>
                  <a:pt x="681" y="295"/>
                </a:moveTo>
                <a:cubicBezTo>
                  <a:pt x="670" y="295"/>
                  <a:pt x="665" y="291"/>
                  <a:pt x="665" y="291"/>
                </a:cubicBezTo>
                <a:cubicBezTo>
                  <a:pt x="665" y="282"/>
                  <a:pt x="665" y="282"/>
                  <a:pt x="665" y="282"/>
                </a:cubicBezTo>
                <a:cubicBezTo>
                  <a:pt x="665" y="282"/>
                  <a:pt x="670" y="288"/>
                  <a:pt x="680" y="288"/>
                </a:cubicBezTo>
                <a:cubicBezTo>
                  <a:pt x="686" y="288"/>
                  <a:pt x="690" y="286"/>
                  <a:pt x="690" y="281"/>
                </a:cubicBezTo>
                <a:cubicBezTo>
                  <a:pt x="690" y="276"/>
                  <a:pt x="689" y="275"/>
                  <a:pt x="683" y="272"/>
                </a:cubicBezTo>
                <a:cubicBezTo>
                  <a:pt x="677" y="269"/>
                  <a:pt x="677" y="269"/>
                  <a:pt x="677" y="269"/>
                </a:cubicBezTo>
                <a:cubicBezTo>
                  <a:pt x="672" y="266"/>
                  <a:pt x="666" y="262"/>
                  <a:pt x="666" y="253"/>
                </a:cubicBezTo>
                <a:cubicBezTo>
                  <a:pt x="666" y="240"/>
                  <a:pt x="677" y="238"/>
                  <a:pt x="684" y="238"/>
                </a:cubicBezTo>
                <a:cubicBezTo>
                  <a:pt x="693" y="238"/>
                  <a:pt x="697" y="242"/>
                  <a:pt x="697" y="242"/>
                </a:cubicBezTo>
                <a:cubicBezTo>
                  <a:pt x="697" y="251"/>
                  <a:pt x="697" y="251"/>
                  <a:pt x="697" y="251"/>
                </a:cubicBezTo>
                <a:cubicBezTo>
                  <a:pt x="697" y="251"/>
                  <a:pt x="692" y="246"/>
                  <a:pt x="684" y="246"/>
                </a:cubicBezTo>
                <a:cubicBezTo>
                  <a:pt x="676" y="246"/>
                  <a:pt x="675" y="250"/>
                  <a:pt x="675" y="252"/>
                </a:cubicBezTo>
                <a:cubicBezTo>
                  <a:pt x="675" y="257"/>
                  <a:pt x="678" y="258"/>
                  <a:pt x="683" y="261"/>
                </a:cubicBezTo>
                <a:cubicBezTo>
                  <a:pt x="689" y="264"/>
                  <a:pt x="689" y="264"/>
                  <a:pt x="689" y="264"/>
                </a:cubicBezTo>
                <a:cubicBezTo>
                  <a:pt x="694" y="267"/>
                  <a:pt x="700" y="271"/>
                  <a:pt x="700" y="279"/>
                </a:cubicBezTo>
                <a:cubicBezTo>
                  <a:pt x="700" y="293"/>
                  <a:pt x="689" y="295"/>
                  <a:pt x="681" y="295"/>
                </a:cubicBezTo>
                <a:close/>
              </a:path>
            </a:pathLst>
          </a:custGeom>
          <a:solidFill>
            <a:srgbClr val="003087"/>
          </a:solidFill>
          <a:ln w="9525">
            <a:noFill/>
            <a:round/>
            <a:headEnd/>
            <a:tailEnd/>
          </a:ln>
        </p:spPr>
        <p:txBody>
          <a:bodyPr/>
          <a:lstStyle/>
          <a:p>
            <a:endParaRPr lang="en-GB" noProof="0" dirty="0">
              <a:latin typeface="Arial" panose="020B0604020202020204" pitchFamily="34" charset="0"/>
            </a:endParaRPr>
          </a:p>
        </p:txBody>
      </p:sp>
    </p:spTree>
    <p:extLst>
      <p:ext uri="{BB962C8B-B14F-4D97-AF65-F5344CB8AC3E}">
        <p14:creationId xmlns:p14="http://schemas.microsoft.com/office/powerpoint/2010/main" val="325384393"/>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 id="2147484108" r:id="rId21"/>
    <p:sldLayoutId id="2147484109" r:id="rId22"/>
    <p:sldLayoutId id="2147484110" r:id="rId23"/>
    <p:sldLayoutId id="2147484111" r:id="rId24"/>
    <p:sldLayoutId id="2147484112" r:id="rId25"/>
    <p:sldLayoutId id="2147484113" r:id="rId26"/>
    <p:sldLayoutId id="2147484114" r:id="rId27"/>
    <p:sldLayoutId id="2147484115" r:id="rId28"/>
    <p:sldLayoutId id="2147484116" r:id="rId29"/>
    <p:sldLayoutId id="2147484117" r:id="rId30"/>
    <p:sldLayoutId id="2147484118" r:id="rId31"/>
    <p:sldLayoutId id="2147484119" r:id="rId32"/>
    <p:sldLayoutId id="2147484120" r:id="rId33"/>
    <p:sldLayoutId id="2147484121" r:id="rId34"/>
    <p:sldLayoutId id="2147484122" r:id="rId35"/>
    <p:sldLayoutId id="2147484123" r:id="rId36"/>
    <p:sldLayoutId id="2147484124" r:id="rId37"/>
    <p:sldLayoutId id="2147484125" r:id="rId38"/>
    <p:sldLayoutId id="2147484126" r:id="rId39"/>
    <p:sldLayoutId id="2147484127" r:id="rId40"/>
    <p:sldLayoutId id="2147484128" r:id="rId41"/>
    <p:sldLayoutId id="2147484129" r:id="rId42"/>
    <p:sldLayoutId id="2147484130" r:id="rId43"/>
  </p:sldLayoutIdLst>
  <p:hf hdr="0"/>
  <p:txStyles>
    <p:title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p:titleStyle>
    <p:body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p:bodyStyle>
    <p:otherStyle>
      <a:defPPr>
        <a:defRPr lang="en-US"/>
      </a:defPPr>
      <a:lvl1pPr marL="0" algn="l" defTabSz="914400" rtl="0" eaLnBrk="1" fontAlgn="b" latinLnBrk="0" hangingPunct="1">
        <a:defRPr sz="1200" kern="1200">
          <a:solidFill>
            <a:schemeClr val="tx1"/>
          </a:solidFill>
          <a:latin typeface="+mn-lt"/>
          <a:ea typeface="+mn-ea"/>
          <a:cs typeface="+mn-cs"/>
        </a:defRPr>
      </a:lvl1pPr>
      <a:lvl2pPr marL="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02">
          <p15:clr>
            <a:srgbClr val="F26B43"/>
          </p15:clr>
        </p15:guide>
        <p15:guide id="3" pos="6024">
          <p15:clr>
            <a:srgbClr val="F26B43"/>
          </p15:clr>
        </p15:guide>
        <p15:guide id="4" orient="horz" pos="3888">
          <p15:clr>
            <a:srgbClr val="F26B43"/>
          </p15:clr>
        </p15:guide>
        <p15:guide id="5" orient="horz" pos="1488">
          <p15:clr>
            <a:srgbClr val="F26B43"/>
          </p15:clr>
        </p15:guide>
        <p15:guide id="6" orient="horz" pos="413">
          <p15:clr>
            <a:srgbClr val="F26B43"/>
          </p15:clr>
        </p15:guide>
        <p15:guide id="7" orient="horz" pos="1003">
          <p15:clr>
            <a:srgbClr val="F26B43"/>
          </p15:clr>
        </p15:guide>
        <p15:guide id="8" orient="horz" pos="1321">
          <p15:clr>
            <a:srgbClr val="F26B43"/>
          </p15:clr>
        </p15:guide>
        <p15:guide id="9" orient="horz" pos="4156">
          <p15:clr>
            <a:srgbClr val="F26B43"/>
          </p15:clr>
        </p15:guide>
        <p15:guide id="10" orient="horz" pos="3589">
          <p15:clr>
            <a:srgbClr val="F26B43"/>
          </p15:clr>
        </p15:guide>
        <p15:guide id="11" orient="horz" pos="142">
          <p15:clr>
            <a:srgbClr val="F26B43"/>
          </p15:clr>
        </p15:guide>
        <p15:guide id="12" pos="1578">
          <p15:clr>
            <a:srgbClr val="F26B43"/>
          </p15:clr>
        </p15:guide>
        <p15:guide id="13" pos="1691">
          <p15:clr>
            <a:srgbClr val="F26B43"/>
          </p15:clr>
        </p15:guide>
        <p15:guide id="14" pos="3059">
          <p15:clr>
            <a:srgbClr val="F26B43"/>
          </p15:clr>
        </p15:guide>
        <p15:guide id="15" pos="3176">
          <p15:clr>
            <a:srgbClr val="F26B43"/>
          </p15:clr>
        </p15:guide>
        <p15:guide id="16" pos="4546">
          <p15:clr>
            <a:srgbClr val="F26B43"/>
          </p15:clr>
        </p15:guide>
        <p15:guide id="17" pos="465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99.xml"/><Relationship Id="rId1" Type="http://schemas.openxmlformats.org/officeDocument/2006/relationships/tags" Target="../tags/tag61.xml"/></Relationships>
</file>

<file path=ppt/slides/_rels/slide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9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98.xml"/><Relationship Id="rId1" Type="http://schemas.openxmlformats.org/officeDocument/2006/relationships/tags" Target="../tags/tag62.xml"/></Relationships>
</file>

<file path=ppt/slides/_rels/slide6.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notesSlide" Target="../notesSlides/notesSlide3.xml"/><Relationship Id="rId7" Type="http://schemas.openxmlformats.org/officeDocument/2006/relationships/image" Target="../media/image39.png"/><Relationship Id="rId2" Type="http://schemas.openxmlformats.org/officeDocument/2006/relationships/slideLayout" Target="../slideLayouts/slideLayout268.xml"/><Relationship Id="rId1" Type="http://schemas.openxmlformats.org/officeDocument/2006/relationships/tags" Target="../tags/tag63.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notesSlide" Target="../notesSlides/notesSlide4.xml"/><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slideLayout" Target="../slideLayouts/slideLayout300.xml"/><Relationship Id="rId1" Type="http://schemas.openxmlformats.org/officeDocument/2006/relationships/tags" Target="../tags/tag64.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g"/><Relationship Id="rId4" Type="http://schemas.openxmlformats.org/officeDocument/2006/relationships/image" Target="../media/image41.jpeg"/><Relationship Id="rId9"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1.xml"/><Relationship Id="rId1" Type="http://schemas.openxmlformats.org/officeDocument/2006/relationships/tags" Target="../tags/tag65.xml"/></Relationships>
</file>

<file path=ppt/slides/_rels/slide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6.xml"/><Relationship Id="rId1" Type="http://schemas.openxmlformats.org/officeDocument/2006/relationships/slideLayout" Target="../slideLayouts/slideLayout157.xml"/><Relationship Id="rId4" Type="http://schemas.openxmlformats.org/officeDocument/2006/relationships/image" Target="../media/image5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69.xml"/><Relationship Id="rId1" Type="http://schemas.openxmlformats.org/officeDocument/2006/relationships/tags" Target="../tags/tag68.xml"/><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7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14.xml"/><Relationship Id="rId5" Type="http://schemas.openxmlformats.org/officeDocument/2006/relationships/slideLayout" Target="../slideLayouts/slideLayout23.xml"/><Relationship Id="rId4" Type="http://schemas.openxmlformats.org/officeDocument/2006/relationships/tags" Target="../tags/tag7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76.xml"/><Relationship Id="rId1" Type="http://schemas.openxmlformats.org/officeDocument/2006/relationships/tags" Target="../tags/tag75.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1.xml"/><Relationship Id="rId1" Type="http://schemas.openxmlformats.org/officeDocument/2006/relationships/tags" Target="../tags/tag77.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4.xml"/><Relationship Id="rId1" Type="http://schemas.openxmlformats.org/officeDocument/2006/relationships/tags" Target="../tags/tag78.xml"/><Relationship Id="rId5" Type="http://schemas.openxmlformats.org/officeDocument/2006/relationships/chart" Target="../charts/chart7.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79.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8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82.xml"/><Relationship Id="rId1" Type="http://schemas.openxmlformats.org/officeDocument/2006/relationships/tags" Target="../tags/tag8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image" Target="../media/image65.bin"/><Relationship Id="rId13" Type="http://schemas.openxmlformats.org/officeDocument/2006/relationships/image" Target="../media/image70.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bin"/><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63.bin"/><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bin"/><Relationship Id="rId4" Type="http://schemas.openxmlformats.org/officeDocument/2006/relationships/image" Target="../media/image61.bin"/><Relationship Id="rId9" Type="http://schemas.openxmlformats.org/officeDocument/2006/relationships/image" Target="../media/image66.png"/><Relationship Id="rId14" Type="http://schemas.openxmlformats.org/officeDocument/2006/relationships/image" Target="../media/image71.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3" Type="http://schemas.openxmlformats.org/officeDocument/2006/relationships/hyperlink" Target="http://www.allianzglobalinvestors.co.uk/"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www.fca.org.uk/"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E1A960-3098-47A2-6071-0029D44584F0}"/>
              </a:ext>
            </a:extLst>
          </p:cNvPr>
          <p:cNvSpPr>
            <a:spLocks noGrp="1"/>
          </p:cNvSpPr>
          <p:nvPr>
            <p:ph type="body" sz="quarter" idx="13"/>
          </p:nvPr>
        </p:nvSpPr>
        <p:spPr>
          <a:xfrm>
            <a:off x="324001" y="3584683"/>
            <a:ext cx="2858582" cy="215444"/>
          </a:xfrm>
        </p:spPr>
        <p:txBody>
          <a:bodyPr/>
          <a:lstStyle/>
          <a:p>
            <a:r>
              <a:rPr lang="en-GB" dirty="0">
                <a:solidFill>
                  <a:schemeClr val="tx2"/>
                </a:solidFill>
              </a:rPr>
              <a:t>April 2024</a:t>
            </a:r>
          </a:p>
        </p:txBody>
      </p:sp>
      <p:sp>
        <p:nvSpPr>
          <p:cNvPr id="10" name="Text Placeholder 9">
            <a:extLst>
              <a:ext uri="{FF2B5EF4-FFF2-40B4-BE49-F238E27FC236}">
                <a16:creationId xmlns:a16="http://schemas.microsoft.com/office/drawing/2014/main" id="{C1DE708E-69DA-B313-1E9D-DCA41FC416DB}"/>
              </a:ext>
            </a:extLst>
          </p:cNvPr>
          <p:cNvSpPr>
            <a:spLocks noGrp="1"/>
          </p:cNvSpPr>
          <p:nvPr>
            <p:ph type="body" sz="quarter" idx="14"/>
          </p:nvPr>
        </p:nvSpPr>
        <p:spPr>
          <a:xfrm>
            <a:off x="324000" y="3310365"/>
            <a:ext cx="2858581" cy="215444"/>
          </a:xfrm>
        </p:spPr>
        <p:txBody>
          <a:bodyPr/>
          <a:lstStyle/>
          <a:p>
            <a:r>
              <a:rPr lang="en-GB" dirty="0">
                <a:solidFill>
                  <a:schemeClr val="tx2"/>
                </a:solidFill>
              </a:rPr>
              <a:t>Annual General Meeting</a:t>
            </a:r>
          </a:p>
        </p:txBody>
      </p:sp>
      <p:sp>
        <p:nvSpPr>
          <p:cNvPr id="7" name="Text Placeholder 6">
            <a:extLst>
              <a:ext uri="{FF2B5EF4-FFF2-40B4-BE49-F238E27FC236}">
                <a16:creationId xmlns:a16="http://schemas.microsoft.com/office/drawing/2014/main" id="{D630911C-7179-6283-84B8-458C240EA90F}"/>
              </a:ext>
            </a:extLst>
          </p:cNvPr>
          <p:cNvSpPr>
            <a:spLocks noGrp="1"/>
          </p:cNvSpPr>
          <p:nvPr>
            <p:ph type="body" sz="quarter" idx="11"/>
          </p:nvPr>
        </p:nvSpPr>
        <p:spPr>
          <a:xfrm>
            <a:off x="324001" y="4219125"/>
            <a:ext cx="2854004" cy="184666"/>
          </a:xfrm>
        </p:spPr>
        <p:txBody>
          <a:bodyPr/>
          <a:lstStyle/>
          <a:p>
            <a:r>
              <a:rPr lang="de-DE" dirty="0">
                <a:solidFill>
                  <a:schemeClr val="tx2"/>
                </a:solidFill>
              </a:rPr>
              <a:t>Mike Seidenberg, Lead Portfolio Manager</a:t>
            </a:r>
          </a:p>
        </p:txBody>
      </p:sp>
      <p:sp>
        <p:nvSpPr>
          <p:cNvPr id="11" name="Text Placeholder 10">
            <a:extLst>
              <a:ext uri="{FF2B5EF4-FFF2-40B4-BE49-F238E27FC236}">
                <a16:creationId xmlns:a16="http://schemas.microsoft.com/office/drawing/2014/main" id="{1B8963BA-2533-C89F-DDF8-86222334FF42}"/>
              </a:ext>
            </a:extLst>
          </p:cNvPr>
          <p:cNvSpPr>
            <a:spLocks noGrp="1"/>
          </p:cNvSpPr>
          <p:nvPr>
            <p:ph type="body" sz="quarter" idx="15"/>
          </p:nvPr>
        </p:nvSpPr>
        <p:spPr>
          <a:xfrm>
            <a:off x="324002" y="1458915"/>
            <a:ext cx="3781834" cy="1661993"/>
          </a:xfrm>
        </p:spPr>
        <p:txBody>
          <a:bodyPr/>
          <a:lstStyle/>
          <a:p>
            <a:r>
              <a:rPr lang="en-US" dirty="0">
                <a:solidFill>
                  <a:schemeClr val="tx2"/>
                </a:solidFill>
              </a:rPr>
              <a:t>Allianz Technology</a:t>
            </a:r>
            <a:br>
              <a:rPr lang="en-US" dirty="0">
                <a:solidFill>
                  <a:schemeClr val="tx2"/>
                </a:solidFill>
              </a:rPr>
            </a:br>
            <a:r>
              <a:rPr lang="en-US" dirty="0">
                <a:solidFill>
                  <a:schemeClr val="tx2"/>
                </a:solidFill>
              </a:rPr>
              <a:t>Trust PLC</a:t>
            </a:r>
          </a:p>
        </p:txBody>
      </p:sp>
      <p:sp>
        <p:nvSpPr>
          <p:cNvPr id="2" name="Eckige Klammer links/rechts 37">
            <a:extLst>
              <a:ext uri="{FF2B5EF4-FFF2-40B4-BE49-F238E27FC236}">
                <a16:creationId xmlns:a16="http://schemas.microsoft.com/office/drawing/2014/main" id="{A78ACC9B-02F5-8B22-7C3D-841E90C29D2C}"/>
              </a:ext>
            </a:extLst>
          </p:cNvPr>
          <p:cNvSpPr/>
          <p:nvPr/>
        </p:nvSpPr>
        <p:spPr bwMode="gray">
          <a:xfrm rot="16200000">
            <a:off x="1286445" y="-751406"/>
            <a:ext cx="924537" cy="2858583"/>
          </a:xfrm>
          <a:prstGeom prst="bracketPair">
            <a:avLst>
              <a:gd name="adj" fmla="val 0"/>
            </a:avLst>
          </a:prstGeom>
          <a:noFill/>
          <a:ln w="28575" cap="flat" cmpd="sng" algn="ctr">
            <a:solidFill>
              <a:schemeClr val="tx2"/>
            </a:solidFill>
            <a:prstDash val="solid"/>
            <a:round/>
            <a:headEnd type="none" w="med" len="med"/>
            <a:tailEnd type="none" w="med" len="med"/>
          </a:ln>
          <a:effectLst/>
        </p:spPr>
        <p:txBody>
          <a:bodyPr vert="vert" wrap="square" lIns="92038" tIns="0" rIns="92038" bIns="0" rtlCol="0" anchor="ctr">
            <a:spAutoFit/>
          </a:body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defRPr/>
            </a:pPr>
            <a:r>
              <a:rPr kumimoji="0" lang="en-US" sz="1200" b="1" i="0" u="none" strike="noStrike" kern="0" cap="none" spc="0" normalizeH="0" baseline="0" noProof="0" dirty="0">
                <a:ln>
                  <a:noFill/>
                </a:ln>
                <a:solidFill>
                  <a:schemeClr val="tx2"/>
                </a:solidFill>
                <a:effectLst/>
                <a:uLnTx/>
                <a:uFillTx/>
                <a:latin typeface="Arial"/>
                <a:ea typeface="+mn-ea"/>
                <a:cs typeface="+mn-cs"/>
              </a:rPr>
              <a:t>This is a marketing communication. </a:t>
            </a:r>
            <a:r>
              <a:rPr kumimoji="0" lang="en-US" sz="1200" b="0" i="0" u="none" strike="noStrike" kern="0" cap="none" spc="0" normalizeH="0" baseline="0" noProof="0" dirty="0">
                <a:ln>
                  <a:noFill/>
                </a:ln>
                <a:solidFill>
                  <a:schemeClr val="tx2"/>
                </a:solidFill>
                <a:effectLst/>
                <a:uLnTx/>
                <a:uFillTx/>
                <a:latin typeface="Arial"/>
                <a:ea typeface="+mn-ea"/>
                <a:cs typeface="+mn-cs"/>
              </a:rPr>
              <a:t>Please refer to the Key Information Document (KID) before making any final investment decisions.                            </a:t>
            </a:r>
            <a:endParaRPr kumimoji="0" lang="en-US" sz="1200" b="1" i="0" u="none" strike="noStrike" kern="0" cap="none" spc="0" normalizeH="0" baseline="0" noProof="0" dirty="0">
              <a:ln>
                <a:noFill/>
              </a:ln>
              <a:solidFill>
                <a:schemeClr val="tx2"/>
              </a:solidFill>
              <a:effectLst/>
              <a:uLnTx/>
              <a:uFillTx/>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B1A2E2FC-C86E-4F71-E474-AD22EAAF1F22}"/>
              </a:ext>
            </a:extLst>
          </p:cNvPr>
          <p:cNvSpPr txBox="1">
            <a:spLocks/>
          </p:cNvSpPr>
          <p:nvPr/>
        </p:nvSpPr>
        <p:spPr>
          <a:xfrm>
            <a:off x="1276952" y="6082484"/>
            <a:ext cx="2116310" cy="284882"/>
          </a:xfrm>
          <a:prstGeom prst="rect">
            <a:avLst/>
          </a:prstGeom>
        </p:spPr>
        <p:txBody>
          <a:bodyPr anchor="b"/>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marR="0" lvl="0" indent="0" algn="l" defTabSz="914400" rtl="0" eaLnBrk="1" fontAlgn="base" latinLnBrk="0" hangingPunct="1">
              <a:lnSpc>
                <a:spcPct val="100000"/>
              </a:lnSpc>
              <a:spcBef>
                <a:spcPts val="360"/>
              </a:spcBef>
              <a:spcAft>
                <a:spcPts val="150"/>
              </a:spcAft>
              <a:buClr>
                <a:srgbClr val="003781"/>
              </a:buClr>
              <a:buSzTx/>
              <a:buFont typeface="Wingdings" panose="05000000000000000000" pitchFamily="2" charset="2"/>
              <a:buNone/>
              <a:tabLst>
                <a:tab pos="179388" algn="l"/>
              </a:tabLst>
              <a:defRPr/>
            </a:pPr>
            <a:r>
              <a:rPr kumimoji="0" lang="en-US" sz="8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A ranking, a rating or an award provides no indicator of future performance and is not constant over time</a:t>
            </a:r>
            <a:endParaRPr kumimoji="0" lang="en-GB" sz="800" b="0" i="0" u="none" strike="noStrike" kern="0" cap="none" spc="0" normalizeH="0" baseline="0" noProof="0" dirty="0">
              <a:ln>
                <a:noFill/>
              </a:ln>
              <a:solidFill>
                <a:srgbClr val="00000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41387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dirty="0"/>
              <a:t>Agenda</a:t>
            </a:r>
          </a:p>
        </p:txBody>
      </p:sp>
      <p:graphicFrame>
        <p:nvGraphicFramePr>
          <p:cNvPr id="33" name="Inhaltsplatzhalter 51"/>
          <p:cNvGraphicFramePr>
            <a:graphicFrameLocks/>
          </p:cNvGraphicFramePr>
          <p:nvPr>
            <p:extLst>
              <p:ext uri="{D42A27DB-BD31-4B8C-83A1-F6EECF244321}">
                <p14:modId xmlns:p14="http://schemas.microsoft.com/office/powerpoint/2010/main" val="3256289120"/>
              </p:ext>
            </p:extLst>
          </p:nvPr>
        </p:nvGraphicFramePr>
        <p:xfrm>
          <a:off x="688731" y="2182200"/>
          <a:ext cx="8915199" cy="4752000"/>
        </p:xfrm>
        <a:graphic>
          <a:graphicData uri="http://schemas.openxmlformats.org/drawingml/2006/table">
            <a:tbl>
              <a:tblPr firstRow="1" bandRow="1">
                <a:tableStyleId>{2D5ABB26-0587-4C30-8999-92F81FD0307C}</a:tableStyleId>
              </a:tblPr>
              <a:tblGrid>
                <a:gridCol w="108477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1084770">
                  <a:extLst>
                    <a:ext uri="{9D8B030D-6E8A-4147-A177-3AD203B41FA5}">
                      <a16:colId xmlns:a16="http://schemas.microsoft.com/office/drawing/2014/main" val="20002"/>
                    </a:ext>
                  </a:extLst>
                </a:gridCol>
                <a:gridCol w="3179499">
                  <a:extLst>
                    <a:ext uri="{9D8B030D-6E8A-4147-A177-3AD203B41FA5}">
                      <a16:colId xmlns:a16="http://schemas.microsoft.com/office/drawing/2014/main" val="20003"/>
                    </a:ext>
                  </a:extLst>
                </a:gridCol>
              </a:tblGrid>
              <a:tr h="947738">
                <a:tc>
                  <a:txBody>
                    <a:bodyPr/>
                    <a:lstStyle/>
                    <a:p>
                      <a:pPr marL="0" algn="l" defTabSz="1219170" rtl="0" eaLnBrk="1" latinLnBrk="0" hangingPunct="1"/>
                      <a:r>
                        <a:rPr lang="en-GB" sz="6000" b="1" kern="1200" cap="all" noProof="0" dirty="0">
                          <a:solidFill>
                            <a:schemeClr val="tx2"/>
                          </a:solidFill>
                          <a:latin typeface="+mn-lt"/>
                          <a:ea typeface="+mn-ea"/>
                          <a:cs typeface="+mn-cs"/>
                        </a:rPr>
                        <a:t>01</a:t>
                      </a:r>
                    </a:p>
                  </a:txBody>
                  <a:tcPr marL="0" marR="0" marT="18000" marB="18000" anchor="ctr"/>
                </a:tc>
                <a:tc>
                  <a:txBody>
                    <a:bodyPr/>
                    <a:lstStyle/>
                    <a:p>
                      <a:pPr marL="0" algn="l" defTabSz="1219170" rtl="0" eaLnBrk="1" latinLnBrk="0" hangingPunct="1"/>
                      <a:r>
                        <a:rPr lang="en-GB" sz="1400" b="1" kern="1200" cap="none" baseline="0" noProof="0" dirty="0">
                          <a:solidFill>
                            <a:schemeClr val="tx2"/>
                          </a:solidFill>
                          <a:latin typeface="+mn-lt"/>
                          <a:ea typeface="+mn-ea"/>
                          <a:cs typeface="+mn-cs"/>
                        </a:rPr>
                        <a:t>Overview &amp; Investment Team</a:t>
                      </a:r>
                    </a:p>
                  </a:txBody>
                  <a:tcPr marL="0" marR="180000" marT="18000" marB="18000" anchor="ctr"/>
                </a:tc>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cap="none" baseline="0" noProof="0" dirty="0">
                        <a:solidFill>
                          <a:schemeClr val="tx1"/>
                        </a:solidFill>
                      </a:endParaRPr>
                    </a:p>
                  </a:txBody>
                  <a:tcPr marL="0" marR="180000" marT="18000" marB="18000" anchor="ctr"/>
                </a:tc>
                <a:extLst>
                  <a:ext uri="{0D108BD9-81ED-4DB2-BD59-A6C34878D82A}">
                    <a16:rowId xmlns:a16="http://schemas.microsoft.com/office/drawing/2014/main" val="10000"/>
                  </a:ext>
                </a:extLst>
              </a:tr>
              <a:tr h="947738">
                <a:tc>
                  <a:txBody>
                    <a:bodyPr/>
                    <a:lstStyle/>
                    <a:p>
                      <a:pPr marL="0" algn="l" defTabSz="1219170" rtl="0" eaLnBrk="1" latinLnBrk="0" hangingPunct="1"/>
                      <a:r>
                        <a:rPr lang="en-GB" sz="6000" b="1" kern="1200" cap="all" noProof="0" dirty="0">
                          <a:solidFill>
                            <a:schemeClr val="tx2"/>
                          </a:solidFill>
                          <a:latin typeface="+mn-lt"/>
                          <a:ea typeface="+mn-ea"/>
                          <a:cs typeface="+mn-cs"/>
                        </a:rPr>
                        <a:t>02</a:t>
                      </a:r>
                    </a:p>
                  </a:txBody>
                  <a:tcPr marL="0" marR="0" marT="18000" marB="18000" anchor="ctr"/>
                </a:tc>
                <a:tc>
                  <a:txBody>
                    <a:bodyPr/>
                    <a:lstStyle/>
                    <a:p>
                      <a:pPr marL="0" marR="0" lvl="0" indent="0" algn="l" defTabSz="1219170" rtl="0" eaLnBrk="1" fontAlgn="b" latinLnBrk="0" hangingPunct="1">
                        <a:lnSpc>
                          <a:spcPct val="100000"/>
                        </a:lnSpc>
                        <a:spcBef>
                          <a:spcPts val="0"/>
                        </a:spcBef>
                        <a:spcAft>
                          <a:spcPts val="0"/>
                        </a:spcAft>
                        <a:buClrTx/>
                        <a:buSzTx/>
                        <a:buFontTx/>
                        <a:buNone/>
                        <a:tabLst/>
                        <a:defRPr/>
                      </a:pPr>
                      <a:r>
                        <a:rPr lang="en-US" sz="1400" b="1" kern="1200" cap="none" baseline="0" noProof="0" dirty="0">
                          <a:solidFill>
                            <a:schemeClr val="tx2"/>
                          </a:solidFill>
                          <a:latin typeface="+mn-lt"/>
                          <a:ea typeface="+mn-ea"/>
                          <a:cs typeface="+mn-cs"/>
                        </a:rPr>
                        <a:t>Process, Performance &amp; Positioning</a:t>
                      </a:r>
                      <a:endParaRPr lang="en-GB" sz="1400" b="1" kern="1200" cap="none" baseline="0" noProof="0" dirty="0">
                        <a:solidFill>
                          <a:schemeClr val="tx2"/>
                        </a:solidFill>
                        <a:latin typeface="+mn-lt"/>
                        <a:ea typeface="+mn-ea"/>
                        <a:cs typeface="+mn-cs"/>
                      </a:endParaRPr>
                    </a:p>
                  </a:txBody>
                  <a:tcPr marL="0" marR="180000" marT="18000" marB="18000" anchor="ctr"/>
                </a:tc>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cap="none" baseline="0" noProof="0" dirty="0">
                        <a:solidFill>
                          <a:schemeClr val="tx1"/>
                        </a:solidFill>
                      </a:endParaRPr>
                    </a:p>
                  </a:txBody>
                  <a:tcPr marL="0" marR="180000" marT="18000" marB="18000" anchor="ctr"/>
                </a:tc>
                <a:extLst>
                  <a:ext uri="{0D108BD9-81ED-4DB2-BD59-A6C34878D82A}">
                    <a16:rowId xmlns:a16="http://schemas.microsoft.com/office/drawing/2014/main" val="10001"/>
                  </a:ext>
                </a:extLst>
              </a:tr>
              <a:tr h="947738">
                <a:tc>
                  <a:txBody>
                    <a:bodyPr/>
                    <a:lstStyle/>
                    <a:p>
                      <a:pPr marL="0" algn="l" defTabSz="1219170" rtl="0" eaLnBrk="1" latinLnBrk="0" hangingPunct="1"/>
                      <a:r>
                        <a:rPr lang="en-GB" sz="6000" b="1" kern="1200" cap="all" noProof="0" dirty="0">
                          <a:solidFill>
                            <a:schemeClr val="tx2"/>
                          </a:solidFill>
                          <a:latin typeface="+mn-lt"/>
                          <a:ea typeface="+mn-ea"/>
                          <a:cs typeface="+mn-cs"/>
                        </a:rPr>
                        <a:t>03</a:t>
                      </a:r>
                    </a:p>
                  </a:txBody>
                  <a:tcPr marL="0" marR="0" marT="18000" marB="18000" anchor="ctr"/>
                </a:tc>
                <a:tc>
                  <a:txBody>
                    <a:bodyPr/>
                    <a:lstStyle/>
                    <a:p>
                      <a:pPr marL="0" algn="l" defTabSz="1219170" rtl="0" eaLnBrk="1" latinLnBrk="0" hangingPunct="1"/>
                      <a:r>
                        <a:rPr lang="en-GB" sz="1400" b="1" kern="1200" cap="none" baseline="0" noProof="0" dirty="0">
                          <a:solidFill>
                            <a:schemeClr val="tx2"/>
                          </a:solidFill>
                          <a:latin typeface="+mn-lt"/>
                          <a:ea typeface="+mn-ea"/>
                          <a:cs typeface="+mn-cs"/>
                        </a:rPr>
                        <a:t>Technology Growth Drivers</a:t>
                      </a:r>
                    </a:p>
                  </a:txBody>
                  <a:tcPr marL="0" marR="180000" marT="18000" marB="18000" anchor="ctr"/>
                </a:tc>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cap="none" baseline="0" noProof="0" dirty="0">
                        <a:solidFill>
                          <a:schemeClr val="tx1"/>
                        </a:solidFill>
                      </a:endParaRPr>
                    </a:p>
                  </a:txBody>
                  <a:tcPr marL="0" marR="180000" marT="18000" marB="18000" anchor="ctr"/>
                </a:tc>
                <a:extLst>
                  <a:ext uri="{0D108BD9-81ED-4DB2-BD59-A6C34878D82A}">
                    <a16:rowId xmlns:a16="http://schemas.microsoft.com/office/drawing/2014/main" val="2317635263"/>
                  </a:ext>
                </a:extLst>
              </a:tr>
              <a:tr h="947738">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b="1" kern="1200" cap="none" baseline="0" noProof="0" dirty="0">
                        <a:solidFill>
                          <a:schemeClr val="tx2"/>
                        </a:solidFill>
                        <a:latin typeface="+mn-lt"/>
                        <a:ea typeface="+mn-ea"/>
                        <a:cs typeface="+mn-cs"/>
                      </a:endParaRPr>
                    </a:p>
                  </a:txBody>
                  <a:tcPr marL="0" marR="180000" marT="18000" marB="18000" anchor="ctr"/>
                </a:tc>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cap="none" baseline="0" noProof="0" dirty="0">
                        <a:solidFill>
                          <a:schemeClr val="tx1"/>
                        </a:solidFill>
                      </a:endParaRPr>
                    </a:p>
                  </a:txBody>
                  <a:tcPr marL="0" marR="180000" marT="18000" marB="18000" anchor="ctr"/>
                </a:tc>
                <a:extLst>
                  <a:ext uri="{0D108BD9-81ED-4DB2-BD59-A6C34878D82A}">
                    <a16:rowId xmlns:a16="http://schemas.microsoft.com/office/drawing/2014/main" val="10002"/>
                  </a:ext>
                </a:extLst>
              </a:tr>
              <a:tr h="947738">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US" sz="1400" b="1" kern="1200" cap="none" baseline="0" noProof="0" dirty="0">
                        <a:solidFill>
                          <a:schemeClr val="tx2"/>
                        </a:solidFill>
                        <a:latin typeface="+mn-lt"/>
                        <a:ea typeface="+mn-ea"/>
                        <a:cs typeface="+mn-cs"/>
                      </a:endParaRPr>
                    </a:p>
                  </a:txBody>
                  <a:tcPr marL="0" marR="180000" marT="18000" marB="18000" anchor="ctr"/>
                </a:tc>
                <a:tc>
                  <a:txBody>
                    <a:bodyPr/>
                    <a:lstStyle/>
                    <a:p>
                      <a:pPr marL="0" algn="l" defTabSz="1219170" rtl="0" eaLnBrk="1" latinLnBrk="0" hangingPunct="1"/>
                      <a:endParaRPr lang="en-GB" sz="6000" b="1" kern="1200" cap="all" noProof="0" dirty="0">
                        <a:solidFill>
                          <a:schemeClr val="tx2"/>
                        </a:solidFill>
                        <a:latin typeface="+mn-lt"/>
                        <a:ea typeface="+mn-ea"/>
                        <a:cs typeface="+mn-cs"/>
                      </a:endParaRPr>
                    </a:p>
                  </a:txBody>
                  <a:tcPr marL="0" marR="0" marT="18000" marB="18000" anchor="ctr"/>
                </a:tc>
                <a:tc>
                  <a:txBody>
                    <a:bodyPr/>
                    <a:lstStyle/>
                    <a:p>
                      <a:pPr marL="0" algn="l" defTabSz="1219170" rtl="0" eaLnBrk="1" latinLnBrk="0" hangingPunct="1"/>
                      <a:endParaRPr lang="en-GB" sz="1400" cap="none" baseline="0" noProof="0" dirty="0">
                        <a:solidFill>
                          <a:schemeClr val="tx1"/>
                        </a:solidFill>
                      </a:endParaRPr>
                    </a:p>
                  </a:txBody>
                  <a:tcPr marL="0" marR="180000" marT="18000" marB="1800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874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algn="l" defTabSz="1219170" rtl="0" eaLnBrk="1" latinLnBrk="0" hangingPunct="1"/>
            <a:r>
              <a:rPr lang="en-GB" sz="4800" b="1" kern="1200" cap="none" baseline="0" noProof="0" dirty="0">
                <a:solidFill>
                  <a:schemeClr val="tx2"/>
                </a:solidFill>
                <a:latin typeface="+mn-lt"/>
                <a:ea typeface="+mn-ea"/>
                <a:cs typeface="+mn-cs"/>
              </a:rPr>
              <a:t>Overview &amp; Investment </a:t>
            </a:r>
            <a:r>
              <a:rPr lang="en-GB" dirty="0">
                <a:latin typeface="+mn-lt"/>
              </a:rPr>
              <a:t>T</a:t>
            </a:r>
            <a:r>
              <a:rPr lang="en-GB" sz="4800" b="1" kern="1200" cap="none" baseline="0" noProof="0" dirty="0">
                <a:solidFill>
                  <a:schemeClr val="tx2"/>
                </a:solidFill>
                <a:latin typeface="+mn-lt"/>
                <a:ea typeface="+mn-ea"/>
                <a:cs typeface="+mn-cs"/>
              </a:rPr>
              <a:t>eam</a:t>
            </a:r>
          </a:p>
        </p:txBody>
      </p:sp>
      <p:sp>
        <p:nvSpPr>
          <p:cNvPr id="5" name="Text Placeholder 4"/>
          <p:cNvSpPr>
            <a:spLocks noGrp="1"/>
          </p:cNvSpPr>
          <p:nvPr>
            <p:ph type="body" idx="1"/>
          </p:nvPr>
        </p:nvSpPr>
        <p:spPr/>
        <p:txBody>
          <a:bodyPr/>
          <a:lstStyle/>
          <a:p>
            <a:r>
              <a:rPr lang="en-US" dirty="0"/>
              <a:t>01</a:t>
            </a:r>
          </a:p>
        </p:txBody>
      </p:sp>
    </p:spTree>
    <p:custDataLst>
      <p:tags r:id="rId1"/>
    </p:custDataLst>
    <p:extLst>
      <p:ext uri="{BB962C8B-B14F-4D97-AF65-F5344CB8AC3E}">
        <p14:creationId xmlns:p14="http://schemas.microsoft.com/office/powerpoint/2010/main" val="1789640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84045-7981-4F14-8F92-0BF7C17AF87B}"/>
              </a:ext>
            </a:extLst>
          </p:cNvPr>
          <p:cNvSpPr>
            <a:spLocks noGrp="1"/>
          </p:cNvSpPr>
          <p:nvPr>
            <p:ph type="title"/>
          </p:nvPr>
        </p:nvSpPr>
        <p:spPr/>
        <p:txBody>
          <a:bodyPr/>
          <a:lstStyle/>
          <a:p>
            <a:r>
              <a:rPr lang="en-GB" dirty="0"/>
              <a:t>Allianz Technology Trust: Capitalizing on technology expertise</a:t>
            </a:r>
            <a:endParaRPr lang="en-US" dirty="0"/>
          </a:p>
        </p:txBody>
      </p:sp>
      <p:graphicFrame>
        <p:nvGraphicFramePr>
          <p:cNvPr id="3" name="Table 3">
            <a:extLst>
              <a:ext uri="{FF2B5EF4-FFF2-40B4-BE49-F238E27FC236}">
                <a16:creationId xmlns:a16="http://schemas.microsoft.com/office/drawing/2014/main" id="{0E6B2EEB-FEC9-42C4-A9E4-8BA2F9477C84}"/>
              </a:ext>
            </a:extLst>
          </p:cNvPr>
          <p:cNvGraphicFramePr>
            <a:graphicFrameLocks noGrp="1"/>
          </p:cNvGraphicFramePr>
          <p:nvPr/>
        </p:nvGraphicFramePr>
        <p:xfrm>
          <a:off x="422783" y="4439994"/>
          <a:ext cx="8844118" cy="1920240"/>
        </p:xfrm>
        <a:graphic>
          <a:graphicData uri="http://schemas.openxmlformats.org/drawingml/2006/table">
            <a:tbl>
              <a:tblPr firstRow="1" bandRow="1">
                <a:tableStyleId>{69F1C513-6B68-6F4B-46F6-483468E27596}</a:tableStyleId>
              </a:tblPr>
              <a:tblGrid>
                <a:gridCol w="544262">
                  <a:extLst>
                    <a:ext uri="{9D8B030D-6E8A-4147-A177-3AD203B41FA5}">
                      <a16:colId xmlns:a16="http://schemas.microsoft.com/office/drawing/2014/main" val="377086045"/>
                    </a:ext>
                  </a:extLst>
                </a:gridCol>
                <a:gridCol w="8299856">
                  <a:extLst>
                    <a:ext uri="{9D8B030D-6E8A-4147-A177-3AD203B41FA5}">
                      <a16:colId xmlns:a16="http://schemas.microsoft.com/office/drawing/2014/main" val="970558079"/>
                    </a:ext>
                  </a:extLst>
                </a:gridCol>
              </a:tblGrid>
              <a:tr h="548640">
                <a:tc>
                  <a:txBody>
                    <a:bodyPr/>
                    <a:lstStyle/>
                    <a:p>
                      <a:r>
                        <a:rPr lang="en-US" sz="3600" b="1" dirty="0">
                          <a:solidFill>
                            <a:schemeClr val="tx2"/>
                          </a:solidFill>
                        </a:rPr>
                        <a:t>1</a:t>
                      </a: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r>
                        <a:rPr lang="en-US" sz="1600" dirty="0">
                          <a:solidFill>
                            <a:schemeClr val="tx2"/>
                          </a:solidFill>
                        </a:rPr>
                        <a:t>Proven track record </a:t>
                      </a:r>
                      <a:r>
                        <a:rPr lang="en-US" sz="1600" b="0" dirty="0">
                          <a:solidFill>
                            <a:schemeClr val="tx2"/>
                          </a:solidFill>
                        </a:rPr>
                        <a:t>with multi-decades of experience and outperformance history</a:t>
                      </a:r>
                    </a:p>
                  </a:txBody>
                  <a:tcPr anchor="ctr">
                    <a:lnL>
                      <a:noFill/>
                    </a:lnL>
                    <a:lnR>
                      <a:noFill/>
                    </a:lnR>
                    <a:lnT w="12700" cmpd="sng">
                      <a:noFill/>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762551"/>
                  </a:ext>
                </a:extLst>
              </a:tr>
              <a:tr h="548640">
                <a:tc>
                  <a:txBody>
                    <a:bodyPr/>
                    <a:lstStyle/>
                    <a:p>
                      <a:r>
                        <a:rPr lang="en-US" sz="3600" b="1" dirty="0">
                          <a:solidFill>
                            <a:schemeClr val="tx2"/>
                          </a:solidFill>
                        </a:rPr>
                        <a:t>2</a:t>
                      </a:r>
                    </a:p>
                  </a:txBody>
                  <a:tcPr anchor="ctr">
                    <a:lnL>
                      <a:noFill/>
                    </a:lnL>
                    <a:lnR>
                      <a:noFill/>
                    </a:lnR>
                    <a:lnT w="12700" cmpd="sng">
                      <a:noFill/>
                    </a:lnT>
                    <a:lnB>
                      <a:noFill/>
                    </a:lnB>
                    <a:lnTlToBr w="12700" cmpd="sng">
                      <a:noFill/>
                      <a:prstDash val="solid"/>
                    </a:lnTlToBr>
                    <a:lnBlToTr w="12700" cmpd="sng">
                      <a:noFill/>
                      <a:prstDash val="solid"/>
                    </a:lnBlToTr>
                    <a:noFill/>
                  </a:tcPr>
                </a:tc>
                <a:tc>
                  <a:txBody>
                    <a:bodyPr/>
                    <a:lstStyle/>
                    <a:p>
                      <a:r>
                        <a:rPr lang="en-US" sz="1600" b="1" dirty="0">
                          <a:solidFill>
                            <a:schemeClr val="tx2"/>
                          </a:solidFill>
                        </a:rPr>
                        <a:t>Consistent investment process </a:t>
                      </a:r>
                      <a:r>
                        <a:rPr lang="en-US" sz="1600" dirty="0">
                          <a:solidFill>
                            <a:schemeClr val="tx2"/>
                          </a:solidFill>
                        </a:rPr>
                        <a:t>focused on stock selection and risk management </a:t>
                      </a:r>
                    </a:p>
                  </a:txBody>
                  <a:tcPr anchor="ctr">
                    <a:lnL>
                      <a:noFill/>
                    </a:lnL>
                    <a:lnR>
                      <a:noFill/>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891631"/>
                  </a:ext>
                </a:extLst>
              </a:tr>
              <a:tr h="548640">
                <a:tc>
                  <a:txBody>
                    <a:bodyPr/>
                    <a:lstStyle/>
                    <a:p>
                      <a:r>
                        <a:rPr lang="en-US" sz="3600" b="1" dirty="0">
                          <a:solidFill>
                            <a:schemeClr val="tx2"/>
                          </a:solidFill>
                        </a:rPr>
                        <a:t>3</a:t>
                      </a:r>
                    </a:p>
                  </a:txBody>
                  <a:tcPr anchor="ct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1" dirty="0">
                          <a:solidFill>
                            <a:schemeClr val="tx2"/>
                          </a:solidFill>
                        </a:rPr>
                        <a:t>Proximity to Silicon Valley innovation hub </a:t>
                      </a:r>
                      <a:r>
                        <a:rPr lang="en-US" sz="1600" dirty="0">
                          <a:solidFill>
                            <a:schemeClr val="tx2"/>
                          </a:solidFill>
                        </a:rPr>
                        <a:t>provides an edge over most managers </a:t>
                      </a:r>
                    </a:p>
                  </a:txBody>
                  <a:tcPr anchor="ctr">
                    <a:lnL>
                      <a:noFill/>
                    </a:lnL>
                    <a:lnR>
                      <a:noFill/>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0594674"/>
                  </a:ext>
                </a:extLst>
              </a:tr>
            </a:tbl>
          </a:graphicData>
        </a:graphic>
      </p:graphicFrame>
      <p:graphicFrame>
        <p:nvGraphicFramePr>
          <p:cNvPr id="26" name="Table 26">
            <a:extLst>
              <a:ext uri="{FF2B5EF4-FFF2-40B4-BE49-F238E27FC236}">
                <a16:creationId xmlns:a16="http://schemas.microsoft.com/office/drawing/2014/main" id="{A7D9B71A-3475-43C4-B859-AFE0226041C0}"/>
              </a:ext>
            </a:extLst>
          </p:cNvPr>
          <p:cNvGraphicFramePr>
            <a:graphicFrameLocks noGrp="1"/>
          </p:cNvGraphicFramePr>
          <p:nvPr>
            <p:extLst>
              <p:ext uri="{D42A27DB-BD31-4B8C-83A1-F6EECF244321}">
                <p14:modId xmlns:p14="http://schemas.microsoft.com/office/powerpoint/2010/main" val="2729338295"/>
              </p:ext>
            </p:extLst>
          </p:nvPr>
        </p:nvGraphicFramePr>
        <p:xfrm>
          <a:off x="4208207" y="1582993"/>
          <a:ext cx="5098024" cy="2468880"/>
        </p:xfrm>
        <a:graphic>
          <a:graphicData uri="http://schemas.openxmlformats.org/drawingml/2006/table">
            <a:tbl>
              <a:tblPr firstRow="1" bandRow="1">
                <a:tableStyleId>{69F1C513-6B68-6F4B-46F6-483468E27596}</a:tableStyleId>
              </a:tblPr>
              <a:tblGrid>
                <a:gridCol w="5098024">
                  <a:extLst>
                    <a:ext uri="{9D8B030D-6E8A-4147-A177-3AD203B41FA5}">
                      <a16:colId xmlns:a16="http://schemas.microsoft.com/office/drawing/2014/main" val="241066713"/>
                    </a:ext>
                  </a:extLst>
                </a:gridCol>
              </a:tblGrid>
              <a:tr h="2468880">
                <a:tc>
                  <a:txBody>
                    <a:bodyPr/>
                    <a:lstStyle/>
                    <a:p>
                      <a:pPr algn="ctr">
                        <a:lnSpc>
                          <a:spcPct val="100000"/>
                        </a:lnSpc>
                        <a:spcBef>
                          <a:spcPts val="1200"/>
                        </a:spcBef>
                      </a:pPr>
                      <a:r>
                        <a:rPr lang="en-US" sz="1500" b="0" dirty="0">
                          <a:solidFill>
                            <a:schemeClr val="tx2"/>
                          </a:solidFill>
                        </a:rPr>
                        <a:t>“We believe investing in technology investments is more of a “winner’s game” than a “loser’s game.” Opportunities within a rapidly changing technology landscape can be identified by stockpicking, augmented by our use of Grassroots Research</a:t>
                      </a:r>
                      <a:r>
                        <a:rPr lang="en-US" sz="1500" b="0" baseline="30000" dirty="0">
                          <a:solidFill>
                            <a:schemeClr val="tx2"/>
                          </a:solidFill>
                        </a:rPr>
                        <a:t>®</a:t>
                      </a:r>
                      <a:r>
                        <a:rPr lang="en-US" sz="1500" b="0" dirty="0">
                          <a:solidFill>
                            <a:schemeClr val="tx2"/>
                          </a:solidFill>
                        </a:rPr>
                        <a:t> and location at the heart of Silicon Valley providing a distinct advantage.”</a:t>
                      </a:r>
                    </a:p>
                    <a:p>
                      <a:pPr algn="ctr">
                        <a:lnSpc>
                          <a:spcPct val="100000"/>
                        </a:lnSpc>
                        <a:spcBef>
                          <a:spcPts val="1200"/>
                        </a:spcBef>
                      </a:pPr>
                      <a:r>
                        <a:rPr lang="en-US" sz="1600" dirty="0">
                          <a:solidFill>
                            <a:schemeClr val="tx2"/>
                          </a:solidFill>
                        </a:rPr>
                        <a:t>Michael Seidenberg, Lead Portfolio Manager</a:t>
                      </a:r>
                    </a:p>
                  </a:txBody>
                  <a:tcPr anchor="ctr">
                    <a:lnT w="12700" cap="flat" cmpd="sng" algn="ctr">
                      <a:solidFill>
                        <a:srgbClr val="7091B5"/>
                      </a:solidFill>
                      <a:prstDash val="solid"/>
                      <a:round/>
                      <a:headEnd type="none" w="med" len="med"/>
                      <a:tailEnd type="none" w="med" len="med"/>
                    </a:lnT>
                    <a:lnB w="12700" cap="flat" cmpd="sng" algn="ctr">
                      <a:solidFill>
                        <a:srgbClr val="7091B5"/>
                      </a:solidFill>
                      <a:prstDash val="solid"/>
                      <a:round/>
                      <a:headEnd type="none" w="med" len="med"/>
                      <a:tailEnd type="none" w="med" len="med"/>
                    </a:lnB>
                  </a:tcPr>
                </a:tc>
                <a:extLst>
                  <a:ext uri="{0D108BD9-81ED-4DB2-BD59-A6C34878D82A}">
                    <a16:rowId xmlns:a16="http://schemas.microsoft.com/office/drawing/2014/main" val="2889949057"/>
                  </a:ext>
                </a:extLst>
              </a:tr>
            </a:tbl>
          </a:graphicData>
        </a:graphic>
      </p:graphicFrame>
      <p:sp>
        <p:nvSpPr>
          <p:cNvPr id="4" name="AutoShape 2" descr="Silicon Valley, San Francisco, tech, cityscape, startups">
            <a:extLst>
              <a:ext uri="{FF2B5EF4-FFF2-40B4-BE49-F238E27FC236}">
                <a16:creationId xmlns:a16="http://schemas.microsoft.com/office/drawing/2014/main" id="{9C22AFB0-F298-4757-95C8-8B53C1E5532D}"/>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 name="Picture 11">
            <a:extLst>
              <a:ext uri="{FF2B5EF4-FFF2-40B4-BE49-F238E27FC236}">
                <a16:creationId xmlns:a16="http://schemas.microsoft.com/office/drawing/2014/main" id="{96F98BDB-8FA0-48EE-A065-58AE592E8004}"/>
              </a:ext>
            </a:extLst>
          </p:cNvPr>
          <p:cNvPicPr>
            <a:picLocks noChangeAspect="1"/>
          </p:cNvPicPr>
          <p:nvPr/>
        </p:nvPicPr>
        <p:blipFill>
          <a:blip r:embed="rId2"/>
          <a:stretch>
            <a:fillRect/>
          </a:stretch>
        </p:blipFill>
        <p:spPr>
          <a:xfrm>
            <a:off x="511271" y="1569666"/>
            <a:ext cx="3568355" cy="2471392"/>
          </a:xfrm>
          <a:prstGeom prst="rect">
            <a:avLst/>
          </a:prstGeom>
        </p:spPr>
      </p:pic>
      <p:sp>
        <p:nvSpPr>
          <p:cNvPr id="7" name="Text Placeholder 4">
            <a:extLst>
              <a:ext uri="{FF2B5EF4-FFF2-40B4-BE49-F238E27FC236}">
                <a16:creationId xmlns:a16="http://schemas.microsoft.com/office/drawing/2014/main" id="{0CA377F7-A230-49FA-956F-890387A93E36}"/>
              </a:ext>
            </a:extLst>
          </p:cNvPr>
          <p:cNvSpPr txBox="1">
            <a:spLocks/>
          </p:cNvSpPr>
          <p:nvPr/>
        </p:nvSpPr>
        <p:spPr>
          <a:xfrm>
            <a:off x="327600" y="6339600"/>
            <a:ext cx="8736000" cy="403200"/>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endParaRPr lang="en-US" sz="800" dirty="0">
              <a:latin typeface="Arial Narrow" panose="020B0606020202030204" pitchFamily="34" charset="0"/>
            </a:endParaRPr>
          </a:p>
          <a:p>
            <a:pPr marL="0" indent="0">
              <a:buNone/>
            </a:pPr>
            <a:r>
              <a:rPr lang="en-US" sz="800" dirty="0">
                <a:latin typeface="Arial Narrow" panose="020B0606020202030204" pitchFamily="34" charset="0"/>
              </a:rPr>
              <a:t>Past performance does not predict future returns.</a:t>
            </a:r>
            <a:endParaRPr lang="en-GB" sz="800" dirty="0">
              <a:latin typeface="Arial Narrow" panose="020B0606020202030204" pitchFamily="34" charset="0"/>
            </a:endParaRPr>
          </a:p>
        </p:txBody>
      </p:sp>
    </p:spTree>
    <p:extLst>
      <p:ext uri="{BB962C8B-B14F-4D97-AF65-F5344CB8AC3E}">
        <p14:creationId xmlns:p14="http://schemas.microsoft.com/office/powerpoint/2010/main" val="21399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0329-AED0-4511-9AC7-89FE75F02573}"/>
              </a:ext>
            </a:extLst>
          </p:cNvPr>
          <p:cNvSpPr>
            <a:spLocks noGrp="1"/>
          </p:cNvSpPr>
          <p:nvPr>
            <p:ph type="title"/>
          </p:nvPr>
        </p:nvSpPr>
        <p:spPr/>
        <p:txBody>
          <a:bodyPr/>
          <a:lstStyle/>
          <a:p>
            <a:r>
              <a:rPr lang="en-US" dirty="0"/>
              <a:t>Key Features</a:t>
            </a:r>
          </a:p>
        </p:txBody>
      </p:sp>
      <p:graphicFrame>
        <p:nvGraphicFramePr>
          <p:cNvPr id="8" name="Table 5">
            <a:extLst>
              <a:ext uri="{FF2B5EF4-FFF2-40B4-BE49-F238E27FC236}">
                <a16:creationId xmlns:a16="http://schemas.microsoft.com/office/drawing/2014/main" id="{096A91D1-2B25-4A8B-905A-6728E0F797F0}"/>
              </a:ext>
            </a:extLst>
          </p:cNvPr>
          <p:cNvGraphicFramePr>
            <a:graphicFrameLocks noGrp="1"/>
          </p:cNvGraphicFramePr>
          <p:nvPr>
            <p:custDataLst>
              <p:tags r:id="rId1"/>
            </p:custDataLst>
            <p:extLst>
              <p:ext uri="{D42A27DB-BD31-4B8C-83A1-F6EECF244321}">
                <p14:modId xmlns:p14="http://schemas.microsoft.com/office/powerpoint/2010/main" val="1769321540"/>
              </p:ext>
            </p:extLst>
          </p:nvPr>
        </p:nvGraphicFramePr>
        <p:xfrm>
          <a:off x="446701" y="4633234"/>
          <a:ext cx="8961120" cy="972902"/>
        </p:xfrm>
        <a:graphic>
          <a:graphicData uri="http://schemas.openxmlformats.org/drawingml/2006/table">
            <a:tbl>
              <a:tblPr firstRow="1" bandRow="1">
                <a:tableStyleId>{69F1C513-6B68-6F4B-46F6-483468E27596}</a:tableStyleId>
              </a:tblPr>
              <a:tblGrid>
                <a:gridCol w="2926080">
                  <a:extLst>
                    <a:ext uri="{9D8B030D-6E8A-4147-A177-3AD203B41FA5}">
                      <a16:colId xmlns:a16="http://schemas.microsoft.com/office/drawing/2014/main" val="2362244884"/>
                    </a:ext>
                  </a:extLst>
                </a:gridCol>
                <a:gridCol w="2011680">
                  <a:extLst>
                    <a:ext uri="{9D8B030D-6E8A-4147-A177-3AD203B41FA5}">
                      <a16:colId xmlns:a16="http://schemas.microsoft.com/office/drawing/2014/main" val="4125914077"/>
                    </a:ext>
                  </a:extLst>
                </a:gridCol>
                <a:gridCol w="2011680">
                  <a:extLst>
                    <a:ext uri="{9D8B030D-6E8A-4147-A177-3AD203B41FA5}">
                      <a16:colId xmlns:a16="http://schemas.microsoft.com/office/drawing/2014/main" val="1116779626"/>
                    </a:ext>
                  </a:extLst>
                </a:gridCol>
                <a:gridCol w="2011680">
                  <a:extLst>
                    <a:ext uri="{9D8B030D-6E8A-4147-A177-3AD203B41FA5}">
                      <a16:colId xmlns:a16="http://schemas.microsoft.com/office/drawing/2014/main" val="1586109950"/>
                    </a:ext>
                  </a:extLst>
                </a:gridCol>
              </a:tblGrid>
              <a:tr h="454742">
                <a:tc>
                  <a:txBody>
                    <a:bodyPr/>
                    <a:lstStyle/>
                    <a:p>
                      <a:r>
                        <a:rPr lang="en-US" sz="1600" dirty="0">
                          <a:solidFill>
                            <a:schemeClr val="tx2"/>
                          </a:solidFill>
                        </a:rPr>
                        <a:t>Assets Under Management</a:t>
                      </a:r>
                    </a:p>
                  </a:txBody>
                  <a:tcPr/>
                </a:tc>
                <a:tc>
                  <a:txBody>
                    <a:bodyPr/>
                    <a:lstStyle/>
                    <a:p>
                      <a:pPr algn="ctr"/>
                      <a:r>
                        <a:rPr lang="en-US" sz="1400" dirty="0">
                          <a:solidFill>
                            <a:schemeClr val="tx2"/>
                          </a:solidFill>
                        </a:rPr>
                        <a:t>Allianz Technology Trust</a:t>
                      </a:r>
                    </a:p>
                  </a:txBody>
                  <a:tcPr/>
                </a:tc>
                <a:tc>
                  <a:txBody>
                    <a:bodyPr/>
                    <a:lstStyle/>
                    <a:p>
                      <a:pPr algn="ctr"/>
                      <a:r>
                        <a:rPr lang="en-US" sz="1400" dirty="0">
                          <a:solidFill>
                            <a:schemeClr val="tx2"/>
                          </a:solidFill>
                        </a:rPr>
                        <a:t>Global Technology Team</a:t>
                      </a:r>
                    </a:p>
                  </a:txBody>
                  <a:tcPr/>
                </a:tc>
                <a:tc>
                  <a:txBody>
                    <a:bodyPr/>
                    <a:lstStyle/>
                    <a:p>
                      <a:pPr algn="ctr"/>
                      <a:r>
                        <a:rPr lang="en-US" sz="1400" b="1" kern="1200" dirty="0">
                          <a:solidFill>
                            <a:schemeClr val="tx2"/>
                          </a:solidFill>
                          <a:latin typeface="+mn-lt"/>
                          <a:ea typeface="+mn-ea"/>
                          <a:cs typeface="+mn-cs"/>
                        </a:rPr>
                        <a:t>Voya San Francisco</a:t>
                      </a:r>
                      <a:br>
                        <a:rPr lang="en-US" sz="1400" b="1" kern="1200" dirty="0">
                          <a:solidFill>
                            <a:schemeClr val="tx2"/>
                          </a:solidFill>
                          <a:latin typeface="+mn-lt"/>
                          <a:ea typeface="+mn-ea"/>
                          <a:cs typeface="+mn-cs"/>
                        </a:rPr>
                      </a:br>
                      <a:r>
                        <a:rPr lang="en-US" sz="1400" b="1" kern="1200" dirty="0">
                          <a:solidFill>
                            <a:schemeClr val="tx2"/>
                          </a:solidFill>
                          <a:latin typeface="+mn-lt"/>
                          <a:ea typeface="+mn-ea"/>
                          <a:cs typeface="+mn-cs"/>
                        </a:rPr>
                        <a:t>Technology Teams</a:t>
                      </a:r>
                    </a:p>
                  </a:txBody>
                  <a:tcPr/>
                </a:tc>
                <a:extLst>
                  <a:ext uri="{0D108BD9-81ED-4DB2-BD59-A6C34878D82A}">
                    <a16:rowId xmlns:a16="http://schemas.microsoft.com/office/drawing/2014/main" val="178658417"/>
                  </a:ext>
                </a:extLst>
              </a:tr>
              <a:tr h="454742">
                <a:tc>
                  <a:txBody>
                    <a:bodyPr/>
                    <a:lstStyle/>
                    <a:p>
                      <a:r>
                        <a:rPr lang="en-US" sz="1600" dirty="0"/>
                        <a:t>Total Assets</a:t>
                      </a:r>
                    </a:p>
                  </a:txBody>
                  <a:tcPr anchor="ctr">
                    <a:solidFill>
                      <a:srgbClr val="D6E0EA"/>
                    </a:solidFill>
                  </a:tcPr>
                </a:tc>
                <a:tc>
                  <a:txBody>
                    <a:bodyPr/>
                    <a:lstStyle/>
                    <a:p>
                      <a:pPr algn="ctr"/>
                      <a:r>
                        <a:rPr lang="en-US" sz="1600" dirty="0"/>
                        <a:t>£1.5 billion</a:t>
                      </a:r>
                    </a:p>
                  </a:txBody>
                  <a:tcPr anchor="ctr">
                    <a:solidFill>
                      <a:srgbClr val="D6E0EA"/>
                    </a:solidFill>
                  </a:tcPr>
                </a:tc>
                <a:tc>
                  <a:txBody>
                    <a:bodyPr/>
                    <a:lstStyle/>
                    <a:p>
                      <a:pPr algn="ctr"/>
                      <a:r>
                        <a:rPr lang="en-US" sz="1600" dirty="0"/>
                        <a:t>£5.1 billion</a:t>
                      </a:r>
                    </a:p>
                  </a:txBody>
                  <a:tcPr anchor="ctr">
                    <a:solidFill>
                      <a:srgbClr val="D6E0EA"/>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£16.6 billion</a:t>
                      </a:r>
                    </a:p>
                  </a:txBody>
                  <a:tcPr anchor="ctr">
                    <a:solidFill>
                      <a:srgbClr val="D6E0EA"/>
                    </a:solidFill>
                  </a:tcPr>
                </a:tc>
                <a:extLst>
                  <a:ext uri="{0D108BD9-81ED-4DB2-BD59-A6C34878D82A}">
                    <a16:rowId xmlns:a16="http://schemas.microsoft.com/office/drawing/2014/main" val="2339827668"/>
                  </a:ext>
                </a:extLst>
              </a:tr>
            </a:tbl>
          </a:graphicData>
        </a:graphic>
      </p:graphicFrame>
      <p:sp>
        <p:nvSpPr>
          <p:cNvPr id="5" name="Text Placeholder 5">
            <a:extLst>
              <a:ext uri="{FF2B5EF4-FFF2-40B4-BE49-F238E27FC236}">
                <a16:creationId xmlns:a16="http://schemas.microsoft.com/office/drawing/2014/main" id="{D3921CF8-5151-4498-A448-7DCE71506ADD}"/>
              </a:ext>
            </a:extLst>
          </p:cNvPr>
          <p:cNvSpPr txBox="1">
            <a:spLocks/>
          </p:cNvSpPr>
          <p:nvPr/>
        </p:nvSpPr>
        <p:spPr>
          <a:xfrm>
            <a:off x="471129" y="6197104"/>
            <a:ext cx="8276271" cy="523393"/>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sz="800" dirty="0">
                <a:latin typeface="Arial Narrow" panose="020B0606020202030204" pitchFamily="34" charset="0"/>
              </a:rPr>
              <a:t>Source: Voya IM, as at 31 March 2024. From 25 July 2022, discretionary portfolio management services formerly provided to Allianz Technology Trust PLC (the “Company”) by Allianz Global Investors (“AllianzGI”) have been delegated to Voya Investment Management Co. LLC (“Voya IM”). All members of the former AllianzGI Global Technology Team transferred to Voya IM and continue to manage the Company’s portfolio. It is anticipated that there will be no change to the investment process. AllianzGI will remain the Company’s AIFM (Alternative Investment Fund Manager), providing company secretarial, administration and sales and marketing services.</a:t>
            </a:r>
          </a:p>
        </p:txBody>
      </p:sp>
      <p:sp>
        <p:nvSpPr>
          <p:cNvPr id="3" name="Rectangle 2">
            <a:extLst>
              <a:ext uri="{FF2B5EF4-FFF2-40B4-BE49-F238E27FC236}">
                <a16:creationId xmlns:a16="http://schemas.microsoft.com/office/drawing/2014/main" id="{CB600BB6-E9A2-0FF9-A795-3BF4A6EE560B}"/>
              </a:ext>
            </a:extLst>
          </p:cNvPr>
          <p:cNvSpPr/>
          <p:nvPr/>
        </p:nvSpPr>
        <p:spPr bwMode="auto">
          <a:xfrm>
            <a:off x="0" y="1848465"/>
            <a:ext cx="9906000" cy="1818967"/>
          </a:xfrm>
          <a:prstGeom prst="rect">
            <a:avLst/>
          </a:prstGeom>
          <a:solidFill>
            <a:schemeClr val="tx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360"/>
              </a:spcBef>
              <a:spcAft>
                <a:spcPct val="25000"/>
              </a:spcAft>
              <a:buClr>
                <a:srgbClr val="003781"/>
              </a:buClr>
              <a:buSzTx/>
              <a:buFont typeface="Wingdings" pitchFamily="2" charset="2"/>
              <a:buNone/>
              <a:tabLst/>
              <a:defRPr/>
            </a:pPr>
            <a:r>
              <a:rPr lang="en-US" sz="1800" dirty="0">
                <a:solidFill>
                  <a:schemeClr val="bg1"/>
                </a:solidFill>
                <a:latin typeface="Arial" charset="0"/>
              </a:rPr>
              <a:t>Our </a:t>
            </a:r>
            <a:r>
              <a:rPr lang="en-US" sz="1800" b="1" dirty="0">
                <a:solidFill>
                  <a:schemeClr val="bg1"/>
                </a:solidFill>
                <a:latin typeface="Arial" charset="0"/>
              </a:rPr>
              <a:t>team-based approach </a:t>
            </a:r>
            <a:r>
              <a:rPr lang="en-US" sz="1800" dirty="0">
                <a:solidFill>
                  <a:schemeClr val="bg1"/>
                </a:solidFill>
                <a:latin typeface="Arial" charset="0"/>
              </a:rPr>
              <a:t>is driven by fundamental research, seeking </a:t>
            </a:r>
            <a:r>
              <a:rPr kumimoji="0" lang="en-US" sz="1800" b="1" i="0" u="none" strike="noStrike" cap="none" normalizeH="0" baseline="0" dirty="0">
                <a:ln>
                  <a:noFill/>
                </a:ln>
                <a:solidFill>
                  <a:schemeClr val="bg1"/>
                </a:solidFill>
                <a:effectLst/>
                <a:latin typeface="Arial" charset="0"/>
              </a:rPr>
              <a:t>long-term capital appreciation</a:t>
            </a:r>
            <a:r>
              <a:rPr kumimoji="0" lang="en-US" sz="1800" i="0" u="none" strike="noStrike" cap="none" normalizeH="0" baseline="0" dirty="0">
                <a:ln>
                  <a:noFill/>
                </a:ln>
                <a:solidFill>
                  <a:schemeClr val="bg1"/>
                </a:solidFill>
                <a:effectLst/>
                <a:latin typeface="Arial" charset="0"/>
              </a:rPr>
              <a:t> through the discovery of </a:t>
            </a:r>
            <a:r>
              <a:rPr kumimoji="0" lang="en-US" sz="1800" b="1" i="0" u="none" strike="noStrike" kern="0" cap="none" spc="0" normalizeH="0" baseline="0" noProof="0" dirty="0">
                <a:ln>
                  <a:noFill/>
                </a:ln>
                <a:solidFill>
                  <a:srgbClr val="FFFFFF"/>
                </a:solidFill>
                <a:effectLst/>
                <a:uLnTx/>
                <a:uFillTx/>
                <a:latin typeface="Arial" charset="0"/>
                <a:ea typeface="+mn-ea"/>
                <a:cs typeface="+mn-cs"/>
              </a:rPr>
              <a:t>innovative technology companies </a:t>
            </a:r>
            <a:r>
              <a:rPr kumimoji="0" lang="en-US" sz="1800" i="0" u="none" strike="noStrike" kern="0" cap="none" spc="0" normalizeH="0" baseline="0" noProof="0" dirty="0">
                <a:ln>
                  <a:noFill/>
                </a:ln>
                <a:solidFill>
                  <a:srgbClr val="FFFFFF"/>
                </a:solidFill>
                <a:effectLst/>
                <a:uLnTx/>
                <a:uFillTx/>
                <a:latin typeface="Arial" charset="0"/>
                <a:ea typeface="+mn-ea"/>
                <a:cs typeface="+mn-cs"/>
              </a:rPr>
              <a:t>and building a portfolio with a </a:t>
            </a:r>
            <a:r>
              <a:rPr kumimoji="0" lang="en-US" sz="1800" b="1" i="0" u="none" strike="noStrike" kern="0" cap="none" spc="0" normalizeH="0" baseline="0" noProof="0" dirty="0">
                <a:ln>
                  <a:noFill/>
                </a:ln>
                <a:solidFill>
                  <a:srgbClr val="FFFFFF"/>
                </a:solidFill>
                <a:effectLst/>
                <a:uLnTx/>
                <a:uFillTx/>
                <a:latin typeface="Arial" charset="0"/>
                <a:ea typeface="+mn-ea"/>
                <a:cs typeface="+mn-cs"/>
              </a:rPr>
              <a:t>focus on opportunities in emerging mid and large-cap companies</a:t>
            </a:r>
          </a:p>
        </p:txBody>
      </p:sp>
    </p:spTree>
    <p:extLst>
      <p:ext uri="{BB962C8B-B14F-4D97-AF65-F5344CB8AC3E}">
        <p14:creationId xmlns:p14="http://schemas.microsoft.com/office/powerpoint/2010/main" val="61227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22"/>
          </p:nvPr>
        </p:nvSpPr>
        <p:spPr>
          <a:xfrm>
            <a:off x="327600" y="5996763"/>
            <a:ext cx="8736000" cy="703505"/>
          </a:xfrm>
        </p:spPr>
        <p:txBody>
          <a:bodyPr/>
          <a:lstStyle/>
          <a:p>
            <a:r>
              <a:rPr lang="en-US" dirty="0"/>
              <a:t>Source: Voya IM, as at 31 March 2024. From 25 July 2022, discretionary portfolio management services formerly provided to Allianz Technology Trust PLC (the “Company”) by Allianz Global Investors (“AllianzGI”) have been delegated to Voya Investment Management Co. LLC (“Voya IM”). All members of the former AllianzGI Global Technology Team transferred to Voya IM and continue to manage the Company’s portfolio. It is anticipated that there will be no change to the investment process. AllianzGI will remain the Company’s AIFM (Alternative Investment Fund Manager), providing company secretarial, administration and sales and marketing services. Grassroots</a:t>
            </a:r>
            <a:r>
              <a:rPr lang="en-US" baseline="30000" dirty="0"/>
              <a:t>®</a:t>
            </a:r>
            <a:r>
              <a:rPr lang="en-US" dirty="0"/>
              <a:t> Research is a division of Allianz Global Investors that commissions investigative market research for asset management professionals. Research data used to generate Grassroots</a:t>
            </a:r>
            <a:r>
              <a:rPr lang="en-US" baseline="30000" dirty="0"/>
              <a:t>®</a:t>
            </a:r>
            <a:r>
              <a:rPr lang="en-US" dirty="0"/>
              <a:t> Research reports are received from independent third-party contractors who supply research that, subject to applicable laws and regulations, may be paid for by commissions generated by trades executed on behalf of clients.</a:t>
            </a:r>
          </a:p>
        </p:txBody>
      </p:sp>
      <p:sp>
        <p:nvSpPr>
          <p:cNvPr id="2" name="Title 1"/>
          <p:cNvSpPr>
            <a:spLocks noGrp="1"/>
          </p:cNvSpPr>
          <p:nvPr>
            <p:ph type="title"/>
          </p:nvPr>
        </p:nvSpPr>
        <p:spPr/>
        <p:txBody>
          <a:bodyPr/>
          <a:lstStyle/>
          <a:p>
            <a:r>
              <a:rPr lang="en-GB" dirty="0"/>
              <a:t>The Voya IM Team managing Allianz Technology Trust (“ATT”)</a:t>
            </a:r>
          </a:p>
        </p:txBody>
      </p:sp>
      <p:sp>
        <p:nvSpPr>
          <p:cNvPr id="11" name="Text Placeholder 6">
            <a:extLst>
              <a:ext uri="{FF2B5EF4-FFF2-40B4-BE49-F238E27FC236}">
                <a16:creationId xmlns:a16="http://schemas.microsoft.com/office/drawing/2014/main" id="{5A2A3EA5-2025-0645-833D-437C2F876C63}"/>
              </a:ext>
            </a:extLst>
          </p:cNvPr>
          <p:cNvSpPr txBox="1">
            <a:spLocks/>
          </p:cNvSpPr>
          <p:nvPr/>
        </p:nvSpPr>
        <p:spPr>
          <a:xfrm>
            <a:off x="337709" y="1587862"/>
            <a:ext cx="7194850" cy="244800"/>
          </a:xfrm>
          <a:prstGeom prst="rect">
            <a:avLst/>
          </a:prstGeom>
        </p:spPr>
        <p:txBody>
          <a:bodyPr>
            <a:no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r>
              <a:rPr lang="en-US" dirty="0"/>
              <a:t>The portfolio management team employs a collaborative investment management process with each team member offering complementary skills to enhance the decision-making process.</a:t>
            </a:r>
          </a:p>
          <a:p>
            <a:r>
              <a:rPr lang="en-US" dirty="0"/>
              <a:t>The team’s combined investment industry experience is 116 years with an average of 23 years.</a:t>
            </a:r>
          </a:p>
          <a:p>
            <a:endParaRPr lang="en-US" dirty="0"/>
          </a:p>
        </p:txBody>
      </p:sp>
      <p:sp>
        <p:nvSpPr>
          <p:cNvPr id="15" name="object 5">
            <a:extLst>
              <a:ext uri="{FF2B5EF4-FFF2-40B4-BE49-F238E27FC236}">
                <a16:creationId xmlns:a16="http://schemas.microsoft.com/office/drawing/2014/main" id="{F7334D6C-4862-7C0E-C425-8F2C73AE9EBC}"/>
              </a:ext>
            </a:extLst>
          </p:cNvPr>
          <p:cNvSpPr txBox="1"/>
          <p:nvPr/>
        </p:nvSpPr>
        <p:spPr>
          <a:xfrm>
            <a:off x="519169" y="2465879"/>
            <a:ext cx="8247888" cy="1847088"/>
          </a:xfrm>
          <a:prstGeom prst="rect">
            <a:avLst/>
          </a:prstGeom>
          <a:solidFill>
            <a:schemeClr val="bg1">
              <a:lumMod val="95000"/>
            </a:schemeClr>
          </a:solidFill>
          <a:ln w="6350">
            <a:noFill/>
          </a:ln>
        </p:spPr>
        <p:txBody>
          <a:bodyPr vert="horz" wrap="square" lIns="0" tIns="0" rIns="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dirty="0">
              <a:ln>
                <a:noFill/>
              </a:ln>
              <a:solidFill>
                <a:srgbClr val="525252"/>
              </a:solidFill>
              <a:effectLst/>
              <a:uLnTx/>
              <a:uFillTx/>
              <a:latin typeface="Arial"/>
              <a:ea typeface="+mn-ea"/>
              <a:cs typeface="Arial"/>
            </a:endParaRPr>
          </a:p>
        </p:txBody>
      </p:sp>
      <p:graphicFrame>
        <p:nvGraphicFramePr>
          <p:cNvPr id="16" name="Table 14">
            <a:extLst>
              <a:ext uri="{FF2B5EF4-FFF2-40B4-BE49-F238E27FC236}">
                <a16:creationId xmlns:a16="http://schemas.microsoft.com/office/drawing/2014/main" id="{C578606F-57C9-022C-9F4A-329B673B4336}"/>
              </a:ext>
            </a:extLst>
          </p:cNvPr>
          <p:cNvGraphicFramePr>
            <a:graphicFrameLocks noGrp="1"/>
          </p:cNvGraphicFramePr>
          <p:nvPr>
            <p:custDataLst>
              <p:tags r:id="rId1"/>
            </p:custDataLst>
            <p:extLst>
              <p:ext uri="{D42A27DB-BD31-4B8C-83A1-F6EECF244321}">
                <p14:modId xmlns:p14="http://schemas.microsoft.com/office/powerpoint/2010/main" val="2627155839"/>
              </p:ext>
            </p:extLst>
          </p:nvPr>
        </p:nvGraphicFramePr>
        <p:xfrm>
          <a:off x="526617" y="3560031"/>
          <a:ext cx="8222764" cy="876300"/>
        </p:xfrm>
        <a:graphic>
          <a:graphicData uri="http://schemas.openxmlformats.org/drawingml/2006/table">
            <a:tbl>
              <a:tblPr firstRow="1" bandRow="1">
                <a:tableStyleId>{5C22544A-7EE6-4342-B048-85BDC9FD1C3A}</a:tableStyleId>
              </a:tblPr>
              <a:tblGrid>
                <a:gridCol w="1644211">
                  <a:extLst>
                    <a:ext uri="{9D8B030D-6E8A-4147-A177-3AD203B41FA5}">
                      <a16:colId xmlns:a16="http://schemas.microsoft.com/office/drawing/2014/main" val="282850697"/>
                    </a:ext>
                  </a:extLst>
                </a:gridCol>
                <a:gridCol w="1719338">
                  <a:extLst>
                    <a:ext uri="{9D8B030D-6E8A-4147-A177-3AD203B41FA5}">
                      <a16:colId xmlns:a16="http://schemas.microsoft.com/office/drawing/2014/main" val="1826046065"/>
                    </a:ext>
                  </a:extLst>
                </a:gridCol>
                <a:gridCol w="1569084">
                  <a:extLst>
                    <a:ext uri="{9D8B030D-6E8A-4147-A177-3AD203B41FA5}">
                      <a16:colId xmlns:a16="http://schemas.microsoft.com/office/drawing/2014/main" val="1764360497"/>
                    </a:ext>
                  </a:extLst>
                </a:gridCol>
                <a:gridCol w="1644211">
                  <a:extLst>
                    <a:ext uri="{9D8B030D-6E8A-4147-A177-3AD203B41FA5}">
                      <a16:colId xmlns:a16="http://schemas.microsoft.com/office/drawing/2014/main" val="3936212822"/>
                    </a:ext>
                  </a:extLst>
                </a:gridCol>
                <a:gridCol w="1645920">
                  <a:extLst>
                    <a:ext uri="{9D8B030D-6E8A-4147-A177-3AD203B41FA5}">
                      <a16:colId xmlns:a16="http://schemas.microsoft.com/office/drawing/2014/main" val="2241332151"/>
                    </a:ext>
                  </a:extLst>
                </a:gridCol>
              </a:tblGrid>
              <a:tr h="660671">
                <a:tc>
                  <a:txBody>
                    <a:bodyPr/>
                    <a:lstStyle/>
                    <a:p>
                      <a:pPr algn="ctr"/>
                      <a:r>
                        <a:rPr lang="en-US" sz="950" b="1" dirty="0">
                          <a:solidFill>
                            <a:schemeClr val="tx1"/>
                          </a:solidFill>
                        </a:rPr>
                        <a:t>Mike Seidenberg</a:t>
                      </a:r>
                    </a:p>
                    <a:p>
                      <a:pPr algn="ctr"/>
                      <a:r>
                        <a:rPr lang="en-US" sz="950" b="0" dirty="0">
                          <a:solidFill>
                            <a:schemeClr val="tx1"/>
                          </a:solidFill>
                        </a:rPr>
                        <a:t>Lead Portfolio Manager</a:t>
                      </a:r>
                    </a:p>
                    <a:p>
                      <a:pPr algn="ctr"/>
                      <a:endParaRPr lang="en-US" sz="400" b="0" dirty="0">
                        <a:solidFill>
                          <a:schemeClr val="tx1"/>
                        </a:solidFill>
                      </a:endParaRPr>
                    </a:p>
                    <a:p>
                      <a:pPr algn="ctr"/>
                      <a:endParaRPr lang="en-US" sz="950" b="0" i="1" dirty="0">
                        <a:solidFill>
                          <a:schemeClr val="tx1"/>
                        </a:solidFill>
                      </a:endParaRPr>
                    </a:p>
                    <a:p>
                      <a:pPr algn="ctr"/>
                      <a:r>
                        <a:rPr lang="en-US" sz="950" b="0" i="1" dirty="0">
                          <a:solidFill>
                            <a:schemeClr val="tx1"/>
                          </a:solidFill>
                        </a:rPr>
                        <a:t>23 years experience</a:t>
                      </a:r>
                    </a:p>
                    <a:p>
                      <a:pPr algn="ctr"/>
                      <a:endParaRPr lang="en-US" sz="95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950" b="1" dirty="0">
                          <a:solidFill>
                            <a:schemeClr val="tx1"/>
                          </a:solidFill>
                        </a:rPr>
                        <a:t>Erik Swords </a:t>
                      </a:r>
                    </a:p>
                    <a:p>
                      <a:pPr algn="ctr"/>
                      <a:r>
                        <a:rPr lang="en-US" sz="950" b="0" dirty="0">
                          <a:solidFill>
                            <a:schemeClr val="tx1"/>
                          </a:solidFill>
                        </a:rPr>
                        <a:t>Portfolio Manager</a:t>
                      </a:r>
                      <a:br>
                        <a:rPr lang="en-US" sz="950" b="0" dirty="0">
                          <a:solidFill>
                            <a:schemeClr val="tx1"/>
                          </a:solidFill>
                        </a:rPr>
                      </a:br>
                      <a:r>
                        <a:rPr lang="en-US" sz="950" b="0" dirty="0">
                          <a:solidFill>
                            <a:schemeClr val="tx1"/>
                          </a:solidFill>
                        </a:rPr>
                        <a:t>Head of Global Technology</a:t>
                      </a:r>
                    </a:p>
                    <a:p>
                      <a:pPr algn="ctr"/>
                      <a:endParaRPr lang="en-US" sz="400" b="0" dirty="0">
                        <a:solidFill>
                          <a:schemeClr val="tx1"/>
                        </a:solidFill>
                      </a:endParaRPr>
                    </a:p>
                    <a:p>
                      <a:pPr algn="ctr"/>
                      <a:r>
                        <a:rPr lang="en-US" sz="950" b="0" i="1" dirty="0">
                          <a:solidFill>
                            <a:schemeClr val="tx1"/>
                          </a:solidFill>
                        </a:rPr>
                        <a:t>24 years experience</a:t>
                      </a:r>
                    </a:p>
                    <a:p>
                      <a:pPr algn="ctr"/>
                      <a:endParaRPr lang="en-US" sz="95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950" b="1" dirty="0">
                          <a:solidFill>
                            <a:schemeClr val="tx1"/>
                          </a:solidFill>
                        </a:rPr>
                        <a:t>Justin Sumner, CFA</a:t>
                      </a:r>
                    </a:p>
                    <a:p>
                      <a:pPr algn="ctr"/>
                      <a:r>
                        <a:rPr lang="en-US" sz="950" b="0" dirty="0">
                          <a:solidFill>
                            <a:schemeClr val="tx1"/>
                          </a:solidFill>
                        </a:rPr>
                        <a:t>Equity Analyst</a:t>
                      </a:r>
                    </a:p>
                    <a:p>
                      <a:pPr algn="ctr"/>
                      <a:endParaRPr lang="en-US" sz="400" b="0" dirty="0">
                        <a:solidFill>
                          <a:schemeClr val="tx1"/>
                        </a:solidFill>
                      </a:endParaRPr>
                    </a:p>
                    <a:p>
                      <a:pPr algn="ctr"/>
                      <a:endParaRPr lang="en-US" sz="950" b="0" i="1" dirty="0">
                        <a:solidFill>
                          <a:schemeClr val="tx1"/>
                        </a:solidFill>
                      </a:endParaRPr>
                    </a:p>
                    <a:p>
                      <a:pPr algn="ctr"/>
                      <a:r>
                        <a:rPr lang="en-US" sz="950" b="0" i="1" dirty="0">
                          <a:solidFill>
                            <a:schemeClr val="tx1"/>
                          </a:solidFill>
                        </a:rPr>
                        <a:t>27 years experience</a:t>
                      </a:r>
                    </a:p>
                    <a:p>
                      <a:pPr algn="ctr"/>
                      <a:endParaRPr lang="en-US" sz="95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950" b="1" dirty="0">
                          <a:solidFill>
                            <a:schemeClr val="tx1"/>
                          </a:solidFill>
                        </a:rPr>
                        <a:t>Danny Su</a:t>
                      </a:r>
                    </a:p>
                    <a:p>
                      <a:pPr algn="ctr"/>
                      <a:r>
                        <a:rPr lang="en-US" sz="950" b="0" dirty="0">
                          <a:solidFill>
                            <a:schemeClr val="tx1"/>
                          </a:solidFill>
                        </a:rPr>
                        <a:t>Equity Analyst</a:t>
                      </a:r>
                    </a:p>
                    <a:p>
                      <a:pPr algn="ctr"/>
                      <a:endParaRPr lang="en-US" sz="400" b="0" dirty="0">
                        <a:solidFill>
                          <a:schemeClr val="tx1"/>
                        </a:solidFill>
                      </a:endParaRPr>
                    </a:p>
                    <a:p>
                      <a:pPr algn="ctr"/>
                      <a:endParaRPr lang="en-US" sz="950" b="0" i="1" dirty="0">
                        <a:solidFill>
                          <a:schemeClr val="tx1"/>
                        </a:solidFill>
                      </a:endParaRPr>
                    </a:p>
                    <a:p>
                      <a:pPr algn="ctr"/>
                      <a:r>
                        <a:rPr lang="en-US" sz="950" b="0" i="1" dirty="0">
                          <a:solidFill>
                            <a:schemeClr val="tx1"/>
                          </a:solidFill>
                        </a:rPr>
                        <a:t>25 years experience</a:t>
                      </a:r>
                    </a:p>
                    <a:p>
                      <a:pPr algn="ctr"/>
                      <a:endParaRPr lang="en-US" sz="950" b="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950" b="1" dirty="0">
                          <a:solidFill>
                            <a:schemeClr val="tx1"/>
                          </a:solidFill>
                        </a:rPr>
                        <a:t>John Coyle</a:t>
                      </a:r>
                    </a:p>
                    <a:p>
                      <a:pPr algn="ctr"/>
                      <a:r>
                        <a:rPr lang="en-US" sz="950" b="0" dirty="0">
                          <a:solidFill>
                            <a:schemeClr val="tx1"/>
                          </a:solidFill>
                        </a:rPr>
                        <a:t>Equity Analyst</a:t>
                      </a:r>
                    </a:p>
                    <a:p>
                      <a:pPr algn="ctr"/>
                      <a:endParaRPr lang="en-US" sz="400" b="0" dirty="0">
                        <a:solidFill>
                          <a:schemeClr val="tx1"/>
                        </a:solidFill>
                      </a:endParaRPr>
                    </a:p>
                    <a:p>
                      <a:pPr algn="ctr"/>
                      <a:endParaRPr lang="en-US" sz="950" b="0" i="1" dirty="0">
                        <a:solidFill>
                          <a:schemeClr val="tx1"/>
                        </a:solidFill>
                      </a:endParaRPr>
                    </a:p>
                    <a:p>
                      <a:pPr algn="ctr"/>
                      <a:r>
                        <a:rPr lang="en-US" sz="950" b="0" i="1" dirty="0">
                          <a:solidFill>
                            <a:schemeClr val="tx1"/>
                          </a:solidFill>
                        </a:rPr>
                        <a:t>17 years experience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46634635"/>
                  </a:ext>
                </a:extLst>
              </a:tr>
            </a:tbl>
          </a:graphicData>
        </a:graphic>
      </p:graphicFrame>
      <p:sp>
        <p:nvSpPr>
          <p:cNvPr id="19" name="TextBox 18">
            <a:extLst>
              <a:ext uri="{FF2B5EF4-FFF2-40B4-BE49-F238E27FC236}">
                <a16:creationId xmlns:a16="http://schemas.microsoft.com/office/drawing/2014/main" id="{05AF3BCE-0FE9-ECCB-A5FE-75C886DB1247}"/>
              </a:ext>
            </a:extLst>
          </p:cNvPr>
          <p:cNvSpPr txBox="1"/>
          <p:nvPr/>
        </p:nvSpPr>
        <p:spPr>
          <a:xfrm>
            <a:off x="4653782" y="5077866"/>
            <a:ext cx="4096512" cy="320040"/>
          </a:xfrm>
          <a:prstGeom prst="rect">
            <a:avLst/>
          </a:prstGeom>
          <a:solidFill>
            <a:schemeClr val="accent3"/>
          </a:solidFill>
          <a:ln>
            <a:noFill/>
          </a:ln>
        </p:spPr>
        <p:txBody>
          <a:bodyPr wrap="square" lIns="0" tIns="0" rIns="0" bIns="0" rtlCol="0" anchor="ctr">
            <a:noAutofit/>
          </a:bodyPr>
          <a:lstStyle/>
          <a:p>
            <a:pPr algn="ctr">
              <a:lnSpc>
                <a:spcPct val="110000"/>
              </a:lnSpc>
              <a:spcBef>
                <a:spcPts val="800"/>
              </a:spcBef>
            </a:pPr>
            <a:r>
              <a:rPr lang="en-US" sz="1000" dirty="0">
                <a:solidFill>
                  <a:schemeClr val="bg1"/>
                </a:solidFill>
                <a:latin typeface="+mn-lt"/>
              </a:rPr>
              <a:t>Risk </a:t>
            </a:r>
            <a:r>
              <a:rPr lang="en-US" sz="1000" dirty="0">
                <a:solidFill>
                  <a:schemeClr val="bg1"/>
                </a:solidFill>
              </a:rPr>
              <a:t>M</a:t>
            </a:r>
            <a:r>
              <a:rPr lang="en-US" sz="1000" dirty="0">
                <a:solidFill>
                  <a:schemeClr val="bg1"/>
                </a:solidFill>
                <a:latin typeface="+mn-lt"/>
              </a:rPr>
              <a:t>anagement, Trading Operations &amp; Compliance </a:t>
            </a:r>
            <a:endParaRPr lang="en-US" sz="1000" baseline="30000" dirty="0">
              <a:solidFill>
                <a:schemeClr val="bg1"/>
              </a:solidFill>
              <a:latin typeface="+mn-lt"/>
            </a:endParaRPr>
          </a:p>
        </p:txBody>
      </p:sp>
      <p:sp>
        <p:nvSpPr>
          <p:cNvPr id="24" name="TextBox 23">
            <a:extLst>
              <a:ext uri="{FF2B5EF4-FFF2-40B4-BE49-F238E27FC236}">
                <a16:creationId xmlns:a16="http://schemas.microsoft.com/office/drawing/2014/main" id="{5D0889A1-2075-29C6-6DE6-E7818108E9E0}"/>
              </a:ext>
            </a:extLst>
          </p:cNvPr>
          <p:cNvSpPr txBox="1"/>
          <p:nvPr/>
        </p:nvSpPr>
        <p:spPr>
          <a:xfrm>
            <a:off x="517563" y="4375582"/>
            <a:ext cx="8228502" cy="320040"/>
          </a:xfrm>
          <a:prstGeom prst="rect">
            <a:avLst/>
          </a:prstGeom>
          <a:solidFill>
            <a:schemeClr val="tx2"/>
          </a:solidFill>
          <a:ln>
            <a:solidFill>
              <a:schemeClr val="tx2"/>
            </a:solidFill>
          </a:ln>
        </p:spPr>
        <p:txBody>
          <a:bodyPr wrap="square" lIns="0" tIns="0" rIns="0" bIns="0" rtlCol="0" anchor="ctr">
            <a:noAutofit/>
          </a:bodyPr>
          <a:lstStyle/>
          <a:p>
            <a:pPr algn="ctr">
              <a:lnSpc>
                <a:spcPct val="110000"/>
              </a:lnSpc>
              <a:spcBef>
                <a:spcPts val="800"/>
              </a:spcBef>
            </a:pPr>
            <a:r>
              <a:rPr lang="en-US" sz="1000" b="1" dirty="0">
                <a:solidFill>
                  <a:schemeClr val="bg1"/>
                </a:solidFill>
              </a:rPr>
              <a:t>Investment Team S</a:t>
            </a:r>
            <a:r>
              <a:rPr lang="en-US" sz="1000" b="1" dirty="0">
                <a:solidFill>
                  <a:schemeClr val="bg1"/>
                </a:solidFill>
                <a:latin typeface="+mn-lt"/>
              </a:rPr>
              <a:t>upported by Broad Firm Resources</a:t>
            </a:r>
            <a:endParaRPr lang="en-US" sz="1000" b="1" baseline="30000" dirty="0">
              <a:solidFill>
                <a:schemeClr val="bg1"/>
              </a:solidFill>
              <a:latin typeface="+mn-lt"/>
            </a:endParaRPr>
          </a:p>
        </p:txBody>
      </p:sp>
      <p:sp>
        <p:nvSpPr>
          <p:cNvPr id="25" name="TextBox 24">
            <a:extLst>
              <a:ext uri="{FF2B5EF4-FFF2-40B4-BE49-F238E27FC236}">
                <a16:creationId xmlns:a16="http://schemas.microsoft.com/office/drawing/2014/main" id="{92B47D00-3D31-F6EC-FF0A-28D7EAE7E0E7}"/>
              </a:ext>
            </a:extLst>
          </p:cNvPr>
          <p:cNvSpPr txBox="1"/>
          <p:nvPr/>
        </p:nvSpPr>
        <p:spPr>
          <a:xfrm>
            <a:off x="518233" y="4734694"/>
            <a:ext cx="4096512" cy="320040"/>
          </a:xfrm>
          <a:prstGeom prst="rect">
            <a:avLst/>
          </a:prstGeom>
          <a:solidFill>
            <a:schemeClr val="accent3"/>
          </a:solidFill>
          <a:ln>
            <a:noFill/>
          </a:ln>
        </p:spPr>
        <p:txBody>
          <a:bodyPr wrap="square" lIns="0" tIns="0" rIns="0" bIns="0" rtlCol="0" anchor="ctr">
            <a:noAutofit/>
          </a:bodyPr>
          <a:lstStyle/>
          <a:p>
            <a:pPr algn="ctr">
              <a:lnSpc>
                <a:spcPct val="110000"/>
              </a:lnSpc>
              <a:spcBef>
                <a:spcPts val="800"/>
              </a:spcBef>
            </a:pPr>
            <a:r>
              <a:rPr lang="en-US" sz="1000" dirty="0">
                <a:solidFill>
                  <a:schemeClr val="bg1"/>
                </a:solidFill>
                <a:latin typeface="+mn-lt"/>
              </a:rPr>
              <a:t>Fundamental &amp; Thematic Research</a:t>
            </a:r>
            <a:endParaRPr lang="en-US" sz="1000" baseline="30000" dirty="0">
              <a:solidFill>
                <a:schemeClr val="bg1"/>
              </a:solidFill>
              <a:latin typeface="+mn-lt"/>
            </a:endParaRPr>
          </a:p>
        </p:txBody>
      </p:sp>
      <p:sp>
        <p:nvSpPr>
          <p:cNvPr id="26" name="TextBox 25">
            <a:extLst>
              <a:ext uri="{FF2B5EF4-FFF2-40B4-BE49-F238E27FC236}">
                <a16:creationId xmlns:a16="http://schemas.microsoft.com/office/drawing/2014/main" id="{F02AA09D-AEAB-E7C2-DBAD-4FB963A30BA0}"/>
              </a:ext>
            </a:extLst>
          </p:cNvPr>
          <p:cNvSpPr txBox="1"/>
          <p:nvPr/>
        </p:nvSpPr>
        <p:spPr>
          <a:xfrm>
            <a:off x="510786" y="5077881"/>
            <a:ext cx="4096512" cy="320040"/>
          </a:xfrm>
          <a:prstGeom prst="rect">
            <a:avLst/>
          </a:prstGeom>
          <a:solidFill>
            <a:schemeClr val="accent3"/>
          </a:solidFill>
          <a:ln>
            <a:noFill/>
          </a:ln>
        </p:spPr>
        <p:txBody>
          <a:bodyPr wrap="square" lIns="0" tIns="0" rIns="0" bIns="0" rtlCol="0" anchor="ctr">
            <a:noAutofit/>
          </a:bodyPr>
          <a:lstStyle/>
          <a:p>
            <a:pPr algn="ctr">
              <a:lnSpc>
                <a:spcPct val="110000"/>
              </a:lnSpc>
              <a:spcBef>
                <a:spcPts val="800"/>
              </a:spcBef>
            </a:pPr>
            <a:r>
              <a:rPr kumimoji="0" lang="en-US" sz="1000" b="0" i="0" u="none" strike="noStrike" kern="1200" cap="none" spc="0" normalizeH="0" baseline="0" noProof="0" dirty="0">
                <a:ln>
                  <a:noFill/>
                </a:ln>
                <a:solidFill>
                  <a:schemeClr val="bg1"/>
                </a:solidFill>
                <a:effectLst/>
                <a:uLnTx/>
                <a:uFillTx/>
                <a:ea typeface="+mn-ea"/>
                <a:cs typeface="+mn-cs"/>
              </a:rPr>
              <a:t>Grassroots Research</a:t>
            </a:r>
            <a:r>
              <a:rPr kumimoji="0" lang="en-US" sz="1000" b="0" i="0" u="none" strike="noStrike" kern="1200" cap="none" spc="0" normalizeH="0" baseline="30000" noProof="0" dirty="0">
                <a:ln>
                  <a:noFill/>
                </a:ln>
                <a:solidFill>
                  <a:schemeClr val="bg1"/>
                </a:solidFill>
                <a:effectLst/>
                <a:uLnTx/>
                <a:uFillTx/>
                <a:ea typeface="+mn-ea"/>
                <a:cs typeface="+mn-cs"/>
              </a:rPr>
              <a:t>®</a:t>
            </a:r>
            <a:r>
              <a:rPr lang="en-US" sz="1000" dirty="0">
                <a:solidFill>
                  <a:schemeClr val="bg1"/>
                </a:solidFill>
                <a:latin typeface="+mn-lt"/>
              </a:rPr>
              <a:t>*</a:t>
            </a:r>
            <a:endParaRPr lang="en-US" sz="1000" baseline="30000" dirty="0">
              <a:solidFill>
                <a:schemeClr val="bg1"/>
              </a:solidFill>
              <a:latin typeface="+mn-lt"/>
            </a:endParaRPr>
          </a:p>
        </p:txBody>
      </p:sp>
      <p:sp>
        <p:nvSpPr>
          <p:cNvPr id="27" name="TextBox 26">
            <a:extLst>
              <a:ext uri="{FF2B5EF4-FFF2-40B4-BE49-F238E27FC236}">
                <a16:creationId xmlns:a16="http://schemas.microsoft.com/office/drawing/2014/main" id="{EA22EE39-FFCC-7F6D-28E6-AB46A4FCA8AA}"/>
              </a:ext>
            </a:extLst>
          </p:cNvPr>
          <p:cNvSpPr txBox="1"/>
          <p:nvPr/>
        </p:nvSpPr>
        <p:spPr>
          <a:xfrm>
            <a:off x="4654699" y="4734694"/>
            <a:ext cx="4096512" cy="320040"/>
          </a:xfrm>
          <a:prstGeom prst="rect">
            <a:avLst/>
          </a:prstGeom>
          <a:solidFill>
            <a:schemeClr val="accent3"/>
          </a:solidFill>
          <a:ln>
            <a:noFill/>
          </a:ln>
        </p:spPr>
        <p:txBody>
          <a:bodyPr wrap="square" lIns="0" tIns="0" rIns="0" bIns="0" rtlCol="0" anchor="ctr">
            <a:noAutofit/>
          </a:bodyPr>
          <a:lstStyle>
            <a:defPPr>
              <a:defRPr lang="en-US"/>
            </a:defPPr>
            <a:lvl1pPr algn="ctr">
              <a:lnSpc>
                <a:spcPct val="110000"/>
              </a:lnSpc>
              <a:spcBef>
                <a:spcPts val="800"/>
              </a:spcBef>
              <a:defRPr sz="1000">
                <a:solidFill>
                  <a:schemeClr val="bg1"/>
                </a:solidFill>
              </a:defRPr>
            </a:lvl1pPr>
          </a:lstStyle>
          <a:p>
            <a:r>
              <a:rPr lang="en-US" sz="1000" dirty="0">
                <a:solidFill>
                  <a:schemeClr val="bg1"/>
                </a:solidFill>
                <a:latin typeface="+mn-lt"/>
              </a:rPr>
              <a:t>Quantitative &amp; ESG Research</a:t>
            </a:r>
            <a:endParaRPr lang="en-US" dirty="0"/>
          </a:p>
        </p:txBody>
      </p:sp>
      <p:sp>
        <p:nvSpPr>
          <p:cNvPr id="28" name="TextBox 27">
            <a:extLst>
              <a:ext uri="{FF2B5EF4-FFF2-40B4-BE49-F238E27FC236}">
                <a16:creationId xmlns:a16="http://schemas.microsoft.com/office/drawing/2014/main" id="{D0B59DB5-96B9-5E91-ED33-1902C4C7220B}"/>
              </a:ext>
            </a:extLst>
          </p:cNvPr>
          <p:cNvSpPr txBox="1"/>
          <p:nvPr/>
        </p:nvSpPr>
        <p:spPr>
          <a:xfrm>
            <a:off x="518586" y="5435810"/>
            <a:ext cx="8228502" cy="320040"/>
          </a:xfrm>
          <a:prstGeom prst="rect">
            <a:avLst/>
          </a:prstGeom>
          <a:solidFill>
            <a:schemeClr val="accent5"/>
          </a:solidFill>
          <a:ln w="19050">
            <a:solidFill>
              <a:schemeClr val="accent5"/>
            </a:solidFill>
          </a:ln>
        </p:spPr>
        <p:txBody>
          <a:bodyPr wrap="square" lIns="0" tIns="0" rIns="0" bIns="0" rtlCol="0" anchor="ctr">
            <a:noAutofit/>
          </a:bodyPr>
          <a:lstStyle/>
          <a:p>
            <a:pPr algn="ctr">
              <a:lnSpc>
                <a:spcPct val="110000"/>
              </a:lnSpc>
              <a:spcBef>
                <a:spcPts val="800"/>
              </a:spcBef>
            </a:pPr>
            <a:r>
              <a:rPr lang="en-US" sz="1000" b="1" dirty="0">
                <a:solidFill>
                  <a:schemeClr val="bg1"/>
                </a:solidFill>
              </a:rPr>
              <a:t>Silicon Valley Boots on the Ground Expertise </a:t>
            </a:r>
            <a:endParaRPr lang="en-US" sz="1000" b="1" baseline="30000" dirty="0">
              <a:solidFill>
                <a:schemeClr val="bg1"/>
              </a:solidFill>
              <a:latin typeface="+mn-lt"/>
            </a:endParaRPr>
          </a:p>
        </p:txBody>
      </p:sp>
      <p:grpSp>
        <p:nvGrpSpPr>
          <p:cNvPr id="29" name="Group 28">
            <a:extLst>
              <a:ext uri="{FF2B5EF4-FFF2-40B4-BE49-F238E27FC236}">
                <a16:creationId xmlns:a16="http://schemas.microsoft.com/office/drawing/2014/main" id="{4A35178C-75D8-ED60-8165-C07F0F9586ED}"/>
              </a:ext>
            </a:extLst>
          </p:cNvPr>
          <p:cNvGrpSpPr/>
          <p:nvPr/>
        </p:nvGrpSpPr>
        <p:grpSpPr>
          <a:xfrm>
            <a:off x="580203" y="2562691"/>
            <a:ext cx="8105268" cy="951340"/>
            <a:chOff x="510786" y="1803387"/>
            <a:chExt cx="8105268" cy="951340"/>
          </a:xfrm>
        </p:grpSpPr>
        <p:sp>
          <p:nvSpPr>
            <p:cNvPr id="30" name="Rectangle 29">
              <a:extLst>
                <a:ext uri="{FF2B5EF4-FFF2-40B4-BE49-F238E27FC236}">
                  <a16:creationId xmlns:a16="http://schemas.microsoft.com/office/drawing/2014/main" id="{31F248F2-B88D-C6DA-E9D3-B75229B5ABF6}"/>
                </a:ext>
              </a:extLst>
            </p:cNvPr>
            <p:cNvSpPr/>
            <p:nvPr/>
          </p:nvSpPr>
          <p:spPr>
            <a:xfrm>
              <a:off x="510786" y="1803387"/>
              <a:ext cx="8105268" cy="951340"/>
            </a:xfrm>
            <a:prstGeom prst="rect">
              <a:avLst/>
            </a:prstGeom>
            <a:solidFill>
              <a:srgbClr val="9BA2B1"/>
            </a:solidFill>
            <a:ln w="6350">
              <a:solidFill>
                <a:srgbClr val="9BA2B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pic>
          <p:nvPicPr>
            <p:cNvPr id="31" name="Picture 30" descr="A person in a suit and tie&#10;&#10;Description automatically generated">
              <a:extLst>
                <a:ext uri="{FF2B5EF4-FFF2-40B4-BE49-F238E27FC236}">
                  <a16:creationId xmlns:a16="http://schemas.microsoft.com/office/drawing/2014/main" id="{21E2FB9A-C045-441C-9965-0A8E52501E5B}"/>
                </a:ext>
              </a:extLst>
            </p:cNvPr>
            <p:cNvPicPr>
              <a:picLocks noChangeAspect="1"/>
            </p:cNvPicPr>
            <p:nvPr/>
          </p:nvPicPr>
          <p:blipFill>
            <a:blip r:embed="rId4"/>
            <a:stretch>
              <a:fillRect/>
            </a:stretch>
          </p:blipFill>
          <p:spPr>
            <a:xfrm>
              <a:off x="3989073" y="1823217"/>
              <a:ext cx="1164753" cy="914400"/>
            </a:xfrm>
            <a:prstGeom prst="rect">
              <a:avLst/>
            </a:prstGeom>
          </p:spPr>
        </p:pic>
        <p:pic>
          <p:nvPicPr>
            <p:cNvPr id="32" name="Picture 2" descr="57018">
              <a:extLst>
                <a:ext uri="{FF2B5EF4-FFF2-40B4-BE49-F238E27FC236}">
                  <a16:creationId xmlns:a16="http://schemas.microsoft.com/office/drawing/2014/main" id="{4EE7BCEB-2BA0-5B9A-B57F-33CFEE86C2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462" y="1852782"/>
              <a:ext cx="1861457" cy="86868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A person in a suit and tie&#10;&#10;Description automatically generated">
              <a:extLst>
                <a:ext uri="{FF2B5EF4-FFF2-40B4-BE49-F238E27FC236}">
                  <a16:creationId xmlns:a16="http://schemas.microsoft.com/office/drawing/2014/main" id="{98CB29AC-E8F6-5FC1-AE12-8ED882BB29AD}"/>
                </a:ext>
              </a:extLst>
            </p:cNvPr>
            <p:cNvPicPr>
              <a:picLocks noChangeAspect="1"/>
            </p:cNvPicPr>
            <p:nvPr/>
          </p:nvPicPr>
          <p:blipFill>
            <a:blip r:embed="rId6"/>
            <a:stretch>
              <a:fillRect/>
            </a:stretch>
          </p:blipFill>
          <p:spPr>
            <a:xfrm>
              <a:off x="2343583" y="1823217"/>
              <a:ext cx="1225085" cy="914400"/>
            </a:xfrm>
            <a:prstGeom prst="rect">
              <a:avLst/>
            </a:prstGeom>
          </p:spPr>
        </p:pic>
        <p:pic>
          <p:nvPicPr>
            <p:cNvPr id="34" name="Picture 6" descr="57017">
              <a:extLst>
                <a:ext uri="{FF2B5EF4-FFF2-40B4-BE49-F238E27FC236}">
                  <a16:creationId xmlns:a16="http://schemas.microsoft.com/office/drawing/2014/main" id="{37E0BD6C-A4A2-D625-3071-1A55058B15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5220" y="1860312"/>
              <a:ext cx="1861456" cy="868680"/>
            </a:xfrm>
            <a:prstGeom prst="rect">
              <a:avLst/>
            </a:prstGeom>
            <a:noFill/>
            <a:ln>
              <a:solidFill>
                <a:srgbClr val="9BA2B1"/>
              </a:solidFill>
            </a:ln>
            <a:extLst>
              <a:ext uri="{909E8E84-426E-40DD-AFC4-6F175D3DCCD1}">
                <a14:hiddenFill xmlns:a14="http://schemas.microsoft.com/office/drawing/2010/main">
                  <a:solidFill>
                    <a:srgbClr val="FFFFFF"/>
                  </a:solidFill>
                </a14:hiddenFill>
              </a:ext>
            </a:extLst>
          </p:spPr>
        </p:pic>
        <p:pic>
          <p:nvPicPr>
            <p:cNvPr id="35" name="Picture 34" descr="A person in a suit and tie&#10;&#10;Description automatically generated">
              <a:extLst>
                <a:ext uri="{FF2B5EF4-FFF2-40B4-BE49-F238E27FC236}">
                  <a16:creationId xmlns:a16="http://schemas.microsoft.com/office/drawing/2014/main" id="{689BED62-2252-3943-6806-48502F339C28}"/>
                </a:ext>
              </a:extLst>
            </p:cNvPr>
            <p:cNvPicPr>
              <a:picLocks noChangeAspect="1"/>
            </p:cNvPicPr>
            <p:nvPr/>
          </p:nvPicPr>
          <p:blipFill>
            <a:blip r:embed="rId8"/>
            <a:stretch>
              <a:fillRect/>
            </a:stretch>
          </p:blipFill>
          <p:spPr>
            <a:xfrm>
              <a:off x="7256665" y="1814164"/>
              <a:ext cx="1253717" cy="914400"/>
            </a:xfrm>
            <a:prstGeom prst="rect">
              <a:avLst/>
            </a:prstGeom>
          </p:spPr>
        </p:pic>
        <p:sp>
          <p:nvSpPr>
            <p:cNvPr id="36" name="Rectangle 35">
              <a:extLst>
                <a:ext uri="{FF2B5EF4-FFF2-40B4-BE49-F238E27FC236}">
                  <a16:creationId xmlns:a16="http://schemas.microsoft.com/office/drawing/2014/main" id="{7DA640CA-F5FF-A749-1FC5-EF7C21926544}"/>
                </a:ext>
              </a:extLst>
            </p:cNvPr>
            <p:cNvSpPr/>
            <p:nvPr/>
          </p:nvSpPr>
          <p:spPr>
            <a:xfrm>
              <a:off x="5547858" y="1819199"/>
              <a:ext cx="137205" cy="935528"/>
            </a:xfrm>
            <a:prstGeom prst="rect">
              <a:avLst/>
            </a:prstGeom>
            <a:solidFill>
              <a:srgbClr val="9BA2B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7" name="Rectangle 36">
              <a:extLst>
                <a:ext uri="{FF2B5EF4-FFF2-40B4-BE49-F238E27FC236}">
                  <a16:creationId xmlns:a16="http://schemas.microsoft.com/office/drawing/2014/main" id="{5B491646-32BB-9A1C-26EB-D528C487B7E6}"/>
                </a:ext>
              </a:extLst>
            </p:cNvPr>
            <p:cNvSpPr/>
            <p:nvPr/>
          </p:nvSpPr>
          <p:spPr>
            <a:xfrm>
              <a:off x="5529385" y="1810325"/>
              <a:ext cx="1828800" cy="86488"/>
            </a:xfrm>
            <a:prstGeom prst="rect">
              <a:avLst/>
            </a:prstGeom>
            <a:solidFill>
              <a:srgbClr val="9BA2B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grpSp>
      <p:sp>
        <p:nvSpPr>
          <p:cNvPr id="38" name="Rectangle 37">
            <a:extLst>
              <a:ext uri="{FF2B5EF4-FFF2-40B4-BE49-F238E27FC236}">
                <a16:creationId xmlns:a16="http://schemas.microsoft.com/office/drawing/2014/main" id="{C972F541-6804-9159-76D4-7EEB720BCE03}"/>
              </a:ext>
            </a:extLst>
          </p:cNvPr>
          <p:cNvSpPr/>
          <p:nvPr/>
        </p:nvSpPr>
        <p:spPr>
          <a:xfrm>
            <a:off x="791578" y="2574655"/>
            <a:ext cx="137205" cy="935528"/>
          </a:xfrm>
          <a:prstGeom prst="rect">
            <a:avLst/>
          </a:prstGeom>
          <a:solidFill>
            <a:srgbClr val="9BA2B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9" name="Rectangle 38">
            <a:extLst>
              <a:ext uri="{FF2B5EF4-FFF2-40B4-BE49-F238E27FC236}">
                <a16:creationId xmlns:a16="http://schemas.microsoft.com/office/drawing/2014/main" id="{327A5508-7252-7946-7E3F-E7CB80C01DB6}"/>
              </a:ext>
            </a:extLst>
          </p:cNvPr>
          <p:cNvSpPr/>
          <p:nvPr/>
        </p:nvSpPr>
        <p:spPr>
          <a:xfrm>
            <a:off x="782341" y="2565781"/>
            <a:ext cx="1828800" cy="86488"/>
          </a:xfrm>
          <a:prstGeom prst="rect">
            <a:avLst/>
          </a:prstGeom>
          <a:solidFill>
            <a:srgbClr val="9BA2B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Tree>
    <p:extLst>
      <p:ext uri="{BB962C8B-B14F-4D97-AF65-F5344CB8AC3E}">
        <p14:creationId xmlns:p14="http://schemas.microsoft.com/office/powerpoint/2010/main" val="717197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22"/>
          </p:nvPr>
        </p:nvSpPr>
        <p:spPr>
          <a:xfrm>
            <a:off x="683400" y="6197104"/>
            <a:ext cx="8064000" cy="523393"/>
          </a:xfrm>
        </p:spPr>
        <p:txBody>
          <a:bodyPr/>
          <a:lstStyle/>
          <a:p>
            <a:r>
              <a:rPr lang="en-US" dirty="0"/>
              <a:t>Source: Voya IM, as at 31 March 2024. Numbers in parentheses reflect years of industry experience and are updated each quarter. From 25 July 2022, discretionary portfolio management services formerly provided to Allianz Technology Trust PLC (the “Company”) by Allianz Global Investors (“AllianzGI”) have been delegated to Voya Investment Management Co. LLC (“Voya IM”). All members of the former AllianzGI Global Technology Team transferred to Voya IM and continue to manage the Company’s portfolio. It is anticipated that there will be no change to the investment process. AllianzGI will remain the Company’s AIFM (Alternative Investment Fund Manager), providing company secretarial, administration and sales and marketing services.</a:t>
            </a:r>
          </a:p>
        </p:txBody>
      </p:sp>
      <p:sp>
        <p:nvSpPr>
          <p:cNvPr id="27" name="Title 4"/>
          <p:cNvSpPr>
            <a:spLocks noGrp="1"/>
          </p:cNvSpPr>
          <p:nvPr>
            <p:ph type="title"/>
          </p:nvPr>
        </p:nvSpPr>
        <p:spPr>
          <a:xfrm>
            <a:off x="276740" y="669215"/>
            <a:ext cx="5834011" cy="607190"/>
          </a:xfrm>
        </p:spPr>
        <p:txBody>
          <a:bodyPr>
            <a:normAutofit/>
          </a:bodyPr>
          <a:lstStyle/>
          <a:p>
            <a:r>
              <a:rPr lang="en-GB" dirty="0"/>
              <a:t>The Voya IM </a:t>
            </a:r>
            <a:r>
              <a:rPr lang="en-US" dirty="0"/>
              <a:t>San Francisco Technology teams</a:t>
            </a:r>
          </a:p>
        </p:txBody>
      </p:sp>
      <p:sp>
        <p:nvSpPr>
          <p:cNvPr id="28" name="Text Placeholder 6"/>
          <p:cNvSpPr>
            <a:spLocks noGrp="1"/>
          </p:cNvSpPr>
          <p:nvPr>
            <p:ph type="body" sz="quarter" idx="23"/>
          </p:nvPr>
        </p:nvSpPr>
        <p:spPr>
          <a:xfrm>
            <a:off x="342927" y="1755010"/>
            <a:ext cx="7194850" cy="244800"/>
          </a:xfrm>
        </p:spPr>
        <p:txBody>
          <a:bodyPr>
            <a:noAutofit/>
          </a:bodyPr>
          <a:lstStyle/>
          <a:p>
            <a:r>
              <a:rPr lang="en-US" sz="1200" dirty="0"/>
              <a:t>The San Francisco technology teams have decades of experience covering the technology sector</a:t>
            </a:r>
          </a:p>
          <a:p>
            <a:endParaRPr lang="en-US" sz="1200" dirty="0"/>
          </a:p>
        </p:txBody>
      </p:sp>
      <p:graphicFrame>
        <p:nvGraphicFramePr>
          <p:cNvPr id="29" name="Table 28"/>
          <p:cNvGraphicFramePr>
            <a:graphicFrameLocks noGrp="1"/>
          </p:cNvGraphicFramePr>
          <p:nvPr/>
        </p:nvGraphicFramePr>
        <p:xfrm>
          <a:off x="758570" y="2428496"/>
          <a:ext cx="6077243" cy="3621156"/>
        </p:xfrm>
        <a:graphic>
          <a:graphicData uri="http://schemas.openxmlformats.org/drawingml/2006/table">
            <a:tbl>
              <a:tblPr firstRow="1" bandRow="1">
                <a:tableStyleId>{5C22544A-7EE6-4342-B048-85BDC9FD1C3A}</a:tableStyleId>
              </a:tblPr>
              <a:tblGrid>
                <a:gridCol w="6077243">
                  <a:extLst>
                    <a:ext uri="{9D8B030D-6E8A-4147-A177-3AD203B41FA5}">
                      <a16:colId xmlns:a16="http://schemas.microsoft.com/office/drawing/2014/main" val="20000"/>
                    </a:ext>
                  </a:extLst>
                </a:gridCol>
              </a:tblGrid>
              <a:tr h="34309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1" kern="1200" dirty="0">
                          <a:solidFill>
                            <a:schemeClr val="lt1"/>
                          </a:solidFill>
                          <a:latin typeface="+mn-lt"/>
                          <a:cs typeface="+mn-cs"/>
                        </a:rPr>
                        <a:t>Investment team</a:t>
                      </a:r>
                      <a:endParaRPr lang="en-US" altLang="en-US" sz="1200" b="1" kern="0" dirty="0">
                        <a:solidFill>
                          <a:srgbClr val="FFFFFF"/>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C73A7"/>
                    </a:solidFill>
                  </a:tcPr>
                </a:tc>
                <a:extLst>
                  <a:ext uri="{0D108BD9-81ED-4DB2-BD59-A6C34878D82A}">
                    <a16:rowId xmlns:a16="http://schemas.microsoft.com/office/drawing/2014/main" val="10000"/>
                  </a:ext>
                </a:extLst>
              </a:tr>
              <a:tr h="2934962">
                <a:tc>
                  <a:txBody>
                    <a:bodyPr/>
                    <a:lstStyle/>
                    <a:p>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EBF2"/>
                    </a:solidFill>
                  </a:tcPr>
                </a:tc>
                <a:extLst>
                  <a:ext uri="{0D108BD9-81ED-4DB2-BD59-A6C34878D82A}">
                    <a16:rowId xmlns:a16="http://schemas.microsoft.com/office/drawing/2014/main" val="10003"/>
                  </a:ext>
                </a:extLst>
              </a:tr>
              <a:tr h="34309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kern="0" dirty="0">
                        <a:solidFill>
                          <a:srgbClr val="FFFFFF"/>
                        </a:solidFill>
                        <a:latin typeface="Arial" panose="020B0604020202020204" pitchFamily="34" charset="0"/>
                        <a:ea typeface="+mn-ea"/>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5"/>
                  </a:ext>
                </a:extLst>
              </a:tr>
            </a:tbl>
          </a:graphicData>
        </a:graphic>
      </p:graphicFrame>
      <p:sp>
        <p:nvSpPr>
          <p:cNvPr id="30" name="Text Box 188"/>
          <p:cNvSpPr txBox="1">
            <a:spLocks noChangeArrowheads="1"/>
          </p:cNvSpPr>
          <p:nvPr/>
        </p:nvSpPr>
        <p:spPr bwMode="auto">
          <a:xfrm>
            <a:off x="3774021" y="4367201"/>
            <a:ext cx="1524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James Chen, CFA (</a:t>
            </a:r>
            <a:r>
              <a:rPr lang="en-US" altLang="en-US" sz="800" b="1" dirty="0">
                <a:solidFill>
                  <a:srgbClr val="000000"/>
                </a:solidFill>
                <a:latin typeface="Arial" panose="020B0604020202020204" pitchFamily="34" charset="0"/>
                <a:cs typeface="Arial" panose="020B0604020202020204" pitchFamily="34" charset="0"/>
              </a:rPr>
              <a:t>31</a:t>
            </a: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b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Portfolio Manager/Analyst</a:t>
            </a:r>
          </a:p>
        </p:txBody>
      </p:sp>
      <p:sp>
        <p:nvSpPr>
          <p:cNvPr id="32" name="Text Box 188"/>
          <p:cNvSpPr txBox="1">
            <a:spLocks noChangeArrowheads="1"/>
          </p:cNvSpPr>
          <p:nvPr/>
        </p:nvSpPr>
        <p:spPr bwMode="auto">
          <a:xfrm>
            <a:off x="5309543" y="4386527"/>
            <a:ext cx="1460846" cy="512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Stephen Jue (24)</a:t>
            </a:r>
          </a:p>
          <a:p>
            <a:pPr marL="0" marR="0" lvl="0" indent="0" algn="ctr" defTabSz="914400" rtl="0" eaLnBrk="1" fontAlgn="base" latinLnBrk="0" hangingPunct="1">
              <a:lnSpc>
                <a:spcPct val="100000"/>
              </a:lnSpc>
              <a:spcBef>
                <a:spcPts val="0"/>
              </a:spcBef>
              <a:spcAft>
                <a:spcPts val="360"/>
              </a:spcAft>
              <a:buClr>
                <a:srgbClr val="003781"/>
              </a:buClr>
              <a:buSzTx/>
              <a:buFont typeface="Wingdings" panose="05000000000000000000" pitchFamily="2" charset="2"/>
              <a:buNone/>
              <a:tabLst>
                <a:tab pos="179388" algn="l"/>
              </a:tabLst>
              <a:defRPr/>
            </a:pP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Portfolio Manager/Analyst</a:t>
            </a:r>
            <a:b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Text Box 188"/>
          <p:cNvSpPr txBox="1">
            <a:spLocks noChangeArrowheads="1"/>
          </p:cNvSpPr>
          <p:nvPr/>
        </p:nvSpPr>
        <p:spPr bwMode="auto">
          <a:xfrm>
            <a:off x="4802905" y="3318845"/>
            <a:ext cx="1823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Sebastian Thomas, CFA (28)</a:t>
            </a:r>
            <a:b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Senior Portfolio Manager/Analyst</a:t>
            </a:r>
          </a:p>
        </p:txBody>
      </p:sp>
      <p:sp>
        <p:nvSpPr>
          <p:cNvPr id="38" name="Text Box 188"/>
          <p:cNvSpPr txBox="1">
            <a:spLocks noChangeArrowheads="1"/>
          </p:cNvSpPr>
          <p:nvPr/>
        </p:nvSpPr>
        <p:spPr bwMode="auto">
          <a:xfrm>
            <a:off x="2891466" y="5374824"/>
            <a:ext cx="1765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Stephen McDonald, CFA (17)</a:t>
            </a:r>
            <a:b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Research Analyst</a:t>
            </a:r>
          </a:p>
        </p:txBody>
      </p:sp>
      <p:pic>
        <p:nvPicPr>
          <p:cNvPr id="25" name="Picture 24"/>
          <p:cNvPicPr>
            <a:picLocks noChangeAspect="1"/>
          </p:cNvPicPr>
          <p:nvPr/>
        </p:nvPicPr>
        <p:blipFill rotWithShape="1">
          <a:blip r:embed="rId4" cstate="print">
            <a:extLst>
              <a:ext uri="{28A0092B-C50C-407E-A947-70E740481C1C}">
                <a14:useLocalDpi xmlns:a14="http://schemas.microsoft.com/office/drawing/2010/main" val="0"/>
              </a:ext>
            </a:extLst>
          </a:blip>
          <a:srcRect t="9172" b="22511"/>
          <a:stretch/>
        </p:blipFill>
        <p:spPr>
          <a:xfrm>
            <a:off x="5733754" y="3852537"/>
            <a:ext cx="494208" cy="548640"/>
          </a:xfrm>
          <a:prstGeom prst="rect">
            <a:avLst/>
          </a:prstGeom>
        </p:spPr>
      </p:pic>
      <p:pic>
        <p:nvPicPr>
          <p:cNvPr id="26" name="Picture 25"/>
          <p:cNvPicPr>
            <a:picLocks noChangeAspect="1"/>
          </p:cNvPicPr>
          <p:nvPr/>
        </p:nvPicPr>
        <p:blipFill rotWithShape="1">
          <a:blip r:embed="rId5" cstate="print">
            <a:extLst>
              <a:ext uri="{28A0092B-C50C-407E-A947-70E740481C1C}">
                <a14:useLocalDpi xmlns:a14="http://schemas.microsoft.com/office/drawing/2010/main" val="0"/>
              </a:ext>
            </a:extLst>
          </a:blip>
          <a:srcRect l="8840" t="6475" r="15883" b="16588"/>
          <a:stretch/>
        </p:blipFill>
        <p:spPr>
          <a:xfrm>
            <a:off x="4222252" y="3852537"/>
            <a:ext cx="495496" cy="548640"/>
          </a:xfrm>
          <a:prstGeom prst="rect">
            <a:avLst/>
          </a:prstGeom>
        </p:spPr>
      </p:pic>
      <p:pic>
        <p:nvPicPr>
          <p:cNvPr id="31" name="Picture 30"/>
          <p:cNvPicPr>
            <a:picLocks noChangeAspect="1"/>
          </p:cNvPicPr>
          <p:nvPr/>
        </p:nvPicPr>
        <p:blipFill rotWithShape="1">
          <a:blip r:embed="rId6" cstate="print">
            <a:extLst>
              <a:ext uri="{28A0092B-C50C-407E-A947-70E740481C1C}">
                <a14:useLocalDpi xmlns:a14="http://schemas.microsoft.com/office/drawing/2010/main" val="0"/>
              </a:ext>
            </a:extLst>
          </a:blip>
          <a:srcRect t="3694" b="20270"/>
          <a:stretch/>
        </p:blipFill>
        <p:spPr>
          <a:xfrm>
            <a:off x="5387463" y="2802044"/>
            <a:ext cx="504414" cy="548640"/>
          </a:xfrm>
          <a:prstGeom prst="rect">
            <a:avLst/>
          </a:prstGeom>
        </p:spPr>
      </p:pic>
      <p:pic>
        <p:nvPicPr>
          <p:cNvPr id="34" name="Picture 33"/>
          <p:cNvPicPr>
            <a:picLocks noChangeAspect="1"/>
          </p:cNvPicPr>
          <p:nvPr/>
        </p:nvPicPr>
        <p:blipFill rotWithShape="1">
          <a:blip r:embed="rId7" cstate="print">
            <a:extLst>
              <a:ext uri="{28A0092B-C50C-407E-A947-70E740481C1C}">
                <a14:useLocalDpi xmlns:a14="http://schemas.microsoft.com/office/drawing/2010/main" val="0"/>
              </a:ext>
            </a:extLst>
          </a:blip>
          <a:srcRect b="17347"/>
          <a:stretch/>
        </p:blipFill>
        <p:spPr>
          <a:xfrm>
            <a:off x="3500867" y="4857589"/>
            <a:ext cx="500329" cy="548640"/>
          </a:xfrm>
          <a:prstGeom prst="rect">
            <a:avLst/>
          </a:prstGeom>
        </p:spPr>
      </p:pic>
      <p:sp>
        <p:nvSpPr>
          <p:cNvPr id="43" name="Rectangle 42"/>
          <p:cNvSpPr>
            <a:spLocks noChangeArrowheads="1"/>
          </p:cNvSpPr>
          <p:nvPr/>
        </p:nvSpPr>
        <p:spPr bwMode="auto">
          <a:xfrm>
            <a:off x="3127022" y="3364641"/>
            <a:ext cx="1141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t>Erik Swords (24)</a:t>
            </a:r>
            <a:b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br>
            <a:r>
              <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rPr>
              <a:t>Senior Portfolio Manager</a:t>
            </a:r>
          </a:p>
        </p:txBody>
      </p:sp>
      <p:sp>
        <p:nvSpPr>
          <p:cNvPr id="49" name="Rectangle 41"/>
          <p:cNvSpPr>
            <a:spLocks noChangeArrowheads="1"/>
          </p:cNvSpPr>
          <p:nvPr/>
        </p:nvSpPr>
        <p:spPr bwMode="auto">
          <a:xfrm>
            <a:off x="1202061" y="3364112"/>
            <a:ext cx="11798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t>Michael Seidenberg (23)</a:t>
            </a:r>
            <a:b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br>
            <a:r>
              <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rPr>
              <a:t>Lead Portfolio Manager</a:t>
            </a:r>
            <a:endParaRPr kumimoji="0" lang="en-US" altLang="en-US" sz="300" b="0" i="0" u="none" strike="noStrike" kern="0" cap="none" spc="0" normalizeH="0" baseline="0" noProof="0" dirty="0">
              <a:ln>
                <a:noFill/>
              </a:ln>
              <a:solidFill>
                <a:srgbClr val="000000"/>
              </a:solidFill>
              <a:effectLst/>
              <a:uLnTx/>
              <a:uFillTx/>
              <a:latin typeface="Arial" charset="0"/>
              <a:ea typeface="+mn-ea"/>
              <a:cs typeface="Arial" charset="0"/>
            </a:endParaRPr>
          </a:p>
        </p:txBody>
      </p:sp>
      <p:pic>
        <p:nvPicPr>
          <p:cNvPr id="106501"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7309" y="3851683"/>
            <a:ext cx="506437"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Rectangle 47"/>
          <p:cNvSpPr>
            <a:spLocks noChangeArrowheads="1"/>
          </p:cNvSpPr>
          <p:nvPr/>
        </p:nvSpPr>
        <p:spPr bwMode="auto">
          <a:xfrm>
            <a:off x="2343541" y="4425637"/>
            <a:ext cx="1246187" cy="47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t>Danny Su (25)</a:t>
            </a:r>
            <a:b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br>
            <a:r>
              <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rPr>
              <a:t>Portfolio Manager/Analyst</a:t>
            </a:r>
          </a:p>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endPar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endParaRPr>
          </a:p>
        </p:txBody>
      </p:sp>
      <p:pic>
        <p:nvPicPr>
          <p:cNvPr id="106502"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8824" y="2792942"/>
            <a:ext cx="506437" cy="54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Rectangle 47"/>
          <p:cNvSpPr>
            <a:spLocks noChangeArrowheads="1"/>
          </p:cNvSpPr>
          <p:nvPr/>
        </p:nvSpPr>
        <p:spPr bwMode="auto">
          <a:xfrm>
            <a:off x="758570" y="4424137"/>
            <a:ext cx="1480508"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t>Justin Sumner, CFA (27)</a:t>
            </a:r>
            <a:b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br>
            <a:r>
              <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rPr>
              <a:t>Senior</a:t>
            </a:r>
            <a:r>
              <a:rPr kumimoji="0" lang="en-US" altLang="en-US" sz="800" b="1" i="0" u="none" strike="noStrike" kern="0" cap="none" spc="0" normalizeH="0" baseline="0" noProof="0" dirty="0">
                <a:ln>
                  <a:noFill/>
                </a:ln>
                <a:solidFill>
                  <a:srgbClr val="000000"/>
                </a:solidFill>
                <a:effectLst/>
                <a:uLnTx/>
                <a:uFillTx/>
                <a:latin typeface="Arial" charset="0"/>
                <a:ea typeface="+mn-ea"/>
                <a:cs typeface="Arial" charset="0"/>
              </a:rPr>
              <a:t> </a:t>
            </a:r>
            <a:r>
              <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rPr>
              <a:t>Portfolio Manager/Analyst</a:t>
            </a:r>
          </a:p>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endParaRPr kumimoji="0" lang="en-US" altLang="en-US" sz="800" b="0" i="0" u="none" strike="noStrike" kern="0" cap="none" spc="0" normalizeH="0" baseline="0" noProof="0" dirty="0">
              <a:ln>
                <a:noFill/>
              </a:ln>
              <a:solidFill>
                <a:srgbClr val="000000"/>
              </a:solidFill>
              <a:effectLst/>
              <a:uLnTx/>
              <a:uFillTx/>
              <a:latin typeface="Arial" charset="0"/>
              <a:ea typeface="+mn-ea"/>
              <a:cs typeface="Arial" charset="0"/>
            </a:endParaRPr>
          </a:p>
        </p:txBody>
      </p:sp>
      <p:grpSp>
        <p:nvGrpSpPr>
          <p:cNvPr id="57" name="Group 56"/>
          <p:cNvGrpSpPr/>
          <p:nvPr/>
        </p:nvGrpSpPr>
        <p:grpSpPr>
          <a:xfrm>
            <a:off x="7169136" y="2432510"/>
            <a:ext cx="2057469" cy="2025377"/>
            <a:chOff x="7305844" y="1893224"/>
            <a:chExt cx="2103122" cy="2025377"/>
          </a:xfrm>
        </p:grpSpPr>
        <p:sp>
          <p:nvSpPr>
            <p:cNvPr id="58" name="Rectangle 51"/>
            <p:cNvSpPr>
              <a:spLocks noChangeArrowheads="1"/>
            </p:cNvSpPr>
            <p:nvPr/>
          </p:nvSpPr>
          <p:spPr bwMode="auto">
            <a:xfrm>
              <a:off x="7305846" y="1893224"/>
              <a:ext cx="2103120" cy="347472"/>
            </a:xfrm>
            <a:prstGeom prst="rect">
              <a:avLst/>
            </a:prstGeom>
            <a:solidFill>
              <a:srgbClr val="4C73A7"/>
            </a:solidFill>
            <a:ln w="9525">
              <a:noFill/>
              <a:miter lim="800000"/>
              <a:headEnd/>
              <a:tailEnd/>
            </a:ln>
          </p:spPr>
          <p:txBody>
            <a:bodyPr anchor="ct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20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Strategies managed</a:t>
              </a:r>
            </a:p>
          </p:txBody>
        </p:sp>
        <p:sp>
          <p:nvSpPr>
            <p:cNvPr id="59" name="Rectangle 69"/>
            <p:cNvSpPr>
              <a:spLocks noChangeArrowheads="1"/>
            </p:cNvSpPr>
            <p:nvPr/>
          </p:nvSpPr>
          <p:spPr bwMode="auto">
            <a:xfrm>
              <a:off x="7305846" y="2250491"/>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Allianz Technology Trust</a:t>
              </a:r>
            </a:p>
          </p:txBody>
        </p:sp>
        <p:sp>
          <p:nvSpPr>
            <p:cNvPr id="61" name="Rectangle 65"/>
            <p:cNvSpPr>
              <a:spLocks noChangeArrowheads="1"/>
            </p:cNvSpPr>
            <p:nvPr/>
          </p:nvSpPr>
          <p:spPr bwMode="auto">
            <a:xfrm>
              <a:off x="7305846" y="2927497"/>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Global Cyber Security</a:t>
              </a:r>
            </a:p>
          </p:txBody>
        </p:sp>
        <p:sp>
          <p:nvSpPr>
            <p:cNvPr id="63" name="Rectangle 65"/>
            <p:cNvSpPr>
              <a:spLocks noChangeArrowheads="1"/>
            </p:cNvSpPr>
            <p:nvPr/>
          </p:nvSpPr>
          <p:spPr bwMode="auto">
            <a:xfrm>
              <a:off x="7305844" y="3598561"/>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Cloud Computing</a:t>
              </a:r>
            </a:p>
          </p:txBody>
        </p:sp>
      </p:grpSp>
      <p:grpSp>
        <p:nvGrpSpPr>
          <p:cNvPr id="65" name="Group 64"/>
          <p:cNvGrpSpPr/>
          <p:nvPr/>
        </p:nvGrpSpPr>
        <p:grpSpPr>
          <a:xfrm>
            <a:off x="7170037" y="4473383"/>
            <a:ext cx="2062054" cy="663699"/>
            <a:chOff x="7296241" y="2246805"/>
            <a:chExt cx="2109217" cy="663699"/>
          </a:xfrm>
        </p:grpSpPr>
        <p:sp>
          <p:nvSpPr>
            <p:cNvPr id="67" name="Rectangle 69"/>
            <p:cNvSpPr>
              <a:spLocks noChangeArrowheads="1"/>
            </p:cNvSpPr>
            <p:nvPr/>
          </p:nvSpPr>
          <p:spPr bwMode="auto">
            <a:xfrm>
              <a:off x="7302338" y="2246805"/>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Future Generations</a:t>
              </a:r>
            </a:p>
          </p:txBody>
        </p:sp>
        <p:sp>
          <p:nvSpPr>
            <p:cNvPr id="68" name="Rectangle 67"/>
            <p:cNvSpPr>
              <a:spLocks noChangeArrowheads="1"/>
            </p:cNvSpPr>
            <p:nvPr/>
          </p:nvSpPr>
          <p:spPr bwMode="auto">
            <a:xfrm>
              <a:off x="7296241" y="2590464"/>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Innovative Decarbonization</a:t>
              </a:r>
            </a:p>
          </p:txBody>
        </p:sp>
      </p:grpSp>
      <p:sp>
        <p:nvSpPr>
          <p:cNvPr id="50" name="Rectangle 69">
            <a:extLst>
              <a:ext uri="{FF2B5EF4-FFF2-40B4-BE49-F238E27FC236}">
                <a16:creationId xmlns:a16="http://schemas.microsoft.com/office/drawing/2014/main" id="{2589F965-1DF8-4A4D-B9DC-7372E1768D73}"/>
              </a:ext>
            </a:extLst>
          </p:cNvPr>
          <p:cNvSpPr>
            <a:spLocks noChangeArrowheads="1"/>
          </p:cNvSpPr>
          <p:nvPr/>
        </p:nvSpPr>
        <p:spPr bwMode="auto">
          <a:xfrm>
            <a:off x="7171865" y="3117572"/>
            <a:ext cx="2056093"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Global Technology</a:t>
            </a:r>
          </a:p>
        </p:txBody>
      </p:sp>
      <p:sp>
        <p:nvSpPr>
          <p:cNvPr id="52" name="Rectangle 67">
            <a:extLst>
              <a:ext uri="{FF2B5EF4-FFF2-40B4-BE49-F238E27FC236}">
                <a16:creationId xmlns:a16="http://schemas.microsoft.com/office/drawing/2014/main" id="{84BADCA9-9D5C-458E-BC49-62823D14AF8A}"/>
              </a:ext>
            </a:extLst>
          </p:cNvPr>
          <p:cNvSpPr>
            <a:spLocks noChangeArrowheads="1"/>
          </p:cNvSpPr>
          <p:nvPr/>
        </p:nvSpPr>
        <p:spPr bwMode="auto">
          <a:xfrm>
            <a:off x="7174432" y="3801343"/>
            <a:ext cx="2057467"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Global Artificial Intelligence</a:t>
            </a:r>
          </a:p>
        </p:txBody>
      </p:sp>
      <p:sp>
        <p:nvSpPr>
          <p:cNvPr id="39" name="Rectangle 47">
            <a:extLst>
              <a:ext uri="{FF2B5EF4-FFF2-40B4-BE49-F238E27FC236}">
                <a16:creationId xmlns:a16="http://schemas.microsoft.com/office/drawing/2014/main" id="{B81F5782-3B50-4ED6-BDE4-76DCF707F5EA}"/>
              </a:ext>
            </a:extLst>
          </p:cNvPr>
          <p:cNvSpPr>
            <a:spLocks noChangeArrowheads="1"/>
          </p:cNvSpPr>
          <p:nvPr/>
        </p:nvSpPr>
        <p:spPr bwMode="auto">
          <a:xfrm>
            <a:off x="1157675" y="5446865"/>
            <a:ext cx="16920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auto" latinLnBrk="0" hangingPunct="1">
              <a:lnSpc>
                <a:spcPct val="100000"/>
              </a:lnSpc>
              <a:spcBef>
                <a:spcPts val="200"/>
              </a:spcBef>
              <a:spcAft>
                <a:spcPts val="0"/>
              </a:spcAft>
              <a:buClrTx/>
              <a:buSzTx/>
              <a:buFontTx/>
              <a:buNone/>
              <a:tabLst/>
              <a:defRPr/>
            </a:pPr>
            <a:r>
              <a:rPr kumimoji="0" lang="en-US" altLang="en-US" sz="800" b="1" i="0" u="none" strike="noStrike" kern="1200" cap="none" spc="0" normalizeH="0" baseline="0" noProof="0" dirty="0">
                <a:ln>
                  <a:noFill/>
                </a:ln>
                <a:solidFill>
                  <a:srgbClr val="000000"/>
                </a:solidFill>
                <a:effectLst/>
                <a:uLnTx/>
                <a:uFillTx/>
                <a:latin typeface="Arial" charset="0"/>
                <a:ea typeface="+mn-ea"/>
                <a:cs typeface="Arial" charset="0"/>
              </a:rPr>
              <a:t>John Coyle (17)</a:t>
            </a:r>
            <a:br>
              <a:rPr kumimoji="0" lang="en-US" altLang="en-US" sz="800" b="1" i="0" u="none" strike="noStrike" kern="1200" cap="none" spc="0" normalizeH="0" baseline="0" noProof="0" dirty="0">
                <a:ln>
                  <a:noFill/>
                </a:ln>
                <a:solidFill>
                  <a:srgbClr val="000000"/>
                </a:solidFill>
                <a:effectLst/>
                <a:uLnTx/>
                <a:uFillTx/>
                <a:latin typeface="Arial" charset="0"/>
                <a:ea typeface="+mn-ea"/>
                <a:cs typeface="Arial" charset="0"/>
              </a:rPr>
            </a:br>
            <a:r>
              <a:rPr kumimoji="0" lang="en-US" altLang="en-US" sz="800" b="0" i="0" u="none" strike="noStrike" kern="1200" cap="none" spc="0" normalizeH="0" baseline="0" noProof="0" dirty="0">
                <a:ln>
                  <a:noFill/>
                </a:ln>
                <a:solidFill>
                  <a:srgbClr val="000000"/>
                </a:solidFill>
                <a:effectLst/>
                <a:uLnTx/>
                <a:uFillTx/>
                <a:latin typeface="Arial" charset="0"/>
                <a:ea typeface="+mn-ea"/>
                <a:cs typeface="Arial" charset="0"/>
              </a:rPr>
              <a:t>Research Analyst</a:t>
            </a:r>
          </a:p>
        </p:txBody>
      </p:sp>
      <p:sp>
        <p:nvSpPr>
          <p:cNvPr id="41" name="Rectangle 118">
            <a:extLst>
              <a:ext uri="{FF2B5EF4-FFF2-40B4-BE49-F238E27FC236}">
                <a16:creationId xmlns:a16="http://schemas.microsoft.com/office/drawing/2014/main" id="{2A70EA8D-A3D6-4BED-8303-E1A9D9C8FB2A}"/>
              </a:ext>
            </a:extLst>
          </p:cNvPr>
          <p:cNvSpPr>
            <a:spLocks noChangeArrowheads="1"/>
          </p:cNvSpPr>
          <p:nvPr/>
        </p:nvSpPr>
        <p:spPr bwMode="auto">
          <a:xfrm>
            <a:off x="5189442" y="5437020"/>
            <a:ext cx="1327969" cy="518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a:spcAft>
                <a:spcPts val="700"/>
              </a:spcAft>
              <a:buClr>
                <a:srgbClr val="003087"/>
              </a:buClr>
              <a:buSzPct val="110000"/>
              <a:buFont typeface="Wingdings" pitchFamily="2" charset="2"/>
              <a:buChar char="§"/>
              <a:defRPr sz="1200">
                <a:solidFill>
                  <a:schemeClr val="tx1"/>
                </a:solidFill>
                <a:latin typeface="Arial" charset="0"/>
              </a:defRPr>
            </a:lvl1pPr>
            <a:lvl2pPr marL="304800" indent="-120650" algn="l">
              <a:spcAft>
                <a:spcPts val="700"/>
              </a:spcAft>
              <a:buClr>
                <a:srgbClr val="003087"/>
              </a:buClr>
              <a:buFont typeface="Arial" charset="0"/>
              <a:buChar char="–"/>
              <a:defRPr sz="1200">
                <a:solidFill>
                  <a:schemeClr val="tx1"/>
                </a:solidFill>
                <a:latin typeface="Arial" charset="0"/>
              </a:defRPr>
            </a:lvl2pPr>
            <a:lvl3pPr marL="449263" indent="-128588" algn="l">
              <a:spcAft>
                <a:spcPts val="700"/>
              </a:spcAft>
              <a:buClr>
                <a:srgbClr val="003087"/>
              </a:buClr>
              <a:buSzPct val="110000"/>
              <a:buChar char="•"/>
              <a:defRPr sz="1200">
                <a:solidFill>
                  <a:schemeClr val="tx1"/>
                </a:solidFill>
                <a:latin typeface="Arial" charset="0"/>
              </a:defRPr>
            </a:lvl3pPr>
            <a:lvl4pPr marL="628650" indent="-173038" algn="l">
              <a:spcAft>
                <a:spcPts val="700"/>
              </a:spcAft>
              <a:buClr>
                <a:srgbClr val="003087"/>
              </a:buClr>
              <a:buFont typeface="Arial" charset="0"/>
              <a:buChar char="–"/>
              <a:defRPr sz="1200">
                <a:solidFill>
                  <a:schemeClr val="tx1"/>
                </a:solidFill>
                <a:latin typeface="Arial" charset="0"/>
              </a:defRPr>
            </a:lvl4pPr>
            <a:lvl5pPr marL="677863" indent="-128588" algn="l">
              <a:spcAft>
                <a:spcPts val="700"/>
              </a:spcAft>
              <a:buClr>
                <a:srgbClr val="003087"/>
              </a:buClr>
              <a:buChar char="•"/>
              <a:defRPr sz="1200">
                <a:solidFill>
                  <a:schemeClr val="tx1"/>
                </a:solidFill>
                <a:latin typeface="Arial" charset="0"/>
              </a:defRPr>
            </a:lvl5pPr>
            <a:lvl6pPr marL="1135063" indent="-128588" eaLnBrk="0" fontAlgn="base" hangingPunct="0">
              <a:spcBef>
                <a:spcPct val="0"/>
              </a:spcBef>
              <a:spcAft>
                <a:spcPts val="700"/>
              </a:spcAft>
              <a:buClr>
                <a:srgbClr val="003087"/>
              </a:buClr>
              <a:buChar char="•"/>
              <a:defRPr sz="1200">
                <a:solidFill>
                  <a:schemeClr val="tx1"/>
                </a:solidFill>
                <a:latin typeface="Arial" charset="0"/>
              </a:defRPr>
            </a:lvl6pPr>
            <a:lvl7pPr marL="1592263" indent="-128588" eaLnBrk="0" fontAlgn="base" hangingPunct="0">
              <a:spcBef>
                <a:spcPct val="0"/>
              </a:spcBef>
              <a:spcAft>
                <a:spcPts val="700"/>
              </a:spcAft>
              <a:buClr>
                <a:srgbClr val="003087"/>
              </a:buClr>
              <a:buChar char="•"/>
              <a:defRPr sz="1200">
                <a:solidFill>
                  <a:schemeClr val="tx1"/>
                </a:solidFill>
                <a:latin typeface="Arial" charset="0"/>
              </a:defRPr>
            </a:lvl7pPr>
            <a:lvl8pPr marL="2049463" indent="-128588" eaLnBrk="0" fontAlgn="base" hangingPunct="0">
              <a:spcBef>
                <a:spcPct val="0"/>
              </a:spcBef>
              <a:spcAft>
                <a:spcPts val="700"/>
              </a:spcAft>
              <a:buClr>
                <a:srgbClr val="003087"/>
              </a:buClr>
              <a:buChar char="•"/>
              <a:defRPr sz="1200">
                <a:solidFill>
                  <a:schemeClr val="tx1"/>
                </a:solidFill>
                <a:latin typeface="Arial" charset="0"/>
              </a:defRPr>
            </a:lvl8pPr>
            <a:lvl9pPr marL="2506663" indent="-128588" eaLnBrk="0" fontAlgn="base" hangingPunct="0">
              <a:spcBef>
                <a:spcPct val="0"/>
              </a:spcBef>
              <a:spcAft>
                <a:spcPts val="700"/>
              </a:spcAft>
              <a:buClr>
                <a:srgbClr val="003087"/>
              </a:buClr>
              <a:buChar char="•"/>
              <a:defRPr sz="1200">
                <a:solidFill>
                  <a:schemeClr val="tx1"/>
                </a:solidFill>
                <a:latin typeface="Arial" charset="0"/>
              </a:defRPr>
            </a:lvl9pPr>
          </a:lstStyle>
          <a:p>
            <a:pPr marL="0" marR="0" lvl="0" indent="0" algn="ctr" defTabSz="914400" rtl="0" eaLnBrk="1" fontAlgn="base" latinLnBrk="0" hangingPunct="1">
              <a:lnSpc>
                <a:spcPct val="100000"/>
              </a:lnSpc>
              <a:spcBef>
                <a:spcPts val="0"/>
              </a:spcBef>
              <a:spcAft>
                <a:spcPts val="0"/>
              </a:spcAft>
              <a:buClr>
                <a:srgbClr val="003781"/>
              </a:buClr>
              <a:buSzTx/>
              <a:buFontTx/>
              <a:buNone/>
              <a:tabLst>
                <a:tab pos="179388" algn="l"/>
              </a:tabLst>
              <a:defRPr/>
            </a:pPr>
            <a:r>
              <a:rPr kumimoji="0" lang="en-US" altLang="en-US" sz="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Stacey Worman, PhD (6)</a:t>
            </a:r>
          </a:p>
          <a:p>
            <a:pPr marL="0" marR="0" lvl="0" indent="0" algn="ctr" defTabSz="914400" rtl="0" eaLnBrk="1" fontAlgn="base" latinLnBrk="0" hangingPunct="1">
              <a:lnSpc>
                <a:spcPct val="100000"/>
              </a:lnSpc>
              <a:spcBef>
                <a:spcPts val="0"/>
              </a:spcBef>
              <a:spcAft>
                <a:spcPts val="0"/>
              </a:spcAft>
              <a:buClr>
                <a:srgbClr val="003781"/>
              </a:buClr>
              <a:buSzTx/>
              <a:buFontTx/>
              <a:buNone/>
              <a:tabLst>
                <a:tab pos="179388" algn="l"/>
              </a:tabLst>
              <a:defRPr/>
            </a:pP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Research Analyst</a:t>
            </a:r>
          </a:p>
          <a:p>
            <a:pPr marL="0" marR="0" lvl="0" indent="0" algn="ctr" defTabSz="914400" rtl="0" eaLnBrk="1" fontAlgn="auto" latinLnBrk="0" hangingPunct="1">
              <a:lnSpc>
                <a:spcPct val="100000"/>
              </a:lnSpc>
              <a:spcBef>
                <a:spcPts val="200"/>
              </a:spcBef>
              <a:spcAft>
                <a:spcPts val="0"/>
              </a:spcAft>
              <a:buClrTx/>
              <a:buSzTx/>
              <a:buFontTx/>
              <a:buNone/>
              <a:tabLst/>
              <a:defRPr/>
            </a:pPr>
            <a:br>
              <a:rPr kumimoji="0" lang="en-US" altLang="en-US" sz="800" b="0" i="0" u="none" strike="noStrike" kern="1200" cap="none" spc="0" normalizeH="0" baseline="0" noProof="0" dirty="0">
                <a:ln>
                  <a:noFill/>
                </a:ln>
                <a:solidFill>
                  <a:srgbClr val="000000"/>
                </a:solidFill>
                <a:effectLst/>
                <a:uLnTx/>
                <a:uFillTx/>
                <a:latin typeface="Arial" charset="0"/>
                <a:ea typeface="+mn-ea"/>
                <a:cs typeface="Arial" charset="0"/>
              </a:rPr>
            </a:br>
            <a:endParaRPr kumimoji="0" lang="en-US" altLang="en-US" sz="8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42" name="Picture 41">
            <a:extLst>
              <a:ext uri="{FF2B5EF4-FFF2-40B4-BE49-F238E27FC236}">
                <a16:creationId xmlns:a16="http://schemas.microsoft.com/office/drawing/2014/main" id="{089C89F7-208E-444B-9C58-939847A9EFE2}"/>
              </a:ext>
            </a:extLst>
          </p:cNvPr>
          <p:cNvPicPr>
            <a:picLocks noChangeAspect="1"/>
          </p:cNvPicPr>
          <p:nvPr/>
        </p:nvPicPr>
        <p:blipFill>
          <a:blip r:embed="rId10"/>
          <a:srcRect t="10654" b="10654"/>
          <a:stretch/>
        </p:blipFill>
        <p:spPr>
          <a:xfrm>
            <a:off x="5449977" y="4847271"/>
            <a:ext cx="529773" cy="558610"/>
          </a:xfrm>
          <a:prstGeom prst="rect">
            <a:avLst/>
          </a:prstGeom>
        </p:spPr>
      </p:pic>
      <p:pic>
        <p:nvPicPr>
          <p:cNvPr id="44" name="Picture 43" descr="A person in a suit&#10;&#10;Description automatically generated with medium confidence">
            <a:extLst>
              <a:ext uri="{FF2B5EF4-FFF2-40B4-BE49-F238E27FC236}">
                <a16:creationId xmlns:a16="http://schemas.microsoft.com/office/drawing/2014/main" id="{990680EF-3F00-4880-8D37-11183FA52C9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8870" r="22659" b="21418"/>
          <a:stretch/>
        </p:blipFill>
        <p:spPr>
          <a:xfrm>
            <a:off x="3463968" y="2800347"/>
            <a:ext cx="504414" cy="548640"/>
          </a:xfrm>
          <a:prstGeom prst="rect">
            <a:avLst/>
          </a:prstGeom>
        </p:spPr>
      </p:pic>
      <p:pic>
        <p:nvPicPr>
          <p:cNvPr id="45" name="Picture 2">
            <a:extLst>
              <a:ext uri="{FF2B5EF4-FFF2-40B4-BE49-F238E27FC236}">
                <a16:creationId xmlns:a16="http://schemas.microsoft.com/office/drawing/2014/main" id="{BAC59CBD-715D-4A88-BD3C-901A20CA201D}"/>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r="8801" b="22183"/>
          <a:stretch/>
        </p:blipFill>
        <p:spPr bwMode="auto">
          <a:xfrm>
            <a:off x="1221768" y="3851683"/>
            <a:ext cx="593607" cy="54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D620D5F-6403-D442-F0AF-B809CF9EFC07}"/>
              </a:ext>
            </a:extLst>
          </p:cNvPr>
          <p:cNvPicPr>
            <a:picLocks noChangeAspect="1"/>
          </p:cNvPicPr>
          <p:nvPr/>
        </p:nvPicPr>
        <p:blipFill>
          <a:blip r:embed="rId13"/>
          <a:stretch>
            <a:fillRect/>
          </a:stretch>
        </p:blipFill>
        <p:spPr>
          <a:xfrm>
            <a:off x="1660283" y="4865378"/>
            <a:ext cx="594360" cy="557865"/>
          </a:xfrm>
          <a:prstGeom prst="rect">
            <a:avLst/>
          </a:prstGeom>
        </p:spPr>
      </p:pic>
      <p:grpSp>
        <p:nvGrpSpPr>
          <p:cNvPr id="2" name="Group 1">
            <a:extLst>
              <a:ext uri="{FF2B5EF4-FFF2-40B4-BE49-F238E27FC236}">
                <a16:creationId xmlns:a16="http://schemas.microsoft.com/office/drawing/2014/main" id="{F248E7DF-A5F8-CDF2-5362-4F73CABE9FD5}"/>
              </a:ext>
            </a:extLst>
          </p:cNvPr>
          <p:cNvGrpSpPr/>
          <p:nvPr/>
        </p:nvGrpSpPr>
        <p:grpSpPr>
          <a:xfrm>
            <a:off x="7164398" y="5151292"/>
            <a:ext cx="2062054" cy="663699"/>
            <a:chOff x="7296241" y="2246805"/>
            <a:chExt cx="2109217" cy="663699"/>
          </a:xfrm>
        </p:grpSpPr>
        <p:sp>
          <p:nvSpPr>
            <p:cNvPr id="3" name="Rectangle 69">
              <a:extLst>
                <a:ext uri="{FF2B5EF4-FFF2-40B4-BE49-F238E27FC236}">
                  <a16:creationId xmlns:a16="http://schemas.microsoft.com/office/drawing/2014/main" id="{1615F24B-EB1B-97E2-8306-4DB2F5C864F9}"/>
                </a:ext>
              </a:extLst>
            </p:cNvPr>
            <p:cNvSpPr>
              <a:spLocks noChangeArrowheads="1"/>
            </p:cNvSpPr>
            <p:nvPr/>
          </p:nvSpPr>
          <p:spPr bwMode="auto">
            <a:xfrm>
              <a:off x="7302338" y="2246805"/>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altLang="en-US" sz="10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Intelligent Cities</a:t>
              </a:r>
            </a:p>
          </p:txBody>
        </p:sp>
        <p:sp>
          <p:nvSpPr>
            <p:cNvPr id="5" name="Rectangle 4">
              <a:extLst>
                <a:ext uri="{FF2B5EF4-FFF2-40B4-BE49-F238E27FC236}">
                  <a16:creationId xmlns:a16="http://schemas.microsoft.com/office/drawing/2014/main" id="{A546851A-B762-E2CA-8DFA-C2B16D3A8FB4}"/>
                </a:ext>
              </a:extLst>
            </p:cNvPr>
            <p:cNvSpPr>
              <a:spLocks noChangeArrowheads="1"/>
            </p:cNvSpPr>
            <p:nvPr/>
          </p:nvSpPr>
          <p:spPr bwMode="auto">
            <a:xfrm>
              <a:off x="7296241" y="2590464"/>
              <a:ext cx="2103120" cy="320040"/>
            </a:xfrm>
            <a:prstGeom prst="rect">
              <a:avLst/>
            </a:prstGeom>
            <a:solidFill>
              <a:srgbClr val="E5EBF2"/>
            </a:solidFill>
            <a:ln>
              <a:noFill/>
            </a:ln>
          </p:spPr>
          <p:txBody>
            <a:bodyPr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000" b="0" i="0" u="none" strike="noStrike" kern="0" cap="none" spc="0" normalizeH="0" baseline="0" noProof="0" dirty="0">
                  <a:ln>
                    <a:noFill/>
                  </a:ln>
                  <a:solidFill>
                    <a:srgbClr val="000000"/>
                  </a:solidFill>
                  <a:effectLst/>
                  <a:uLnTx/>
                  <a:uFillTx/>
                  <a:latin typeface="Arial" pitchFamily="34" charset="0"/>
                  <a:ea typeface="+mn-ea"/>
                  <a:cs typeface="Arial" pitchFamily="34" charset="0"/>
                </a:rPr>
                <a:t>AI Opportunities CEF</a:t>
              </a:r>
            </a:p>
          </p:txBody>
        </p:sp>
      </p:grpSp>
    </p:spTree>
    <p:custDataLst>
      <p:tags r:id="rId1"/>
    </p:custDataLst>
    <p:extLst>
      <p:ext uri="{BB962C8B-B14F-4D97-AF65-F5344CB8AC3E}">
        <p14:creationId xmlns:p14="http://schemas.microsoft.com/office/powerpoint/2010/main" val="2831369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algn="l" defTabSz="1219170" rtl="0" eaLnBrk="1" latinLnBrk="0" hangingPunct="1"/>
            <a:r>
              <a:rPr lang="en-US" sz="4800" b="1" kern="1200" cap="none" baseline="0" noProof="0" dirty="0">
                <a:solidFill>
                  <a:schemeClr val="tx2"/>
                </a:solidFill>
                <a:latin typeface="+mn-lt"/>
                <a:ea typeface="+mn-ea"/>
                <a:cs typeface="+mn-cs"/>
              </a:rPr>
              <a:t>Process, Performance</a:t>
            </a:r>
            <a:br>
              <a:rPr lang="en-US" sz="4800" b="1" kern="1200" cap="none" baseline="0" noProof="0" dirty="0">
                <a:solidFill>
                  <a:schemeClr val="tx2"/>
                </a:solidFill>
                <a:latin typeface="+mn-lt"/>
                <a:ea typeface="+mn-ea"/>
                <a:cs typeface="+mn-cs"/>
              </a:rPr>
            </a:br>
            <a:r>
              <a:rPr lang="en-US" sz="4800" b="1" kern="1200" cap="none" baseline="0" noProof="0" dirty="0">
                <a:solidFill>
                  <a:schemeClr val="tx2"/>
                </a:solidFill>
                <a:latin typeface="+mn-lt"/>
                <a:ea typeface="+mn-ea"/>
                <a:cs typeface="+mn-cs"/>
              </a:rPr>
              <a:t>&amp; Positioning</a:t>
            </a:r>
            <a:endParaRPr lang="en-GB" sz="4800" b="1" kern="1200" cap="none" baseline="0" noProof="0" dirty="0">
              <a:solidFill>
                <a:schemeClr val="tx2"/>
              </a:solidFill>
              <a:latin typeface="+mn-lt"/>
              <a:ea typeface="+mn-ea"/>
              <a:cs typeface="+mn-cs"/>
            </a:endParaRPr>
          </a:p>
        </p:txBody>
      </p:sp>
      <p:sp>
        <p:nvSpPr>
          <p:cNvPr id="5" name="Text Placeholder 4"/>
          <p:cNvSpPr>
            <a:spLocks noGrp="1"/>
          </p:cNvSpPr>
          <p:nvPr>
            <p:ph type="body" idx="1"/>
          </p:nvPr>
        </p:nvSpPr>
        <p:spPr/>
        <p:txBody>
          <a:bodyPr/>
          <a:lstStyle/>
          <a:p>
            <a:r>
              <a:rPr lang="en-US" dirty="0"/>
              <a:t>02</a:t>
            </a:r>
          </a:p>
        </p:txBody>
      </p:sp>
    </p:spTree>
    <p:custDataLst>
      <p:tags r:id="rId1"/>
    </p:custDataLst>
    <p:extLst>
      <p:ext uri="{BB962C8B-B14F-4D97-AF65-F5344CB8AC3E}">
        <p14:creationId xmlns:p14="http://schemas.microsoft.com/office/powerpoint/2010/main" val="4124633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43155" y="631559"/>
            <a:ext cx="7094769" cy="560483"/>
          </a:xfrm>
        </p:spPr>
        <p:txBody>
          <a:bodyPr/>
          <a:lstStyle/>
          <a:p>
            <a:r>
              <a:rPr lang="en-GB" dirty="0">
                <a:solidFill>
                  <a:srgbClr val="003781"/>
                </a:solidFill>
              </a:rPr>
              <a:t>Allianz Technology Trust: </a:t>
            </a:r>
            <a:r>
              <a:rPr lang="en-US" dirty="0">
                <a:solidFill>
                  <a:srgbClr val="003781"/>
                </a:solidFill>
              </a:rPr>
              <a:t>Investment process </a:t>
            </a:r>
            <a:br>
              <a:rPr lang="en-US" dirty="0">
                <a:solidFill>
                  <a:srgbClr val="003781"/>
                </a:solidFill>
              </a:rPr>
            </a:br>
            <a:endParaRPr lang="en-US" dirty="0">
              <a:solidFill>
                <a:srgbClr val="003781"/>
              </a:solidFill>
            </a:endParaRPr>
          </a:p>
        </p:txBody>
      </p:sp>
      <p:sp>
        <p:nvSpPr>
          <p:cNvPr id="19" name="TextBox 18"/>
          <p:cNvSpPr txBox="1"/>
          <p:nvPr/>
        </p:nvSpPr>
        <p:spPr>
          <a:xfrm>
            <a:off x="373519" y="6402475"/>
            <a:ext cx="8833855" cy="256119"/>
          </a:xfrm>
          <a:prstGeom prst="rect">
            <a:avLst/>
          </a:prstGeom>
          <a:noFill/>
        </p:spPr>
        <p:txBody>
          <a:bodyPr wrap="square" lIns="0" tIns="0" rIns="0" bIns="0" rtlCol="0">
            <a:noAutofit/>
          </a:bodyPr>
          <a:lstStyle/>
          <a:p>
            <a:r>
              <a:rPr lang="en-US" sz="800" dirty="0">
                <a:latin typeface="Arial Narrow" panose="020B0606020202030204" pitchFamily="34" charset="0"/>
              </a:rPr>
              <a:t>During any given stage of the investment process, the selection criteria may vary from those shown above. The diagrams and statements above reflect the typical investment process applied to this strategy. At any given time other criteria may affect the investment process. Grassroots Research</a:t>
            </a:r>
            <a:r>
              <a:rPr lang="en-US" sz="800" baseline="30000" dirty="0">
                <a:latin typeface="Arial Narrow" panose="020B0606020202030204" pitchFamily="34" charset="0"/>
              </a:rPr>
              <a:t>®</a:t>
            </a:r>
            <a:r>
              <a:rPr lang="en-US" sz="800" dirty="0">
                <a:latin typeface="Arial Narrow" panose="020B0606020202030204" pitchFamily="34" charset="0"/>
              </a:rPr>
              <a:t> and Grassroots</a:t>
            </a:r>
            <a:r>
              <a:rPr lang="en-US" sz="800" baseline="30000" dirty="0">
                <a:latin typeface="Arial Narrow" panose="020B0606020202030204" pitchFamily="34" charset="0"/>
              </a:rPr>
              <a:t>®</a:t>
            </a:r>
            <a:r>
              <a:rPr lang="en-US" sz="800" dirty="0">
                <a:latin typeface="Arial Narrow" panose="020B0606020202030204" pitchFamily="34" charset="0"/>
              </a:rPr>
              <a:t> are registered trademarks of Allianz Global Investors GmbH (AllianzGI) and are used by Voya Investment Management (Voya IM) pursuant to licensing agreement with AllianzGI. Research data used to generate Grassroots</a:t>
            </a:r>
            <a:r>
              <a:rPr lang="en-US" sz="800" baseline="30000" dirty="0">
                <a:latin typeface="Arial Narrow" panose="020B0606020202030204" pitchFamily="34" charset="0"/>
              </a:rPr>
              <a:t>®</a:t>
            </a:r>
            <a:r>
              <a:rPr lang="en-US" sz="800" dirty="0">
                <a:latin typeface="Arial Narrow" panose="020B0606020202030204" pitchFamily="34" charset="0"/>
              </a:rPr>
              <a:t> reports may be paid for by commissions generated by trades executed on behalf of clients.</a:t>
            </a:r>
          </a:p>
        </p:txBody>
      </p:sp>
      <p:pic>
        <p:nvPicPr>
          <p:cNvPr id="36" name="Picture 35">
            <a:extLst>
              <a:ext uri="{FF2B5EF4-FFF2-40B4-BE49-F238E27FC236}">
                <a16:creationId xmlns:a16="http://schemas.microsoft.com/office/drawing/2014/main" id="{32279C9B-79BD-4118-B902-D73F64D39309}"/>
              </a:ext>
            </a:extLst>
          </p:cNvPr>
          <p:cNvPicPr>
            <a:picLocks noChangeAspect="1"/>
          </p:cNvPicPr>
          <p:nvPr/>
        </p:nvPicPr>
        <p:blipFill>
          <a:blip r:embed="rId3"/>
          <a:stretch>
            <a:fillRect/>
          </a:stretch>
        </p:blipFill>
        <p:spPr>
          <a:xfrm>
            <a:off x="467300" y="2124434"/>
            <a:ext cx="3890902" cy="2945969"/>
          </a:xfrm>
          <a:prstGeom prst="rect">
            <a:avLst/>
          </a:prstGeom>
        </p:spPr>
      </p:pic>
      <p:sp>
        <p:nvSpPr>
          <p:cNvPr id="37" name="AutoShape 8">
            <a:extLst>
              <a:ext uri="{FF2B5EF4-FFF2-40B4-BE49-F238E27FC236}">
                <a16:creationId xmlns:a16="http://schemas.microsoft.com/office/drawing/2014/main" id="{A4A47686-A86A-4B07-92D9-730A2780943C}"/>
              </a:ext>
            </a:extLst>
          </p:cNvPr>
          <p:cNvSpPr>
            <a:spLocks noChangeArrowheads="1"/>
          </p:cNvSpPr>
          <p:nvPr/>
        </p:nvSpPr>
        <p:spPr bwMode="auto">
          <a:xfrm>
            <a:off x="1793348" y="5461420"/>
            <a:ext cx="2560320" cy="612749"/>
          </a:xfrm>
          <a:prstGeom prst="roundRect">
            <a:avLst>
              <a:gd name="adj" fmla="val 0"/>
            </a:avLst>
          </a:prstGeom>
          <a:solidFill>
            <a:schemeClr val="tx2"/>
          </a:solidFill>
          <a:ln>
            <a:noFill/>
            <a:headEnd/>
            <a:tailEnd/>
          </a:ln>
        </p:spPr>
        <p:style>
          <a:lnRef idx="2">
            <a:schemeClr val="accent1"/>
          </a:lnRef>
          <a:fillRef idx="1">
            <a:schemeClr val="lt1"/>
          </a:fillRef>
          <a:effectRef idx="0">
            <a:schemeClr val="accent1"/>
          </a:effectRef>
          <a:fontRef idx="minor">
            <a:schemeClr val="dk1"/>
          </a:fontRef>
        </p:style>
        <p:txBody>
          <a:bodyPr wrap="none" lIns="548640" anchor="ctr"/>
          <a:lstStyle/>
          <a:p>
            <a:pPr algn="ctr" defTabSz="843934">
              <a:defRPr/>
            </a:pPr>
            <a:r>
              <a:rPr lang="en-GB" sz="1400" dirty="0">
                <a:solidFill>
                  <a:schemeClr val="bg1"/>
                </a:solidFill>
              </a:rPr>
              <a:t>Final portfolio</a:t>
            </a:r>
          </a:p>
        </p:txBody>
      </p:sp>
      <p:sp>
        <p:nvSpPr>
          <p:cNvPr id="38" name="Rectangle 37">
            <a:extLst>
              <a:ext uri="{FF2B5EF4-FFF2-40B4-BE49-F238E27FC236}">
                <a16:creationId xmlns:a16="http://schemas.microsoft.com/office/drawing/2014/main" id="{66D23083-CD56-4B59-8969-C0ADEC9BD8BA}"/>
              </a:ext>
            </a:extLst>
          </p:cNvPr>
          <p:cNvSpPr/>
          <p:nvPr/>
        </p:nvSpPr>
        <p:spPr bwMode="auto">
          <a:xfrm>
            <a:off x="4370521" y="4488075"/>
            <a:ext cx="4114800" cy="571829"/>
          </a:xfrm>
          <a:prstGeom prst="rect">
            <a:avLst/>
          </a:prstGeom>
          <a:solidFill>
            <a:srgbClr val="D6E0EA">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fontAlgn="base">
              <a:lnSpc>
                <a:spcPct val="110000"/>
              </a:lnSpc>
              <a:spcBef>
                <a:spcPct val="50000"/>
              </a:spcBef>
              <a:spcAft>
                <a:spcPct val="25000"/>
              </a:spcAft>
              <a:buClr>
                <a:schemeClr val="tx2"/>
              </a:buClr>
            </a:pPr>
            <a:r>
              <a:rPr lang="en-US" b="1" dirty="0">
                <a:solidFill>
                  <a:schemeClr val="tx2"/>
                </a:solidFill>
                <a:latin typeface="Arial" charset="0"/>
              </a:rPr>
              <a:t>Daily risk monitoring </a:t>
            </a:r>
            <a:r>
              <a:rPr lang="en-US" dirty="0">
                <a:latin typeface="Arial" charset="0"/>
              </a:rPr>
              <a:t>by investment team combined with independent firm-wide analysis &amp; oversight</a:t>
            </a:r>
            <a:endParaRPr lang="en-US" sz="1200" dirty="0">
              <a:latin typeface="Arial" charset="0"/>
            </a:endParaRPr>
          </a:p>
        </p:txBody>
      </p:sp>
      <p:sp>
        <p:nvSpPr>
          <p:cNvPr id="39" name="Rectangle 38">
            <a:extLst>
              <a:ext uri="{FF2B5EF4-FFF2-40B4-BE49-F238E27FC236}">
                <a16:creationId xmlns:a16="http://schemas.microsoft.com/office/drawing/2014/main" id="{42527320-5EDE-40CE-8331-35579059D9A6}"/>
              </a:ext>
            </a:extLst>
          </p:cNvPr>
          <p:cNvSpPr/>
          <p:nvPr/>
        </p:nvSpPr>
        <p:spPr bwMode="auto">
          <a:xfrm>
            <a:off x="4364360" y="3696984"/>
            <a:ext cx="4114800" cy="594360"/>
          </a:xfrm>
          <a:prstGeom prst="rect">
            <a:avLst/>
          </a:prstGeom>
          <a:solidFill>
            <a:srgbClr val="D6E0EA">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fontAlgn="base">
              <a:buClr>
                <a:schemeClr val="tx2"/>
              </a:buClr>
            </a:pPr>
            <a:r>
              <a:rPr lang="en-US" b="1" dirty="0">
                <a:solidFill>
                  <a:schemeClr val="tx2"/>
                </a:solidFill>
                <a:latin typeface="Arial" charset="0"/>
              </a:rPr>
              <a:t>Determine position sizing</a:t>
            </a:r>
            <a:r>
              <a:rPr lang="en-US" dirty="0">
                <a:latin typeface="Arial" charset="0"/>
              </a:rPr>
              <a:t>, seeking diversification and growth vs. valuation to drive alpha potential </a:t>
            </a:r>
            <a:endParaRPr lang="en-US" sz="1200" dirty="0">
              <a:latin typeface="Arial" charset="0"/>
            </a:endParaRPr>
          </a:p>
        </p:txBody>
      </p:sp>
      <p:sp>
        <p:nvSpPr>
          <p:cNvPr id="40" name="Rectangle 39">
            <a:extLst>
              <a:ext uri="{FF2B5EF4-FFF2-40B4-BE49-F238E27FC236}">
                <a16:creationId xmlns:a16="http://schemas.microsoft.com/office/drawing/2014/main" id="{D657E32C-9ABB-4232-BCBD-D889230AF482}"/>
              </a:ext>
            </a:extLst>
          </p:cNvPr>
          <p:cNvSpPr/>
          <p:nvPr/>
        </p:nvSpPr>
        <p:spPr bwMode="auto">
          <a:xfrm>
            <a:off x="4358201" y="2911809"/>
            <a:ext cx="4114800" cy="594361"/>
          </a:xfrm>
          <a:prstGeom prst="rect">
            <a:avLst/>
          </a:prstGeom>
          <a:solidFill>
            <a:srgbClr val="D6E0EA">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fontAlgn="base">
              <a:buClr>
                <a:schemeClr val="tx2"/>
              </a:buClr>
            </a:pPr>
            <a:r>
              <a:rPr lang="en-US" sz="1200" b="1" dirty="0">
                <a:solidFill>
                  <a:schemeClr val="tx2"/>
                </a:solidFill>
                <a:latin typeface="Arial" charset="0"/>
              </a:rPr>
              <a:t>Pinpoint attractive companies</a:t>
            </a:r>
            <a:r>
              <a:rPr lang="en-US" b="1" dirty="0">
                <a:solidFill>
                  <a:schemeClr val="tx2"/>
                </a:solidFill>
                <a:latin typeface="Arial" charset="0"/>
              </a:rPr>
              <a:t> </a:t>
            </a:r>
            <a:r>
              <a:rPr lang="en-US" dirty="0">
                <a:latin typeface="Arial" charset="0"/>
              </a:rPr>
              <a:t>with sustained earnings growth, market leadership, barriers </a:t>
            </a:r>
            <a:r>
              <a:rPr lang="en-US" sz="1200" dirty="0">
                <a:latin typeface="Arial" charset="0"/>
              </a:rPr>
              <a:t>to entry, balance sheet strength, high quality management, etc.</a:t>
            </a:r>
          </a:p>
        </p:txBody>
      </p:sp>
      <p:sp>
        <p:nvSpPr>
          <p:cNvPr id="41" name="Rectangle 40">
            <a:extLst>
              <a:ext uri="{FF2B5EF4-FFF2-40B4-BE49-F238E27FC236}">
                <a16:creationId xmlns:a16="http://schemas.microsoft.com/office/drawing/2014/main" id="{1C7AB82D-0980-4DAD-AB55-C2274A564B3C}"/>
              </a:ext>
            </a:extLst>
          </p:cNvPr>
          <p:cNvSpPr/>
          <p:nvPr/>
        </p:nvSpPr>
        <p:spPr bwMode="auto">
          <a:xfrm>
            <a:off x="4367441" y="2124434"/>
            <a:ext cx="4114800" cy="573831"/>
          </a:xfrm>
          <a:prstGeom prst="rect">
            <a:avLst/>
          </a:prstGeom>
          <a:solidFill>
            <a:srgbClr val="D6E0EA">
              <a:alpha val="40000"/>
            </a:srgbClr>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a:r>
              <a:rPr lang="en-US" b="1" dirty="0">
                <a:solidFill>
                  <a:schemeClr val="tx2"/>
                </a:solidFill>
                <a:latin typeface="Arial" charset="0"/>
              </a:rPr>
              <a:t>Identify major trends </a:t>
            </a:r>
            <a:r>
              <a:rPr lang="en-US" dirty="0">
                <a:latin typeface="Arial" charset="0"/>
              </a:rPr>
              <a:t>via internal research, conferences, company management, sell-side and Grassroots</a:t>
            </a:r>
            <a:r>
              <a:rPr lang="en-US" baseline="30000" dirty="0">
                <a:latin typeface="Arial" charset="0"/>
              </a:rPr>
              <a:t>®</a:t>
            </a:r>
          </a:p>
        </p:txBody>
      </p:sp>
      <p:sp>
        <p:nvSpPr>
          <p:cNvPr id="42" name="Rectangle 41">
            <a:extLst>
              <a:ext uri="{FF2B5EF4-FFF2-40B4-BE49-F238E27FC236}">
                <a16:creationId xmlns:a16="http://schemas.microsoft.com/office/drawing/2014/main" id="{E0903451-E6BF-4FF4-BADE-62FEE91F43DC}"/>
              </a:ext>
            </a:extLst>
          </p:cNvPr>
          <p:cNvSpPr/>
          <p:nvPr/>
        </p:nvSpPr>
        <p:spPr bwMode="auto">
          <a:xfrm>
            <a:off x="1848370" y="4495190"/>
            <a:ext cx="1828956" cy="571696"/>
          </a:xfrm>
          <a:prstGeom prst="rect">
            <a:avLst/>
          </a:prstGeom>
          <a:noFill/>
          <a:ln w="6350" cap="flat" cmpd="sng" algn="ctr">
            <a:noFill/>
            <a:prstDash val="solid"/>
            <a:round/>
            <a:headEnd type="none" w="med" len="med"/>
            <a:tailEnd type="none" w="med" len="med"/>
          </a:ln>
          <a:effectLst/>
        </p:spPr>
        <p:txBody>
          <a:bodyPr rot="0" spcFirstLastPara="0" vertOverflow="overflow" horzOverflow="overflow" vert="horz" wrap="square" lIns="0" tIns="66462" rIns="66462" bIns="66462" numCol="1" spcCol="0" rtlCol="0" fromWordArt="0" anchor="ctr" anchorCtr="0" forceAA="0" compatLnSpc="1">
            <a:prstTxWarp prst="textNoShape">
              <a:avLst/>
            </a:prstTxWarp>
            <a:noAutofit/>
          </a:bodyPr>
          <a:lstStyle/>
          <a:p>
            <a:pPr algn="ctr" defTabSz="844083" fontAlgn="base">
              <a:buClr>
                <a:schemeClr val="tx2"/>
              </a:buClr>
            </a:pPr>
            <a:r>
              <a:rPr lang="en-US" sz="1200" b="1" dirty="0">
                <a:solidFill>
                  <a:schemeClr val="bg1"/>
                </a:solidFill>
                <a:latin typeface="Arial" charset="0"/>
              </a:rPr>
              <a:t>Risk management</a:t>
            </a:r>
          </a:p>
        </p:txBody>
      </p:sp>
      <p:sp>
        <p:nvSpPr>
          <p:cNvPr id="43" name="Rectangle 42">
            <a:extLst>
              <a:ext uri="{FF2B5EF4-FFF2-40B4-BE49-F238E27FC236}">
                <a16:creationId xmlns:a16="http://schemas.microsoft.com/office/drawing/2014/main" id="{1F854021-FC8B-4D0D-9300-65793D383623}"/>
              </a:ext>
            </a:extLst>
          </p:cNvPr>
          <p:cNvSpPr/>
          <p:nvPr/>
        </p:nvSpPr>
        <p:spPr bwMode="auto">
          <a:xfrm>
            <a:off x="1763515" y="3712185"/>
            <a:ext cx="1998667" cy="571696"/>
          </a:xfrm>
          <a:prstGeom prst="rect">
            <a:avLst/>
          </a:prstGeom>
          <a:noFill/>
          <a:ln w="6350" cap="flat" cmpd="sng" algn="ctr">
            <a:noFill/>
            <a:prstDash val="solid"/>
            <a:round/>
            <a:headEnd type="none" w="med" len="med"/>
            <a:tailEnd type="none" w="med" len="med"/>
          </a:ln>
          <a:effectLst/>
        </p:spPr>
        <p:txBody>
          <a:bodyPr rot="0" spcFirstLastPara="0" vertOverflow="overflow" horzOverflow="overflow" vert="horz" wrap="square" lIns="0" tIns="66462" rIns="66462" bIns="66462" numCol="1" spcCol="0" rtlCol="0" fromWordArt="0" anchor="ctr" anchorCtr="0" forceAA="0" compatLnSpc="1">
            <a:prstTxWarp prst="textNoShape">
              <a:avLst/>
            </a:prstTxWarp>
            <a:noAutofit/>
          </a:bodyPr>
          <a:lstStyle/>
          <a:p>
            <a:pPr algn="ctr" defTabSz="844083" fontAlgn="base">
              <a:buClr>
                <a:schemeClr val="tx2"/>
              </a:buClr>
            </a:pPr>
            <a:r>
              <a:rPr lang="en-US" sz="1200" b="1" dirty="0">
                <a:solidFill>
                  <a:schemeClr val="bg1"/>
                </a:solidFill>
                <a:latin typeface="Arial" charset="0"/>
              </a:rPr>
              <a:t>Portfolio construction</a:t>
            </a:r>
          </a:p>
        </p:txBody>
      </p:sp>
      <p:sp>
        <p:nvSpPr>
          <p:cNvPr id="44" name="Rectangle 43">
            <a:extLst>
              <a:ext uri="{FF2B5EF4-FFF2-40B4-BE49-F238E27FC236}">
                <a16:creationId xmlns:a16="http://schemas.microsoft.com/office/drawing/2014/main" id="{0A09329E-3B97-472D-848A-4146AD5CAD8C}"/>
              </a:ext>
            </a:extLst>
          </p:cNvPr>
          <p:cNvSpPr/>
          <p:nvPr/>
        </p:nvSpPr>
        <p:spPr bwMode="auto">
          <a:xfrm>
            <a:off x="1763515" y="2925663"/>
            <a:ext cx="1998667" cy="549408"/>
          </a:xfrm>
          <a:prstGeom prst="rect">
            <a:avLst/>
          </a:prstGeom>
          <a:noFill/>
          <a:ln w="6350" cap="flat" cmpd="sng" algn="ctr">
            <a:noFill/>
            <a:prstDash val="solid"/>
            <a:round/>
            <a:headEnd type="none" w="med" len="med"/>
            <a:tailEnd type="none" w="med" len="med"/>
          </a:ln>
          <a:effectLst/>
        </p:spPr>
        <p:txBody>
          <a:bodyPr rot="0" spcFirstLastPara="0" vertOverflow="overflow" horzOverflow="overflow" vert="horz" wrap="square" lIns="0" tIns="66462" rIns="66462" bIns="66462" numCol="1" spcCol="0" rtlCol="0" fromWordArt="0" anchor="ctr" anchorCtr="0" forceAA="0" compatLnSpc="1">
            <a:prstTxWarp prst="textNoShape">
              <a:avLst/>
            </a:prstTxWarp>
            <a:noAutofit/>
          </a:bodyPr>
          <a:lstStyle/>
          <a:p>
            <a:pPr algn="ctr" defTabSz="844083" fontAlgn="base">
              <a:buClr>
                <a:schemeClr val="tx2"/>
              </a:buClr>
            </a:pPr>
            <a:r>
              <a:rPr lang="en-US" sz="1200" b="1" dirty="0">
                <a:solidFill>
                  <a:schemeClr val="bg1"/>
                </a:solidFill>
                <a:latin typeface="Arial" charset="0"/>
              </a:rPr>
              <a:t>Stock selection</a:t>
            </a:r>
          </a:p>
        </p:txBody>
      </p:sp>
      <p:sp>
        <p:nvSpPr>
          <p:cNvPr id="45" name="Freeform: Shape 44">
            <a:extLst>
              <a:ext uri="{FF2B5EF4-FFF2-40B4-BE49-F238E27FC236}">
                <a16:creationId xmlns:a16="http://schemas.microsoft.com/office/drawing/2014/main" id="{ABD064F6-68CA-48B9-B210-D101207DCDC9}"/>
              </a:ext>
            </a:extLst>
          </p:cNvPr>
          <p:cNvSpPr/>
          <p:nvPr/>
        </p:nvSpPr>
        <p:spPr bwMode="auto">
          <a:xfrm>
            <a:off x="1621898" y="5171419"/>
            <a:ext cx="2736303" cy="188727"/>
          </a:xfrm>
          <a:custGeom>
            <a:avLst/>
            <a:gdLst>
              <a:gd name="connsiteX0" fmla="*/ 0 w 2750024"/>
              <a:gd name="connsiteY0" fmla="*/ 0 h 259308"/>
              <a:gd name="connsiteX1" fmla="*/ 1364776 w 2750024"/>
              <a:gd name="connsiteY1" fmla="*/ 259308 h 259308"/>
              <a:gd name="connsiteX2" fmla="*/ 2750024 w 2750024"/>
              <a:gd name="connsiteY2" fmla="*/ 6824 h 259308"/>
              <a:gd name="connsiteX3" fmla="*/ 2750024 w 2750024"/>
              <a:gd name="connsiteY3" fmla="*/ 6824 h 259308"/>
            </a:gdLst>
            <a:ahLst/>
            <a:cxnLst>
              <a:cxn ang="0">
                <a:pos x="connsiteX0" y="connsiteY0"/>
              </a:cxn>
              <a:cxn ang="0">
                <a:pos x="connsiteX1" y="connsiteY1"/>
              </a:cxn>
              <a:cxn ang="0">
                <a:pos x="connsiteX2" y="connsiteY2"/>
              </a:cxn>
              <a:cxn ang="0">
                <a:pos x="connsiteX3" y="connsiteY3"/>
              </a:cxn>
            </a:cxnLst>
            <a:rect l="l" t="t" r="r" b="b"/>
            <a:pathLst>
              <a:path w="2750024" h="259308">
                <a:moveTo>
                  <a:pt x="0" y="0"/>
                </a:moveTo>
                <a:lnTo>
                  <a:pt x="1364776" y="259308"/>
                </a:lnTo>
                <a:lnTo>
                  <a:pt x="2750024" y="6824"/>
                </a:lnTo>
                <a:lnTo>
                  <a:pt x="2750024" y="6824"/>
                </a:lnTo>
              </a:path>
            </a:pathLst>
          </a:custGeom>
          <a:noFill/>
          <a:ln w="57150" cap="flat" cmpd="sng" algn="ctr">
            <a:solidFill>
              <a:srgbClr val="7091B5"/>
            </a:solidFill>
            <a:prstDash val="solid"/>
            <a:round/>
            <a:headEnd type="none" w="med" len="med"/>
            <a:tailEnd type="none" w="med" len="med"/>
          </a:ln>
          <a:effectLst/>
        </p:spPr>
        <p:txBody>
          <a:bodyPr rtlCol="0" anchor="ctr"/>
          <a:lstStyle/>
          <a:p>
            <a:pPr algn="ctr"/>
            <a:endParaRPr lang="en-US" dirty="0"/>
          </a:p>
        </p:txBody>
      </p:sp>
      <p:pic>
        <p:nvPicPr>
          <p:cNvPr id="46" name="Picture 45">
            <a:extLst>
              <a:ext uri="{FF2B5EF4-FFF2-40B4-BE49-F238E27FC236}">
                <a16:creationId xmlns:a16="http://schemas.microsoft.com/office/drawing/2014/main" id="{3B27321B-50ED-4C26-9035-5EB229268742}"/>
              </a:ext>
            </a:extLst>
          </p:cNvPr>
          <p:cNvPicPr>
            <a:picLocks noChangeAspect="1"/>
          </p:cNvPicPr>
          <p:nvPr/>
        </p:nvPicPr>
        <p:blipFill>
          <a:blip r:embed="rId4"/>
          <a:stretch>
            <a:fillRect/>
          </a:stretch>
        </p:blipFill>
        <p:spPr>
          <a:xfrm>
            <a:off x="2044954" y="5576429"/>
            <a:ext cx="396466" cy="396466"/>
          </a:xfrm>
          <a:prstGeom prst="rect">
            <a:avLst/>
          </a:prstGeom>
        </p:spPr>
      </p:pic>
      <p:sp>
        <p:nvSpPr>
          <p:cNvPr id="48" name="Rectangle 47">
            <a:extLst>
              <a:ext uri="{FF2B5EF4-FFF2-40B4-BE49-F238E27FC236}">
                <a16:creationId xmlns:a16="http://schemas.microsoft.com/office/drawing/2014/main" id="{90108D90-DED3-48E7-BDB9-334085C1A946}"/>
              </a:ext>
            </a:extLst>
          </p:cNvPr>
          <p:cNvSpPr/>
          <p:nvPr/>
        </p:nvSpPr>
        <p:spPr bwMode="auto">
          <a:xfrm>
            <a:off x="1763515" y="2152739"/>
            <a:ext cx="1998667" cy="571696"/>
          </a:xfrm>
          <a:prstGeom prst="rect">
            <a:avLst/>
          </a:prstGeom>
          <a:noFill/>
          <a:ln w="6350" cap="flat" cmpd="sng" algn="ctr">
            <a:noFill/>
            <a:prstDash val="solid"/>
            <a:round/>
            <a:headEnd type="none" w="med" len="med"/>
            <a:tailEnd type="none" w="med" len="med"/>
          </a:ln>
          <a:effectLst/>
        </p:spPr>
        <p:txBody>
          <a:bodyPr rot="0" spcFirstLastPara="0" vertOverflow="overflow" horzOverflow="overflow" vert="horz" wrap="square" lIns="0" tIns="66462" rIns="66462" bIns="66462" numCol="1" spcCol="0" rtlCol="0" fromWordArt="0" anchor="ctr" anchorCtr="0" forceAA="0" compatLnSpc="1">
            <a:prstTxWarp prst="textNoShape">
              <a:avLst/>
            </a:prstTxWarp>
            <a:noAutofit/>
          </a:bodyPr>
          <a:lstStyle/>
          <a:p>
            <a:pPr algn="ctr" defTabSz="844083" fontAlgn="base">
              <a:buClr>
                <a:schemeClr val="tx2"/>
              </a:buClr>
            </a:pPr>
            <a:r>
              <a:rPr lang="en-US" sz="1200" b="1" dirty="0">
                <a:solidFill>
                  <a:schemeClr val="bg1"/>
                </a:solidFill>
                <a:latin typeface="Arial" charset="0"/>
              </a:rPr>
              <a:t>Idea generation</a:t>
            </a:r>
          </a:p>
        </p:txBody>
      </p:sp>
      <p:sp>
        <p:nvSpPr>
          <p:cNvPr id="49" name="Arrow: Curved Right 48">
            <a:extLst>
              <a:ext uri="{FF2B5EF4-FFF2-40B4-BE49-F238E27FC236}">
                <a16:creationId xmlns:a16="http://schemas.microsoft.com/office/drawing/2014/main" id="{EF958DD8-4707-4EB3-A4B2-0577E849F827}"/>
              </a:ext>
            </a:extLst>
          </p:cNvPr>
          <p:cNvSpPr/>
          <p:nvPr/>
        </p:nvSpPr>
        <p:spPr bwMode="auto">
          <a:xfrm>
            <a:off x="1325518" y="2420387"/>
            <a:ext cx="473236" cy="697707"/>
          </a:xfrm>
          <a:prstGeom prst="curvedRightArrow">
            <a:avLst/>
          </a:prstGeom>
          <a:solidFill>
            <a:schemeClr val="tx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sp>
        <p:nvSpPr>
          <p:cNvPr id="50" name="Arrow: Curved Right 49">
            <a:extLst>
              <a:ext uri="{FF2B5EF4-FFF2-40B4-BE49-F238E27FC236}">
                <a16:creationId xmlns:a16="http://schemas.microsoft.com/office/drawing/2014/main" id="{AAF0DDA7-C3AC-4874-A810-36488895C5BE}"/>
              </a:ext>
            </a:extLst>
          </p:cNvPr>
          <p:cNvSpPr/>
          <p:nvPr/>
        </p:nvSpPr>
        <p:spPr bwMode="auto">
          <a:xfrm flipH="1" flipV="1">
            <a:off x="3497067" y="2385459"/>
            <a:ext cx="473236" cy="697707"/>
          </a:xfrm>
          <a:prstGeom prst="curvedRightArrow">
            <a:avLst/>
          </a:prstGeom>
          <a:solidFill>
            <a:schemeClr val="tx2"/>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sp>
        <p:nvSpPr>
          <p:cNvPr id="51" name="Text Box 17">
            <a:extLst>
              <a:ext uri="{FF2B5EF4-FFF2-40B4-BE49-F238E27FC236}">
                <a16:creationId xmlns:a16="http://schemas.microsoft.com/office/drawing/2014/main" id="{5D592F40-97E2-43A9-BB74-10357EE114DA}"/>
              </a:ext>
            </a:extLst>
          </p:cNvPr>
          <p:cNvSpPr txBox="1">
            <a:spLocks noChangeArrowheads="1"/>
          </p:cNvSpPr>
          <p:nvPr/>
        </p:nvSpPr>
        <p:spPr bwMode="auto">
          <a:xfrm>
            <a:off x="373519" y="1435874"/>
            <a:ext cx="3982915" cy="576072"/>
          </a:xfrm>
          <a:prstGeom prst="rect">
            <a:avLst/>
          </a:prstGeom>
          <a:solidFill>
            <a:schemeClr val="tx2"/>
          </a:solidFill>
          <a:ln w="9525">
            <a:solidFill>
              <a:schemeClr val="bg1"/>
            </a:solidFill>
            <a:miter lim="800000"/>
            <a:headEnd/>
            <a:tailEnd/>
          </a:ln>
        </p:spPr>
        <p:txBody>
          <a:bodyPr anchor="ctr">
            <a:spAutoFit/>
          </a:bodyPr>
          <a:lstStyle/>
          <a:p>
            <a:pPr algn="ctr">
              <a:spcBef>
                <a:spcPct val="50000"/>
              </a:spcBef>
            </a:pPr>
            <a:r>
              <a:rPr lang="en-GB" sz="1477" dirty="0">
                <a:solidFill>
                  <a:schemeClr val="bg1"/>
                </a:solidFill>
              </a:rPr>
              <a:t>Investment universe</a:t>
            </a:r>
          </a:p>
        </p:txBody>
      </p:sp>
      <p:sp>
        <p:nvSpPr>
          <p:cNvPr id="53" name="Rectangle 52">
            <a:extLst>
              <a:ext uri="{FF2B5EF4-FFF2-40B4-BE49-F238E27FC236}">
                <a16:creationId xmlns:a16="http://schemas.microsoft.com/office/drawing/2014/main" id="{496ED27D-5232-4E5C-9FD5-66D97D96A161}"/>
              </a:ext>
            </a:extLst>
          </p:cNvPr>
          <p:cNvSpPr/>
          <p:nvPr/>
        </p:nvSpPr>
        <p:spPr bwMode="auto">
          <a:xfrm>
            <a:off x="4373464" y="1446750"/>
            <a:ext cx="4114800" cy="573831"/>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a:r>
              <a:rPr lang="en-US" dirty="0">
                <a:latin typeface="Arial" charset="0"/>
              </a:rPr>
              <a:t>Global technology stocks</a:t>
            </a:r>
          </a:p>
        </p:txBody>
      </p:sp>
      <p:sp>
        <p:nvSpPr>
          <p:cNvPr id="54" name="Rectangle 53">
            <a:extLst>
              <a:ext uri="{FF2B5EF4-FFF2-40B4-BE49-F238E27FC236}">
                <a16:creationId xmlns:a16="http://schemas.microsoft.com/office/drawing/2014/main" id="{3C7CA7B6-93E8-4AD0-92CA-C23BAF3D3D95}"/>
              </a:ext>
            </a:extLst>
          </p:cNvPr>
          <p:cNvSpPr/>
          <p:nvPr/>
        </p:nvSpPr>
        <p:spPr bwMode="auto">
          <a:xfrm>
            <a:off x="4382989" y="5459170"/>
            <a:ext cx="4114800" cy="612648"/>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365760" tIns="66462" rIns="66462" bIns="66462" numCol="1" spcCol="0" rtlCol="0" fromWordArt="0" anchor="ctr" anchorCtr="0" forceAA="0" compatLnSpc="1">
            <a:prstTxWarp prst="textNoShape">
              <a:avLst/>
            </a:prstTxWarp>
            <a:noAutofit/>
          </a:bodyPr>
          <a:lstStyle/>
          <a:p>
            <a:pPr defTabSz="844083" fontAlgn="base">
              <a:buClr>
                <a:schemeClr val="tx2"/>
              </a:buClr>
            </a:pPr>
            <a:r>
              <a:rPr lang="en-US" sz="1200" dirty="0">
                <a:latin typeface="Arial" charset="0"/>
              </a:rPr>
              <a:t>Conviction portfolio of 40 - 70 stocks</a:t>
            </a:r>
          </a:p>
        </p:txBody>
      </p:sp>
    </p:spTree>
    <p:extLst>
      <p:ext uri="{BB962C8B-B14F-4D97-AF65-F5344CB8AC3E}">
        <p14:creationId xmlns:p14="http://schemas.microsoft.com/office/powerpoint/2010/main" val="1393949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A584A-BDCE-2496-4A48-BDE92361CEE3}"/>
              </a:ext>
            </a:extLst>
          </p:cNvPr>
          <p:cNvSpPr>
            <a:spLocks noGrp="1"/>
          </p:cNvSpPr>
          <p:nvPr>
            <p:ph type="title"/>
          </p:nvPr>
        </p:nvSpPr>
        <p:spPr/>
        <p:txBody>
          <a:bodyPr/>
          <a:lstStyle/>
          <a:p>
            <a:r>
              <a:rPr lang="en-US" dirty="0"/>
              <a:t>A Holistic Approach to Environmental, Social &amp; Governance (ESG) Integration</a:t>
            </a:r>
          </a:p>
        </p:txBody>
      </p:sp>
      <p:sp>
        <p:nvSpPr>
          <p:cNvPr id="4" name="TextBox 3">
            <a:extLst>
              <a:ext uri="{FF2B5EF4-FFF2-40B4-BE49-F238E27FC236}">
                <a16:creationId xmlns:a16="http://schemas.microsoft.com/office/drawing/2014/main" id="{8575C31A-939C-E111-54EF-2BF0E4379D44}"/>
              </a:ext>
            </a:extLst>
          </p:cNvPr>
          <p:cNvSpPr txBox="1"/>
          <p:nvPr/>
        </p:nvSpPr>
        <p:spPr>
          <a:xfrm>
            <a:off x="373519" y="6402475"/>
            <a:ext cx="8833855" cy="256119"/>
          </a:xfrm>
          <a:prstGeom prst="rect">
            <a:avLst/>
          </a:prstGeom>
          <a:noFill/>
        </p:spPr>
        <p:txBody>
          <a:bodyPr wrap="square" lIns="0" tIns="0" rIns="0" bIns="0" rtlCol="0">
            <a:noAutofit/>
          </a:bodyPr>
          <a:lstStyle/>
          <a:p>
            <a:r>
              <a:rPr lang="en-US" sz="800" dirty="0">
                <a:latin typeface="Arial Narrow" panose="020B0606020202030204" pitchFamily="34" charset="0"/>
              </a:rPr>
              <a:t>Source: Voya Investment Management, March 31, 2024.  During any given stage of the investment process, the selection criteria may vary from those shown above. The diagrams and statements above reflect the typical investment process applied to this strategy. At any given time other criteria may affect the investment process. </a:t>
            </a:r>
          </a:p>
        </p:txBody>
      </p:sp>
      <p:sp>
        <p:nvSpPr>
          <p:cNvPr id="5" name="Text Placeholder 2">
            <a:extLst>
              <a:ext uri="{FF2B5EF4-FFF2-40B4-BE49-F238E27FC236}">
                <a16:creationId xmlns:a16="http://schemas.microsoft.com/office/drawing/2014/main" id="{0387B84A-710B-1A34-D221-C6FD9ECA4828}"/>
              </a:ext>
            </a:extLst>
          </p:cNvPr>
          <p:cNvSpPr txBox="1">
            <a:spLocks/>
          </p:cNvSpPr>
          <p:nvPr/>
        </p:nvSpPr>
        <p:spPr>
          <a:xfrm>
            <a:off x="324000" y="1591200"/>
            <a:ext cx="9237600" cy="244800"/>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Voya Investment Management’s symbiotic interaction of quantitative, fundamental and stewardship teams all working together in the service of generating alpha (excess return versus benchmark)</a:t>
            </a:r>
          </a:p>
        </p:txBody>
      </p:sp>
      <p:sp>
        <p:nvSpPr>
          <p:cNvPr id="6" name="Rectangle 5">
            <a:extLst>
              <a:ext uri="{FF2B5EF4-FFF2-40B4-BE49-F238E27FC236}">
                <a16:creationId xmlns:a16="http://schemas.microsoft.com/office/drawing/2014/main" id="{266EC3C5-3C67-4D22-BAC1-6CBED2655496}"/>
              </a:ext>
            </a:extLst>
          </p:cNvPr>
          <p:cNvSpPr/>
          <p:nvPr/>
        </p:nvSpPr>
        <p:spPr>
          <a:xfrm>
            <a:off x="5599669" y="2434909"/>
            <a:ext cx="2312889" cy="615553"/>
          </a:xfrm>
          <a:prstGeom prst="rect">
            <a:avLst/>
          </a:prstGeom>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accent3"/>
                </a:solidFill>
              </a:rPr>
              <a:t>Engages in meaningful dialogue with companies and evaluates all issues that inform our investment decisions, including ESG considerations</a:t>
            </a:r>
          </a:p>
        </p:txBody>
      </p:sp>
      <p:sp>
        <p:nvSpPr>
          <p:cNvPr id="7" name="Rectangle 6">
            <a:extLst>
              <a:ext uri="{FF2B5EF4-FFF2-40B4-BE49-F238E27FC236}">
                <a16:creationId xmlns:a16="http://schemas.microsoft.com/office/drawing/2014/main" id="{72E1B39C-8877-442F-B015-775CABB359D8}"/>
              </a:ext>
            </a:extLst>
          </p:cNvPr>
          <p:cNvSpPr/>
          <p:nvPr/>
        </p:nvSpPr>
        <p:spPr>
          <a:xfrm>
            <a:off x="6708652" y="4709330"/>
            <a:ext cx="1646269" cy="461665"/>
          </a:xfrm>
          <a:prstGeom prst="rect">
            <a:avLst/>
          </a:prstGeom>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accent4"/>
                </a:solidFill>
              </a:rPr>
              <a:t>Researches systematic ways to generate alpha including through ESG-related signals</a:t>
            </a:r>
          </a:p>
        </p:txBody>
      </p:sp>
      <p:sp>
        <p:nvSpPr>
          <p:cNvPr id="8" name="Rectangle 7">
            <a:extLst>
              <a:ext uri="{FF2B5EF4-FFF2-40B4-BE49-F238E27FC236}">
                <a16:creationId xmlns:a16="http://schemas.microsoft.com/office/drawing/2014/main" id="{D0A02B92-D1ED-4520-9339-2DDE8AD354C6}"/>
              </a:ext>
            </a:extLst>
          </p:cNvPr>
          <p:cNvSpPr/>
          <p:nvPr/>
        </p:nvSpPr>
        <p:spPr>
          <a:xfrm>
            <a:off x="576442" y="4498763"/>
            <a:ext cx="2012863" cy="769441"/>
          </a:xfrm>
          <a:prstGeom prst="rect">
            <a:avLst/>
          </a:prstGeom>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solidFill>
                  <a:schemeClr val="tx2"/>
                </a:solidFill>
              </a:rPr>
              <a:t>Aspires to improve the long-term sustainability of the companies in which we invest by promoting ESG best practices through our proxy voting and engagement activities</a:t>
            </a:r>
          </a:p>
        </p:txBody>
      </p:sp>
      <p:sp>
        <p:nvSpPr>
          <p:cNvPr id="9" name="Oval 8">
            <a:extLst>
              <a:ext uri="{FF2B5EF4-FFF2-40B4-BE49-F238E27FC236}">
                <a16:creationId xmlns:a16="http://schemas.microsoft.com/office/drawing/2014/main" id="{04B2DC4B-03E6-4FCD-87BD-601A193C3B35}"/>
              </a:ext>
            </a:extLst>
          </p:cNvPr>
          <p:cNvSpPr/>
          <p:nvPr/>
        </p:nvSpPr>
        <p:spPr>
          <a:xfrm>
            <a:off x="3256241" y="2984505"/>
            <a:ext cx="2738892" cy="2738890"/>
          </a:xfrm>
          <a:prstGeom prst="ellipse">
            <a:avLst/>
          </a:prstGeom>
          <a:noFill/>
          <a:ln w="28575">
            <a:solidFill>
              <a:srgbClr val="E8610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72000" rIns="72000" bIns="7200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000" dirty="0">
              <a:solidFill>
                <a:schemeClr val="tx1"/>
              </a:solidFill>
            </a:endParaRPr>
          </a:p>
        </p:txBody>
      </p:sp>
      <p:sp>
        <p:nvSpPr>
          <p:cNvPr id="10" name="Chevron 47">
            <a:extLst>
              <a:ext uri="{FF2B5EF4-FFF2-40B4-BE49-F238E27FC236}">
                <a16:creationId xmlns:a16="http://schemas.microsoft.com/office/drawing/2014/main" id="{16B9C6E5-064D-4EF9-BA7F-4EA7496C00D0}"/>
              </a:ext>
            </a:extLst>
          </p:cNvPr>
          <p:cNvSpPr/>
          <p:nvPr/>
        </p:nvSpPr>
        <p:spPr>
          <a:xfrm rot="18000000">
            <a:off x="3370658" y="3713486"/>
            <a:ext cx="34354" cy="116199"/>
          </a:xfrm>
          <a:prstGeom prst="chevron">
            <a:avLst>
              <a:gd name="adj" fmla="val 70419"/>
            </a:avLst>
          </a:prstGeom>
          <a:solidFill>
            <a:schemeClr val="accent2"/>
          </a:solidFill>
          <a:ln>
            <a:solidFill>
              <a:srgbClr val="E861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350" dirty="0">
              <a:solidFill>
                <a:schemeClr val="tx1"/>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7607B617-7F1A-44B7-887A-CA0AE9B1D44B}"/>
              </a:ext>
            </a:extLst>
          </p:cNvPr>
          <p:cNvGrpSpPr/>
          <p:nvPr/>
        </p:nvGrpSpPr>
        <p:grpSpPr>
          <a:xfrm>
            <a:off x="5019531" y="4261523"/>
            <a:ext cx="1460240" cy="1460236"/>
            <a:chOff x="2836720" y="3081787"/>
            <a:chExt cx="1005153" cy="1005149"/>
          </a:xfrm>
        </p:grpSpPr>
        <p:sp>
          <p:nvSpPr>
            <p:cNvPr id="24" name="Oval 23">
              <a:extLst>
                <a:ext uri="{FF2B5EF4-FFF2-40B4-BE49-F238E27FC236}">
                  <a16:creationId xmlns:a16="http://schemas.microsoft.com/office/drawing/2014/main" id="{CF943750-3725-4A6C-A2A7-917AA698BFDC}"/>
                </a:ext>
              </a:extLst>
            </p:cNvPr>
            <p:cNvSpPr/>
            <p:nvPr/>
          </p:nvSpPr>
          <p:spPr>
            <a:xfrm>
              <a:off x="2836720" y="3081787"/>
              <a:ext cx="1005153" cy="1005149"/>
            </a:xfrm>
            <a:prstGeom prst="ellipse">
              <a:avLst/>
            </a:prstGeom>
            <a:solidFill>
              <a:schemeClr val="bg1"/>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100" dirty="0">
                <a:solidFill>
                  <a:schemeClr val="bg1"/>
                </a:solidFill>
                <a:latin typeface="+mj-lt"/>
              </a:endParaRPr>
            </a:p>
          </p:txBody>
        </p:sp>
        <p:sp>
          <p:nvSpPr>
            <p:cNvPr id="25" name="Oval 24">
              <a:extLst>
                <a:ext uri="{FF2B5EF4-FFF2-40B4-BE49-F238E27FC236}">
                  <a16:creationId xmlns:a16="http://schemas.microsoft.com/office/drawing/2014/main" id="{6B7E4377-9346-4DA0-9DF2-9A38CE5FEF1E}"/>
                </a:ext>
              </a:extLst>
            </p:cNvPr>
            <p:cNvSpPr/>
            <p:nvPr/>
          </p:nvSpPr>
          <p:spPr>
            <a:xfrm>
              <a:off x="2872205" y="3117271"/>
              <a:ext cx="934183" cy="934181"/>
            </a:xfrm>
            <a:prstGeom prst="ellipse">
              <a:avLst/>
            </a:prstGeom>
            <a:solidFill>
              <a:schemeClr val="accent4">
                <a:lumMod val="20000"/>
                <a:lumOff val="80000"/>
              </a:schemeClr>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20" rIns="0" bIns="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400" b="1" dirty="0">
                  <a:solidFill>
                    <a:schemeClr val="accent4"/>
                  </a:solidFill>
                  <a:latin typeface="+mj-lt"/>
                </a:rPr>
                <a:t>Quantitative</a:t>
              </a:r>
            </a:p>
          </p:txBody>
        </p:sp>
      </p:grpSp>
      <p:grpSp>
        <p:nvGrpSpPr>
          <p:cNvPr id="12" name="Group 11">
            <a:extLst>
              <a:ext uri="{FF2B5EF4-FFF2-40B4-BE49-F238E27FC236}">
                <a16:creationId xmlns:a16="http://schemas.microsoft.com/office/drawing/2014/main" id="{A261FB5F-9781-4F0F-97BA-CA857BC39752}"/>
              </a:ext>
            </a:extLst>
          </p:cNvPr>
          <p:cNvGrpSpPr/>
          <p:nvPr/>
        </p:nvGrpSpPr>
        <p:grpSpPr>
          <a:xfrm>
            <a:off x="3895568" y="2391958"/>
            <a:ext cx="1460240" cy="1460236"/>
            <a:chOff x="5454769" y="3081787"/>
            <a:chExt cx="1005153" cy="1005149"/>
          </a:xfrm>
        </p:grpSpPr>
        <p:sp>
          <p:nvSpPr>
            <p:cNvPr id="22" name="Oval 21">
              <a:extLst>
                <a:ext uri="{FF2B5EF4-FFF2-40B4-BE49-F238E27FC236}">
                  <a16:creationId xmlns:a16="http://schemas.microsoft.com/office/drawing/2014/main" id="{493763F0-9166-42AA-8E79-ED91953800B8}"/>
                </a:ext>
              </a:extLst>
            </p:cNvPr>
            <p:cNvSpPr/>
            <p:nvPr/>
          </p:nvSpPr>
          <p:spPr>
            <a:xfrm>
              <a:off x="5454769" y="3081787"/>
              <a:ext cx="1005153" cy="1005149"/>
            </a:xfrm>
            <a:prstGeom prst="ellipse">
              <a:avLst/>
            </a:prstGeom>
            <a:solidFill>
              <a:schemeClr val="bg1"/>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9144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100" dirty="0">
                <a:solidFill>
                  <a:schemeClr val="bg1"/>
                </a:solidFill>
                <a:latin typeface="+mj-lt"/>
              </a:endParaRPr>
            </a:p>
          </p:txBody>
        </p:sp>
        <p:sp>
          <p:nvSpPr>
            <p:cNvPr id="23" name="Oval 22">
              <a:extLst>
                <a:ext uri="{FF2B5EF4-FFF2-40B4-BE49-F238E27FC236}">
                  <a16:creationId xmlns:a16="http://schemas.microsoft.com/office/drawing/2014/main" id="{EB70DC7F-76AA-4275-A520-D843660A957D}"/>
                </a:ext>
              </a:extLst>
            </p:cNvPr>
            <p:cNvSpPr/>
            <p:nvPr/>
          </p:nvSpPr>
          <p:spPr>
            <a:xfrm>
              <a:off x="5490254" y="3117271"/>
              <a:ext cx="934183" cy="934181"/>
            </a:xfrm>
            <a:prstGeom prst="ellipse">
              <a:avLst/>
            </a:prstGeom>
            <a:solidFill>
              <a:srgbClr val="CCE9F0"/>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20" rIns="0" bIns="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400" b="1" dirty="0">
                  <a:solidFill>
                    <a:schemeClr val="accent3"/>
                  </a:solidFill>
                  <a:latin typeface="+mj-lt"/>
                </a:rPr>
                <a:t>Fundamental</a:t>
              </a:r>
            </a:p>
          </p:txBody>
        </p:sp>
      </p:grpSp>
      <p:sp>
        <p:nvSpPr>
          <p:cNvPr id="13" name="Chevron 48">
            <a:extLst>
              <a:ext uri="{FF2B5EF4-FFF2-40B4-BE49-F238E27FC236}">
                <a16:creationId xmlns:a16="http://schemas.microsoft.com/office/drawing/2014/main" id="{FC338FDE-A155-4E08-A08B-6903AE90A1C6}"/>
              </a:ext>
            </a:extLst>
          </p:cNvPr>
          <p:cNvSpPr/>
          <p:nvPr/>
        </p:nvSpPr>
        <p:spPr>
          <a:xfrm rot="4500000">
            <a:off x="5889010" y="3812802"/>
            <a:ext cx="34354" cy="116201"/>
          </a:xfrm>
          <a:prstGeom prst="chevron">
            <a:avLst>
              <a:gd name="adj" fmla="val 70419"/>
            </a:avLst>
          </a:prstGeom>
          <a:solidFill>
            <a:schemeClr val="accent2"/>
          </a:solidFill>
          <a:ln>
            <a:solidFill>
              <a:srgbClr val="E861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350" dirty="0">
              <a:solidFill>
                <a:schemeClr val="tx1"/>
              </a:solidFill>
              <a:latin typeface="Arial" panose="020B0604020202020204" pitchFamily="34" charset="0"/>
              <a:cs typeface="Arial" panose="020B0604020202020204" pitchFamily="34" charset="0"/>
            </a:endParaRPr>
          </a:p>
        </p:txBody>
      </p:sp>
      <p:sp>
        <p:nvSpPr>
          <p:cNvPr id="14" name="Chevron 51">
            <a:extLst>
              <a:ext uri="{FF2B5EF4-FFF2-40B4-BE49-F238E27FC236}">
                <a16:creationId xmlns:a16="http://schemas.microsoft.com/office/drawing/2014/main" id="{0707FE0E-AD1B-4307-A66A-A18887F02B4C}"/>
              </a:ext>
            </a:extLst>
          </p:cNvPr>
          <p:cNvSpPr/>
          <p:nvPr/>
        </p:nvSpPr>
        <p:spPr>
          <a:xfrm rot="10800000">
            <a:off x="4608511" y="5666852"/>
            <a:ext cx="34354" cy="116199"/>
          </a:xfrm>
          <a:prstGeom prst="chevron">
            <a:avLst>
              <a:gd name="adj" fmla="val 70419"/>
            </a:avLst>
          </a:prstGeom>
          <a:solidFill>
            <a:schemeClr val="accent2"/>
          </a:solidFill>
          <a:ln>
            <a:solidFill>
              <a:srgbClr val="E861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350" dirty="0">
              <a:solidFill>
                <a:schemeClr val="tx1"/>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D0C07D21-49D8-45C2-9ACB-260AC7F07F77}"/>
              </a:ext>
            </a:extLst>
          </p:cNvPr>
          <p:cNvGrpSpPr/>
          <p:nvPr/>
        </p:nvGrpSpPr>
        <p:grpSpPr>
          <a:xfrm>
            <a:off x="2700627" y="4261523"/>
            <a:ext cx="1460240" cy="1460236"/>
            <a:chOff x="4141006" y="4386297"/>
            <a:chExt cx="1005153" cy="1005149"/>
          </a:xfrm>
        </p:grpSpPr>
        <p:sp>
          <p:nvSpPr>
            <p:cNvPr id="20" name="Oval 19">
              <a:extLst>
                <a:ext uri="{FF2B5EF4-FFF2-40B4-BE49-F238E27FC236}">
                  <a16:creationId xmlns:a16="http://schemas.microsoft.com/office/drawing/2014/main" id="{CEF60DA2-9DAA-4046-BFAE-3B1E11869526}"/>
                </a:ext>
              </a:extLst>
            </p:cNvPr>
            <p:cNvSpPr/>
            <p:nvPr/>
          </p:nvSpPr>
          <p:spPr>
            <a:xfrm>
              <a:off x="4141006" y="4386297"/>
              <a:ext cx="1005153" cy="1005149"/>
            </a:xfrm>
            <a:prstGeom prst="ellipse">
              <a:avLst/>
            </a:prstGeom>
            <a:solidFill>
              <a:schemeClr val="bg1"/>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sz="1100" dirty="0">
                <a:solidFill>
                  <a:schemeClr val="bg1"/>
                </a:solidFill>
                <a:latin typeface="+mj-lt"/>
              </a:endParaRPr>
            </a:p>
          </p:txBody>
        </p:sp>
        <p:sp>
          <p:nvSpPr>
            <p:cNvPr id="21" name="Oval 20">
              <a:extLst>
                <a:ext uri="{FF2B5EF4-FFF2-40B4-BE49-F238E27FC236}">
                  <a16:creationId xmlns:a16="http://schemas.microsoft.com/office/drawing/2014/main" id="{B1760713-5FA1-4AC1-A606-078C00AB89FA}"/>
                </a:ext>
              </a:extLst>
            </p:cNvPr>
            <p:cNvSpPr/>
            <p:nvPr/>
          </p:nvSpPr>
          <p:spPr>
            <a:xfrm>
              <a:off x="4176491" y="4421781"/>
              <a:ext cx="934183" cy="934181"/>
            </a:xfrm>
            <a:prstGeom prst="ellipse">
              <a:avLst/>
            </a:prstGeom>
            <a:solidFill>
              <a:srgbClr val="D6E0EA"/>
            </a:solid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0" tIns="45720" rIns="0" bIns="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GB" sz="1400" b="1" dirty="0">
                  <a:solidFill>
                    <a:schemeClr val="tx2"/>
                  </a:solidFill>
                  <a:latin typeface="+mj-lt"/>
                </a:rPr>
                <a:t>Active </a:t>
              </a:r>
              <a:br>
                <a:rPr lang="en-GB" sz="1400" b="1" dirty="0">
                  <a:solidFill>
                    <a:schemeClr val="tx2"/>
                  </a:solidFill>
                  <a:latin typeface="+mj-lt"/>
                </a:rPr>
              </a:br>
              <a:r>
                <a:rPr lang="en-GB" sz="1400" b="1" dirty="0">
                  <a:solidFill>
                    <a:schemeClr val="tx2"/>
                  </a:solidFill>
                  <a:latin typeface="+mj-lt"/>
                </a:rPr>
                <a:t>Ownership</a:t>
              </a:r>
            </a:p>
          </p:txBody>
        </p:sp>
      </p:grpSp>
      <p:sp>
        <p:nvSpPr>
          <p:cNvPr id="16" name="TextBox 5">
            <a:extLst>
              <a:ext uri="{FF2B5EF4-FFF2-40B4-BE49-F238E27FC236}">
                <a16:creationId xmlns:a16="http://schemas.microsoft.com/office/drawing/2014/main" id="{C8B5B847-A843-4DD0-A2B7-B21F40AACBD1}"/>
              </a:ext>
            </a:extLst>
          </p:cNvPr>
          <p:cNvSpPr txBox="1"/>
          <p:nvPr/>
        </p:nvSpPr>
        <p:spPr>
          <a:xfrm>
            <a:off x="4095296" y="2955918"/>
            <a:ext cx="1072830" cy="718145"/>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0"/>
              </a:spcAft>
            </a:pPr>
            <a:r>
              <a:rPr lang="en-US" sz="1000" dirty="0">
                <a:solidFill>
                  <a:schemeClr val="accent3"/>
                </a:solidFill>
                <a:latin typeface="+mj-lt"/>
              </a:rPr>
              <a:t>Analyst Insight</a:t>
            </a:r>
          </a:p>
          <a:p>
            <a:pPr algn="ctr">
              <a:spcAft>
                <a:spcPts val="0"/>
              </a:spcAft>
            </a:pPr>
            <a:r>
              <a:rPr lang="en-US" sz="1000" dirty="0">
                <a:solidFill>
                  <a:schemeClr val="accent3"/>
                </a:solidFill>
                <a:latin typeface="+mj-lt"/>
              </a:rPr>
              <a:t>Scorecards</a:t>
            </a:r>
          </a:p>
          <a:p>
            <a:pPr algn="ctr">
              <a:spcAft>
                <a:spcPts val="0"/>
              </a:spcAft>
            </a:pPr>
            <a:r>
              <a:rPr lang="en-US" sz="1000" dirty="0">
                <a:solidFill>
                  <a:schemeClr val="accent3"/>
                </a:solidFill>
                <a:latin typeface="+mj-lt"/>
              </a:rPr>
              <a:t>Company Dialogue</a:t>
            </a:r>
          </a:p>
        </p:txBody>
      </p:sp>
      <p:sp>
        <p:nvSpPr>
          <p:cNvPr id="17" name="TextBox 8">
            <a:extLst>
              <a:ext uri="{FF2B5EF4-FFF2-40B4-BE49-F238E27FC236}">
                <a16:creationId xmlns:a16="http://schemas.microsoft.com/office/drawing/2014/main" id="{B5A858E5-652B-4176-AEAE-7B0A77B8F537}"/>
              </a:ext>
            </a:extLst>
          </p:cNvPr>
          <p:cNvSpPr txBox="1"/>
          <p:nvPr/>
        </p:nvSpPr>
        <p:spPr>
          <a:xfrm>
            <a:off x="5243330" y="4832941"/>
            <a:ext cx="1012642" cy="564257"/>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0"/>
              </a:spcAft>
            </a:pPr>
            <a:r>
              <a:rPr lang="en-US" sz="1000" dirty="0">
                <a:solidFill>
                  <a:schemeClr val="accent4"/>
                </a:solidFill>
                <a:latin typeface="+mj-lt"/>
              </a:rPr>
              <a:t>V-Score</a:t>
            </a:r>
          </a:p>
          <a:p>
            <a:pPr algn="ctr">
              <a:spcAft>
                <a:spcPts val="0"/>
              </a:spcAft>
            </a:pPr>
            <a:r>
              <a:rPr lang="en-US" sz="1000" dirty="0">
                <a:solidFill>
                  <a:schemeClr val="accent4"/>
                </a:solidFill>
                <a:latin typeface="+mj-lt"/>
              </a:rPr>
              <a:t>EMI Features</a:t>
            </a:r>
          </a:p>
          <a:p>
            <a:pPr algn="ctr">
              <a:spcAft>
                <a:spcPts val="0"/>
              </a:spcAft>
            </a:pPr>
            <a:r>
              <a:rPr lang="en-US" sz="1000" dirty="0">
                <a:solidFill>
                  <a:schemeClr val="accent4"/>
                </a:solidFill>
                <a:latin typeface="+mj-lt"/>
              </a:rPr>
              <a:t>Tailored Signals</a:t>
            </a:r>
          </a:p>
        </p:txBody>
      </p:sp>
      <p:sp>
        <p:nvSpPr>
          <p:cNvPr id="18" name="TextBox 9">
            <a:extLst>
              <a:ext uri="{FF2B5EF4-FFF2-40B4-BE49-F238E27FC236}">
                <a16:creationId xmlns:a16="http://schemas.microsoft.com/office/drawing/2014/main" id="{E28802C4-7116-4ADD-9C5D-4B6BAFCF1B6B}"/>
              </a:ext>
            </a:extLst>
          </p:cNvPr>
          <p:cNvSpPr txBox="1"/>
          <p:nvPr/>
        </p:nvSpPr>
        <p:spPr>
          <a:xfrm>
            <a:off x="2973547" y="4982515"/>
            <a:ext cx="914400" cy="564257"/>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0"/>
              </a:spcAft>
            </a:pPr>
            <a:r>
              <a:rPr lang="en-US" sz="1000" dirty="0">
                <a:solidFill>
                  <a:schemeClr val="tx2"/>
                </a:solidFill>
                <a:latin typeface="+mj-lt"/>
              </a:rPr>
              <a:t>Engagement</a:t>
            </a:r>
          </a:p>
          <a:p>
            <a:pPr algn="ctr">
              <a:spcAft>
                <a:spcPts val="0"/>
              </a:spcAft>
            </a:pPr>
            <a:r>
              <a:rPr lang="en-US" sz="1000" dirty="0">
                <a:solidFill>
                  <a:schemeClr val="tx2"/>
                </a:solidFill>
                <a:latin typeface="+mj-lt"/>
              </a:rPr>
              <a:t>Proxy Voting</a:t>
            </a:r>
          </a:p>
          <a:p>
            <a:pPr algn="ctr">
              <a:spcAft>
                <a:spcPts val="0"/>
              </a:spcAft>
            </a:pPr>
            <a:r>
              <a:rPr lang="en-US" sz="1000" dirty="0">
                <a:solidFill>
                  <a:schemeClr val="tx2"/>
                </a:solidFill>
                <a:latin typeface="+mj-lt"/>
              </a:rPr>
              <a:t>Best Practices</a:t>
            </a:r>
          </a:p>
        </p:txBody>
      </p:sp>
      <p:sp>
        <p:nvSpPr>
          <p:cNvPr id="19" name="TextBox 37">
            <a:extLst>
              <a:ext uri="{FF2B5EF4-FFF2-40B4-BE49-F238E27FC236}">
                <a16:creationId xmlns:a16="http://schemas.microsoft.com/office/drawing/2014/main" id="{0001349C-DA95-4E06-A820-D9780F5FFCDF}"/>
              </a:ext>
            </a:extLst>
          </p:cNvPr>
          <p:cNvSpPr txBox="1"/>
          <p:nvPr/>
        </p:nvSpPr>
        <p:spPr>
          <a:xfrm>
            <a:off x="4119366" y="3953986"/>
            <a:ext cx="1012642" cy="984885"/>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600" dirty="0">
                <a:solidFill>
                  <a:srgbClr val="E8610C"/>
                </a:solidFill>
                <a:latin typeface="+mj-lt"/>
              </a:rPr>
              <a:t>Enriching Alpha Through ESG</a:t>
            </a:r>
          </a:p>
        </p:txBody>
      </p:sp>
    </p:spTree>
    <p:extLst>
      <p:ext uri="{BB962C8B-B14F-4D97-AF65-F5344CB8AC3E}">
        <p14:creationId xmlns:p14="http://schemas.microsoft.com/office/powerpoint/2010/main" val="4143405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Source: Bloomberg, comparing the Bloomberg Magnificent 7 Index, which consists of Alphabet (GOOGL), Amazon (AMZN), Apple (AAPL), Meta (META), Microsoft (MSFT), Nvidia (NVDA) and Tesla (TSLA), to the Dow Jones World Technology Index, using weekly returns in USD from April 1, 2023 to March 31, 2024.  Past performance is not indicative of future results.</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4000" y="660011"/>
            <a:ext cx="6511366" cy="607190"/>
          </a:xfrm>
        </p:spPr>
        <p:txBody>
          <a:bodyPr/>
          <a:lstStyle/>
          <a:p>
            <a:r>
              <a:rPr lang="en-US" dirty="0"/>
              <a:t>Magnificent 7 stocks driving market returns over last year</a:t>
            </a:r>
          </a:p>
        </p:txBody>
      </p:sp>
      <p:sp>
        <p:nvSpPr>
          <p:cNvPr id="6" name="Text Placeholder 3">
            <a:extLst>
              <a:ext uri="{FF2B5EF4-FFF2-40B4-BE49-F238E27FC236}">
                <a16:creationId xmlns:a16="http://schemas.microsoft.com/office/drawing/2014/main" id="{9611840E-3AFB-5B72-AACA-A965CA5E3BDE}"/>
              </a:ext>
            </a:extLst>
          </p:cNvPr>
          <p:cNvSpPr txBox="1">
            <a:spLocks/>
          </p:cNvSpPr>
          <p:nvPr/>
        </p:nvSpPr>
        <p:spPr>
          <a:xfrm>
            <a:off x="314169"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The overall market return has been dominated by a handful of mega-</a:t>
            </a:r>
            <a:r>
              <a:rPr lang="en-US" b="1" dirty="0" err="1"/>
              <a:t>capitalisation</a:t>
            </a:r>
            <a:r>
              <a:rPr lang="en-US" b="1" dirty="0"/>
              <a:t> stocks</a:t>
            </a:r>
          </a:p>
        </p:txBody>
      </p:sp>
      <p:graphicFrame>
        <p:nvGraphicFramePr>
          <p:cNvPr id="7" name="Chart 6">
            <a:extLst>
              <a:ext uri="{FF2B5EF4-FFF2-40B4-BE49-F238E27FC236}">
                <a16:creationId xmlns:a16="http://schemas.microsoft.com/office/drawing/2014/main" id="{87D8D525-1A63-7274-4972-5AD4A2106CCC}"/>
              </a:ext>
            </a:extLst>
          </p:cNvPr>
          <p:cNvGraphicFramePr>
            <a:graphicFrameLocks/>
          </p:cNvGraphicFramePr>
          <p:nvPr/>
        </p:nvGraphicFramePr>
        <p:xfrm>
          <a:off x="49608" y="2080848"/>
          <a:ext cx="8640000" cy="403929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4884096D-48ED-D695-F621-08E8833853EB}"/>
              </a:ext>
            </a:extLst>
          </p:cNvPr>
          <p:cNvSpPr txBox="1"/>
          <p:nvPr/>
        </p:nvSpPr>
        <p:spPr>
          <a:xfrm>
            <a:off x="416462" y="2199992"/>
            <a:ext cx="1612621" cy="153888"/>
          </a:xfrm>
          <a:prstGeom prst="rect">
            <a:avLst/>
          </a:prstGeom>
          <a:noFill/>
        </p:spPr>
        <p:txBody>
          <a:bodyPr wrap="none" lIns="0" tIns="0" rIns="0" bIns="0" rtlCol="0">
            <a:spAutoFit/>
          </a:bodyPr>
          <a:lstStyle/>
          <a:p>
            <a:pPr algn="l">
              <a:spcBef>
                <a:spcPts val="360"/>
              </a:spcBef>
              <a:spcAft>
                <a:spcPts val="360"/>
              </a:spcAft>
              <a:buClr>
                <a:schemeClr val="tx2"/>
              </a:buClr>
              <a:tabLst/>
            </a:pPr>
            <a:r>
              <a:rPr lang="en-US" sz="1000" b="1" dirty="0"/>
              <a:t>Trailing 12 months returns</a:t>
            </a:r>
          </a:p>
        </p:txBody>
      </p:sp>
    </p:spTree>
    <p:extLst>
      <p:ext uri="{BB962C8B-B14F-4D97-AF65-F5344CB8AC3E}">
        <p14:creationId xmlns:p14="http://schemas.microsoft.com/office/powerpoint/2010/main" val="1024541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91EC819-2873-F6AE-0AFB-7BDB9E7BB78E}"/>
              </a:ext>
            </a:extLst>
          </p:cNvPr>
          <p:cNvPicPr>
            <a:picLocks noChangeAspect="1"/>
          </p:cNvPicPr>
          <p:nvPr/>
        </p:nvPicPr>
        <p:blipFill>
          <a:blip r:embed="rId3"/>
          <a:stretch>
            <a:fillRect/>
          </a:stretch>
        </p:blipFill>
        <p:spPr>
          <a:xfrm>
            <a:off x="1289243" y="4835417"/>
            <a:ext cx="7186476" cy="1380173"/>
          </a:xfrm>
          <a:prstGeom prst="rect">
            <a:avLst/>
          </a:prstGeom>
        </p:spPr>
      </p:pic>
      <p:graphicFrame>
        <p:nvGraphicFramePr>
          <p:cNvPr id="9" name="Chart 8">
            <a:extLst>
              <a:ext uri="{FF2B5EF4-FFF2-40B4-BE49-F238E27FC236}">
                <a16:creationId xmlns:a16="http://schemas.microsoft.com/office/drawing/2014/main" id="{00000000-0008-0000-1C00-000002000000}"/>
              </a:ext>
            </a:extLst>
          </p:cNvPr>
          <p:cNvGraphicFramePr>
            <a:graphicFrameLocks/>
          </p:cNvGraphicFramePr>
          <p:nvPr>
            <p:extLst>
              <p:ext uri="{D42A27DB-BD31-4B8C-83A1-F6EECF244321}">
                <p14:modId xmlns:p14="http://schemas.microsoft.com/office/powerpoint/2010/main" val="4186256511"/>
              </p:ext>
            </p:extLst>
          </p:nvPr>
        </p:nvGraphicFramePr>
        <p:xfrm>
          <a:off x="1195060" y="1110957"/>
          <a:ext cx="6905625" cy="360045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 Placeholder 4"/>
          <p:cNvSpPr>
            <a:spLocks noGrp="1"/>
          </p:cNvSpPr>
          <p:nvPr>
            <p:ph type="body" sz="quarter" idx="22"/>
          </p:nvPr>
        </p:nvSpPr>
        <p:spPr/>
        <p:txBody>
          <a:bodyPr/>
          <a:lstStyle/>
          <a:p>
            <a:r>
              <a:rPr lang="en-US" sz="1200" b="1" dirty="0">
                <a:latin typeface="+mn-lt"/>
              </a:rPr>
              <a:t>Past performance does not predict future returns.</a:t>
            </a:r>
            <a:r>
              <a:rPr lang="en-GB" sz="1200" b="1" dirty="0">
                <a:latin typeface="+mn-lt"/>
              </a:rPr>
              <a:t> </a:t>
            </a:r>
          </a:p>
          <a:p>
            <a:r>
              <a:rPr lang="en-GB" dirty="0"/>
              <a:t>Source: AllianzGI, as at 31 March 2024. Cumulative total returns in GBP. </a:t>
            </a:r>
          </a:p>
        </p:txBody>
      </p:sp>
      <p:sp>
        <p:nvSpPr>
          <p:cNvPr id="4" name="Title 3"/>
          <p:cNvSpPr>
            <a:spLocks noGrp="1"/>
          </p:cNvSpPr>
          <p:nvPr>
            <p:ph type="title"/>
          </p:nvPr>
        </p:nvSpPr>
        <p:spPr>
          <a:xfrm>
            <a:off x="324007" y="642410"/>
            <a:ext cx="7686000" cy="607190"/>
          </a:xfrm>
          <a:noFill/>
          <a:ln w="9525">
            <a:noFill/>
            <a:miter lim="800000"/>
            <a:headEnd/>
            <a:tailEnd/>
          </a:ln>
          <a:effectLst/>
        </p:spPr>
        <p:txBody>
          <a:bodyPr vert="horz" wrap="square" lIns="0" tIns="0" rIns="0" bIns="0" numCol="1" anchor="t" anchorCtr="0" compatLnSpc="1">
            <a:prstTxWarp prst="textNoShape">
              <a:avLst/>
            </a:prstTxWarp>
          </a:bodyPr>
          <a:lstStyle/>
          <a:p>
            <a:r>
              <a:rPr lang="en-GB" dirty="0"/>
              <a:t>Strong relative and absolute performance of ATT </a:t>
            </a:r>
            <a:endParaRPr lang="en-GB" dirty="0">
              <a:solidFill>
                <a:srgbClr val="FF0000"/>
              </a:solidFill>
            </a:endParaRPr>
          </a:p>
        </p:txBody>
      </p:sp>
    </p:spTree>
    <p:extLst>
      <p:ext uri="{BB962C8B-B14F-4D97-AF65-F5344CB8AC3E}">
        <p14:creationId xmlns:p14="http://schemas.microsoft.com/office/powerpoint/2010/main" val="45853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04" y="660011"/>
            <a:ext cx="5612678" cy="607190"/>
          </a:xfrm>
        </p:spPr>
        <p:txBody>
          <a:bodyPr/>
          <a:lstStyle/>
          <a:p>
            <a:r>
              <a:rPr lang="en-US" dirty="0"/>
              <a:t>Top 10 holdings</a:t>
            </a:r>
          </a:p>
        </p:txBody>
      </p:sp>
      <p:sp>
        <p:nvSpPr>
          <p:cNvPr id="3" name="Text Placeholder 2"/>
          <p:cNvSpPr>
            <a:spLocks noGrp="1"/>
          </p:cNvSpPr>
          <p:nvPr>
            <p:ph type="body" sz="quarter" idx="23"/>
          </p:nvPr>
        </p:nvSpPr>
        <p:spPr/>
        <p:txBody>
          <a:bodyPr/>
          <a:lstStyle/>
          <a:p>
            <a:r>
              <a:rPr lang="en-US" dirty="0"/>
              <a:t>Allianz Technology Trust vs. Dow Jones World Technology Index</a:t>
            </a:r>
          </a:p>
        </p:txBody>
      </p:sp>
      <p:sp>
        <p:nvSpPr>
          <p:cNvPr id="4" name="Text Placeholder 3"/>
          <p:cNvSpPr>
            <a:spLocks noGrp="1"/>
          </p:cNvSpPr>
          <p:nvPr>
            <p:ph type="body" sz="quarter" idx="24"/>
          </p:nvPr>
        </p:nvSpPr>
        <p:spPr/>
        <p:txBody>
          <a:bodyPr/>
          <a:lstStyle/>
          <a:p>
            <a:r>
              <a:rPr lang="en-US" dirty="0"/>
              <a:t>As of March 31, 2024</a:t>
            </a:r>
          </a:p>
        </p:txBody>
      </p:sp>
      <p:sp>
        <p:nvSpPr>
          <p:cNvPr id="5" name="Text Placeholder 4"/>
          <p:cNvSpPr>
            <a:spLocks noGrp="1"/>
          </p:cNvSpPr>
          <p:nvPr>
            <p:ph type="body" sz="quarter" idx="22"/>
          </p:nvPr>
        </p:nvSpPr>
        <p:spPr>
          <a:xfrm>
            <a:off x="327601" y="6270775"/>
            <a:ext cx="8740200" cy="403200"/>
          </a:xfrm>
        </p:spPr>
        <p:txBody>
          <a:bodyPr/>
          <a:lstStyle/>
          <a:p>
            <a:r>
              <a:rPr lang="en-US" dirty="0">
                <a:latin typeface="Arial Narrow" pitchFamily="34" charset="0"/>
              </a:rPr>
              <a:t>Source Voya IM. The 10 holdings are subject to change and will vary over time. References to specific securities and their issues are examples of securities held and not intended to be, and should not be interpreted as an offer, solicitation or recommendation to purchase or sell any financial instrument, an indication that the purchase of such securities was or will be profitable, or representative of the composition or performance of the portfolio. The securities identified do not represent all securities purchased, sold or recommended for client accounts. Actual holdings will vary for each client and there is no guarantee that a particular client’s account will have the same characteristics as described above. The account presented was selected by the firm as a representative account deemed to best represent this management style. The Global Industry Classifications Standard (GICS ®) is the exclusive property and a service mark of Morgan Stanley Capital International Inc. and Standard &amp; Poor’s, a division of The McGraw-Hill Companies, Inc. See additional disclosure at the end of this presentation. </a:t>
            </a:r>
          </a:p>
        </p:txBody>
      </p:sp>
      <p:graphicFrame>
        <p:nvGraphicFramePr>
          <p:cNvPr id="8" name="Group 288" descr="Data comes from Brandon Michael (EM SYS)">
            <a:extLst>
              <a:ext uri="{FF2B5EF4-FFF2-40B4-BE49-F238E27FC236}">
                <a16:creationId xmlns:a16="http://schemas.microsoft.com/office/drawing/2014/main" id="{0AB20BFE-735B-4027-A686-EF35D3330CAA}"/>
              </a:ext>
            </a:extLst>
          </p:cNvPr>
          <p:cNvGraphicFramePr>
            <a:graphicFrameLocks noGrp="1"/>
          </p:cNvGraphicFramePr>
          <p:nvPr>
            <p:custDataLst>
              <p:tags r:id="rId2"/>
            </p:custDataLst>
            <p:extLst>
              <p:ext uri="{D42A27DB-BD31-4B8C-83A1-F6EECF244321}">
                <p14:modId xmlns:p14="http://schemas.microsoft.com/office/powerpoint/2010/main" val="329701068"/>
              </p:ext>
            </p:extLst>
          </p:nvPr>
        </p:nvGraphicFramePr>
        <p:xfrm>
          <a:off x="332098" y="2047287"/>
          <a:ext cx="8634442" cy="3845508"/>
        </p:xfrm>
        <a:graphic>
          <a:graphicData uri="http://schemas.openxmlformats.org/drawingml/2006/table">
            <a:tbl>
              <a:tblPr/>
              <a:tblGrid>
                <a:gridCol w="2194560">
                  <a:extLst>
                    <a:ext uri="{9D8B030D-6E8A-4147-A177-3AD203B41FA5}">
                      <a16:colId xmlns:a16="http://schemas.microsoft.com/office/drawing/2014/main" val="20000"/>
                    </a:ext>
                  </a:extLst>
                </a:gridCol>
                <a:gridCol w="1025381">
                  <a:extLst>
                    <a:ext uri="{9D8B030D-6E8A-4147-A177-3AD203B41FA5}">
                      <a16:colId xmlns:a16="http://schemas.microsoft.com/office/drawing/2014/main" val="20001"/>
                    </a:ext>
                  </a:extLst>
                </a:gridCol>
                <a:gridCol w="1025381">
                  <a:extLst>
                    <a:ext uri="{9D8B030D-6E8A-4147-A177-3AD203B41FA5}">
                      <a16:colId xmlns:a16="http://schemas.microsoft.com/office/drawing/2014/main" val="20002"/>
                    </a:ext>
                  </a:extLst>
                </a:gridCol>
                <a:gridCol w="2194560">
                  <a:extLst>
                    <a:ext uri="{9D8B030D-6E8A-4147-A177-3AD203B41FA5}">
                      <a16:colId xmlns:a16="http://schemas.microsoft.com/office/drawing/2014/main" val="20004"/>
                    </a:ext>
                  </a:extLst>
                </a:gridCol>
                <a:gridCol w="2194560">
                  <a:extLst>
                    <a:ext uri="{9D8B030D-6E8A-4147-A177-3AD203B41FA5}">
                      <a16:colId xmlns:a16="http://schemas.microsoft.com/office/drawing/2014/main" val="20006"/>
                    </a:ext>
                  </a:extLst>
                </a:gridCol>
              </a:tblGrid>
              <a:tr h="280898">
                <a:tc>
                  <a:txBody>
                    <a:bodyPr/>
                    <a:lstStyle/>
                    <a:p>
                      <a:pPr marL="0" marR="0" lvl="0" indent="0" algn="l" defTabSz="914400" rtl="0" eaLnBrk="1" fontAlgn="base" latinLnBrk="0" hangingPunct="1">
                        <a:lnSpc>
                          <a:spcPct val="100000"/>
                        </a:lnSpc>
                        <a:spcBef>
                          <a:spcPct val="0"/>
                        </a:spcBef>
                        <a:spcAft>
                          <a:spcPct val="55000"/>
                        </a:spcAft>
                        <a:buClr>
                          <a:schemeClr val="accent1"/>
                        </a:buClr>
                        <a:buSzPct val="110000"/>
                        <a:buFont typeface="Wingdings" pitchFamily="2" charset="2"/>
                        <a:buNone/>
                        <a:tabLst>
                          <a:tab pos="182563" algn="l"/>
                        </a:tabLst>
                      </a:pPr>
                      <a:r>
                        <a:rPr kumimoji="0" lang="en-US" sz="900" b="0" i="0" u="none" strike="noStrike" cap="none" normalizeH="0" baseline="0" dirty="0">
                          <a:ln>
                            <a:noFill/>
                          </a:ln>
                          <a:solidFill>
                            <a:schemeClr val="bg1"/>
                          </a:solidFill>
                          <a:effectLst/>
                          <a:latin typeface="Arial" pitchFamily="34" charset="0"/>
                        </a:rPr>
                        <a:t>Security name</a:t>
                      </a:r>
                    </a:p>
                  </a:txBody>
                  <a:tcPr marL="73152" marR="27432" marT="27432" marB="27432"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4C73A7"/>
                    </a:solidFill>
                  </a:tcPr>
                </a:tc>
                <a:tc>
                  <a:txBody>
                    <a:bodyPr/>
                    <a:lstStyle/>
                    <a:p>
                      <a:pPr marL="0" marR="0" lvl="0" indent="0" algn="ctr" defTabSz="914400" rtl="0" eaLnBrk="1" fontAlgn="base" latinLnBrk="0" hangingPunct="1">
                        <a:lnSpc>
                          <a:spcPct val="100000"/>
                        </a:lnSpc>
                        <a:spcBef>
                          <a:spcPct val="0"/>
                        </a:spcBef>
                        <a:spcAft>
                          <a:spcPct val="55000"/>
                        </a:spcAft>
                        <a:buClr>
                          <a:schemeClr val="accent1"/>
                        </a:buClr>
                        <a:buSzPct val="110000"/>
                        <a:buFont typeface="Wingdings" pitchFamily="2" charset="2"/>
                        <a:buNone/>
                        <a:tabLst>
                          <a:tab pos="182563" algn="l"/>
                        </a:tabLst>
                      </a:pPr>
                      <a:r>
                        <a:rPr kumimoji="0" lang="en-US" sz="900" b="0" i="0" u="none" strike="noStrike" cap="none" normalizeH="0" baseline="0" dirty="0">
                          <a:ln>
                            <a:noFill/>
                          </a:ln>
                          <a:solidFill>
                            <a:schemeClr val="bg1"/>
                          </a:solidFill>
                          <a:effectLst/>
                          <a:latin typeface="Arial" pitchFamily="34" charset="0"/>
                        </a:rPr>
                        <a:t>Portfolio %</a:t>
                      </a:r>
                    </a:p>
                  </a:txBody>
                  <a:tcPr marL="73152" marR="27432" marT="27432" marB="274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4C73A7"/>
                    </a:solidFill>
                  </a:tcPr>
                </a:tc>
                <a:tc>
                  <a:txBody>
                    <a:bodyPr/>
                    <a:lstStyle/>
                    <a:p>
                      <a:pPr marL="0" marR="0" lvl="0" indent="0" algn="ctr" defTabSz="914400" rtl="0" eaLnBrk="1" fontAlgn="base" latinLnBrk="0" hangingPunct="1">
                        <a:lnSpc>
                          <a:spcPct val="100000"/>
                        </a:lnSpc>
                        <a:spcBef>
                          <a:spcPct val="0"/>
                        </a:spcBef>
                        <a:spcAft>
                          <a:spcPct val="55000"/>
                        </a:spcAft>
                        <a:buClr>
                          <a:schemeClr val="accent1"/>
                        </a:buClr>
                        <a:buSzPct val="110000"/>
                        <a:buFont typeface="Wingdings" pitchFamily="2" charset="2"/>
                        <a:buNone/>
                        <a:tabLst>
                          <a:tab pos="182563" algn="l"/>
                        </a:tabLst>
                      </a:pPr>
                      <a:r>
                        <a:rPr kumimoji="0" lang="en-US" sz="900" b="0" i="0" u="none" strike="noStrike" cap="none" normalizeH="0" baseline="0" dirty="0">
                          <a:ln>
                            <a:noFill/>
                          </a:ln>
                          <a:solidFill>
                            <a:schemeClr val="bg1"/>
                          </a:solidFill>
                          <a:effectLst/>
                          <a:latin typeface="Arial" pitchFamily="34" charset="0"/>
                        </a:rPr>
                        <a:t>Benchmark %</a:t>
                      </a:r>
                    </a:p>
                  </a:txBody>
                  <a:tcPr marL="73152" marR="27432" marT="27432" marB="274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4C73A7"/>
                    </a:solidFill>
                  </a:tcPr>
                </a:tc>
                <a:tc>
                  <a:txBody>
                    <a:bodyPr/>
                    <a:lstStyle/>
                    <a:p>
                      <a:pPr marL="0" marR="0" lvl="0" indent="0" algn="ctr" defTabSz="914400" rtl="0" eaLnBrk="1" fontAlgn="base" latinLnBrk="0" hangingPunct="1">
                        <a:lnSpc>
                          <a:spcPct val="100000"/>
                        </a:lnSpc>
                        <a:spcBef>
                          <a:spcPct val="0"/>
                        </a:spcBef>
                        <a:spcAft>
                          <a:spcPct val="55000"/>
                        </a:spcAft>
                        <a:buClr>
                          <a:schemeClr val="accent1"/>
                        </a:buClr>
                        <a:buSzPct val="110000"/>
                        <a:buFont typeface="Wingdings" pitchFamily="2" charset="2"/>
                        <a:buNone/>
                        <a:tabLst>
                          <a:tab pos="182563" algn="l"/>
                        </a:tabLst>
                      </a:pPr>
                      <a:r>
                        <a:rPr kumimoji="0" lang="en-US" sz="900" b="0" i="0" u="none" strike="noStrike" cap="none" normalizeH="0" baseline="0" dirty="0">
                          <a:ln>
                            <a:noFill/>
                          </a:ln>
                          <a:solidFill>
                            <a:schemeClr val="bg1"/>
                          </a:solidFill>
                          <a:effectLst/>
                          <a:latin typeface="Arial" pitchFamily="34" charset="0"/>
                        </a:rPr>
                        <a:t>GICS industry</a:t>
                      </a:r>
                    </a:p>
                  </a:txBody>
                  <a:tcPr marL="73152" marR="27432" marT="27432" marB="274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4C73A7"/>
                    </a:solidFill>
                  </a:tcPr>
                </a:tc>
                <a:tc>
                  <a:txBody>
                    <a:bodyPr/>
                    <a:lstStyle/>
                    <a:p>
                      <a:pPr marL="0" marR="0" lvl="0" indent="0" algn="ctr" defTabSz="914400" rtl="0" eaLnBrk="1" fontAlgn="base" latinLnBrk="0" hangingPunct="1">
                        <a:lnSpc>
                          <a:spcPct val="100000"/>
                        </a:lnSpc>
                        <a:spcBef>
                          <a:spcPct val="0"/>
                        </a:spcBef>
                        <a:spcAft>
                          <a:spcPct val="55000"/>
                        </a:spcAft>
                        <a:buClr>
                          <a:schemeClr val="accent1"/>
                        </a:buClr>
                        <a:buSzPct val="110000"/>
                        <a:buFont typeface="Wingdings" pitchFamily="2" charset="2"/>
                        <a:buNone/>
                        <a:tabLst>
                          <a:tab pos="182563" algn="l"/>
                        </a:tabLst>
                      </a:pPr>
                      <a:r>
                        <a:rPr kumimoji="0" lang="en-US" sz="900" b="0" i="0" u="none" strike="noStrike" cap="none" normalizeH="0" baseline="0" dirty="0">
                          <a:ln>
                            <a:noFill/>
                          </a:ln>
                          <a:solidFill>
                            <a:schemeClr val="bg1"/>
                          </a:solidFill>
                          <a:effectLst/>
                          <a:latin typeface="Arial" pitchFamily="34" charset="0"/>
                        </a:rPr>
                        <a:t>GICS sub-industry</a:t>
                      </a:r>
                    </a:p>
                  </a:txBody>
                  <a:tcPr marL="73152" marR="27432" marT="27432" marB="27432" anchor="ctr" horzOverflow="overflow">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12700" cap="flat" cmpd="sng" algn="ctr">
                      <a:solidFill>
                        <a:schemeClr val="bg1"/>
                      </a:solidFill>
                      <a:prstDash val="solid"/>
                      <a:round/>
                      <a:headEnd type="none" w="med" len="med"/>
                      <a:tailEnd type="none" w="med" len="med"/>
                    </a:lnB>
                    <a:lnTlToBr>
                      <a:noFill/>
                    </a:lnTlToBr>
                    <a:lnBlToTr>
                      <a:noFill/>
                    </a:lnBlToTr>
                    <a:solidFill>
                      <a:srgbClr val="4C73A7"/>
                    </a:solidFill>
                  </a:tcPr>
                </a:tc>
                <a:extLst>
                  <a:ext uri="{0D108BD9-81ED-4DB2-BD59-A6C34878D82A}">
                    <a16:rowId xmlns:a16="http://schemas.microsoft.com/office/drawing/2014/main" val="10000"/>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NVIDIA Corporation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11.0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 &amp; Semiconductor Equipment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12700" cap="flat" cmpd="sng" algn="ctr">
                      <a:solidFill>
                        <a:schemeClr val="bg1"/>
                      </a:solidFill>
                      <a:prstDash val="solid"/>
                      <a:round/>
                      <a:headEnd type="none" w="med" len="med"/>
                      <a:tailEnd type="none" w="med" len="med"/>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1"/>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Microsoft Corporation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15.4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Software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Systems Software</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2"/>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Meta Platforms Inc </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Interactive Media &amp; Services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Interactive Media &amp; Services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3"/>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Apple Inc.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12.3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Technology Hardware, Storage &amp; Peripherals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Technology Hardware, Storage &amp; Peripherals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4"/>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Broadcom Inc.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 &amp; Semiconductor Equipment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5"/>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Amazon.com, Inc.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Broadline Retail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Broadline Retail</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6"/>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Alphabet Inc. </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Interactive Media &amp; Services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Interactive Media &amp; Services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7"/>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Lam Research Corporation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 &amp; Semiconductor Equipment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 Equipment</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8"/>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Micron Technology, Inc.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 &amp; Semiconductor Equipment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09"/>
                  </a:ext>
                </a:extLst>
              </a:tr>
              <a:tr h="356461">
                <a:tc>
                  <a:txBody>
                    <a:bodyPr/>
                    <a:lstStyle/>
                    <a:p>
                      <a:pPr marL="91440" algn="l" fontAlgn="b"/>
                      <a:r>
                        <a:rPr lang="en-US" sz="900" b="0" i="0" u="none" strike="noStrike" dirty="0">
                          <a:solidFill>
                            <a:srgbClr val="000000"/>
                          </a:solidFill>
                          <a:effectLst/>
                          <a:latin typeface="Arial" panose="020B0604020202020204" pitchFamily="34" charset="0"/>
                        </a:rPr>
                        <a:t>Monolithic Power Systems, Inc.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C2CFE1"/>
                    </a:solidFill>
                  </a:tcPr>
                </a:tc>
                <a:tc>
                  <a:txBody>
                    <a:bodyPr/>
                    <a:lstStyle/>
                    <a:p>
                      <a:pPr algn="ctr" fontAlgn="b"/>
                      <a:r>
                        <a:rPr lang="en-US" sz="900" b="0" i="0" u="none" strike="noStrike" dirty="0">
                          <a:solidFill>
                            <a:srgbClr val="000000"/>
                          </a:solidFill>
                          <a:effectLst/>
                          <a:latin typeface="Arial" panose="020B0604020202020204" pitchFamily="34" charset="0"/>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 &amp; Semiconductor Equipment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tc>
                  <a:txBody>
                    <a:bodyPr/>
                    <a:lstStyle/>
                    <a:p>
                      <a:pPr algn="ctr" fontAlgn="b"/>
                      <a:r>
                        <a:rPr lang="en-US" sz="900" b="0" i="0" u="none" strike="noStrike" dirty="0">
                          <a:solidFill>
                            <a:srgbClr val="000000"/>
                          </a:solidFill>
                          <a:effectLst/>
                          <a:latin typeface="Arial" panose="020B0604020202020204" pitchFamily="34" charset="0"/>
                        </a:rPr>
                        <a:t>Semiconductors</a:t>
                      </a:r>
                    </a:p>
                  </a:txBody>
                  <a:tcPr marL="9525" marR="9525" marT="9525"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sm" len="sm"/>
                      <a:tailEnd type="none" w="sm" len="sm"/>
                    </a:lnR>
                    <a:lnT w="9525" cap="flat" cmpd="sng" algn="ctr">
                      <a:solidFill>
                        <a:schemeClr val="bg1"/>
                      </a:solidFill>
                      <a:prstDash val="solid"/>
                      <a:round/>
                      <a:headEnd type="none" w="sm" len="sm"/>
                      <a:tailEnd type="none" w="sm" len="sm"/>
                    </a:lnT>
                    <a:lnB w="9525" cap="flat" cmpd="sng" algn="ctr">
                      <a:solidFill>
                        <a:schemeClr val="bg1"/>
                      </a:solidFill>
                      <a:prstDash val="solid"/>
                      <a:round/>
                      <a:headEnd type="none" w="sm" len="sm"/>
                      <a:tailEnd type="none" w="sm" len="sm"/>
                    </a:lnB>
                    <a:lnTlToBr>
                      <a:noFill/>
                    </a:lnTlToBr>
                    <a:lnBlToTr>
                      <a:noFill/>
                    </a:lnBlToTr>
                    <a:solidFill>
                      <a:srgbClr val="E5EBF2"/>
                    </a:solidFill>
                  </a:tcPr>
                </a:tc>
                <a:extLst>
                  <a:ext uri="{0D108BD9-81ED-4DB2-BD59-A6C34878D82A}">
                    <a16:rowId xmlns:a16="http://schemas.microsoft.com/office/drawing/2014/main" val="10010"/>
                  </a:ext>
                </a:extLst>
              </a:tr>
            </a:tbl>
          </a:graphicData>
        </a:graphic>
      </p:graphicFrame>
    </p:spTree>
    <p:custDataLst>
      <p:tags r:id="rId1"/>
    </p:custDataLst>
    <p:extLst>
      <p:ext uri="{BB962C8B-B14F-4D97-AF65-F5344CB8AC3E}">
        <p14:creationId xmlns:p14="http://schemas.microsoft.com/office/powerpoint/2010/main" val="1207423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1"/>
          </p:nvPr>
        </p:nvSpPr>
        <p:spPr>
          <a:xfrm>
            <a:off x="325503" y="1778379"/>
            <a:ext cx="9237600" cy="583823"/>
          </a:xfrm>
        </p:spPr>
        <p:txBody>
          <a:bodyPr/>
          <a:lstStyle/>
          <a:p>
            <a:pPr>
              <a:buClr>
                <a:srgbClr val="003087"/>
              </a:buClr>
            </a:pPr>
            <a:r>
              <a:rPr lang="en-US" dirty="0">
                <a:solidFill>
                  <a:prstClr val="black"/>
                </a:solidFill>
              </a:rPr>
              <a:t>High growth companies tend to be smaller sized companies</a:t>
            </a:r>
          </a:p>
          <a:p>
            <a:pPr>
              <a:buClr>
                <a:srgbClr val="003087"/>
              </a:buClr>
            </a:pPr>
            <a:r>
              <a:rPr lang="en-US" dirty="0">
                <a:solidFill>
                  <a:prstClr val="black"/>
                </a:solidFill>
              </a:rPr>
              <a:t>We believe the higher growth companies in the portfolio are well-positioned to deliver robust long-term growth</a:t>
            </a:r>
          </a:p>
        </p:txBody>
      </p:sp>
      <p:sp>
        <p:nvSpPr>
          <p:cNvPr id="4" name="Text Placeholder 3"/>
          <p:cNvSpPr>
            <a:spLocks noGrp="1"/>
          </p:cNvSpPr>
          <p:nvPr>
            <p:ph type="body" sz="quarter" idx="22"/>
          </p:nvPr>
        </p:nvSpPr>
        <p:spPr/>
        <p:txBody>
          <a:bodyPr/>
          <a:lstStyle/>
          <a:p>
            <a:pPr>
              <a:spcAft>
                <a:spcPts val="360"/>
              </a:spcAft>
              <a:buClr>
                <a:srgbClr val="003087"/>
              </a:buClr>
            </a:pPr>
            <a:r>
              <a:rPr lang="en-US" dirty="0">
                <a:solidFill>
                  <a:prstClr val="black"/>
                </a:solidFill>
              </a:rPr>
              <a:t>Source Voya IM. Portfolio weights are as of 31 March 2024.</a:t>
            </a:r>
          </a:p>
          <a:p>
            <a:pPr>
              <a:spcAft>
                <a:spcPts val="360"/>
              </a:spcAft>
              <a:buClr>
                <a:srgbClr val="003087"/>
              </a:buClr>
            </a:pPr>
            <a:r>
              <a:rPr lang="en-US" dirty="0">
                <a:solidFill>
                  <a:prstClr val="black"/>
                </a:solidFill>
              </a:rPr>
              <a:t>Mega Cap: $200B and above; Large Cap: $30B to $200B; Mid Cap:</a:t>
            </a:r>
            <a:r>
              <a:rPr lang="en-US" dirty="0"/>
              <a:t> $5B to $30B; Small Cap: Below $5B; The chart above does not include cash held in the portfolio. This is for guidance only and not indicative of future allocation. </a:t>
            </a:r>
          </a:p>
        </p:txBody>
      </p:sp>
      <p:sp>
        <p:nvSpPr>
          <p:cNvPr id="3" name="Title 2"/>
          <p:cNvSpPr>
            <a:spLocks noGrp="1"/>
          </p:cNvSpPr>
          <p:nvPr>
            <p:ph type="title"/>
          </p:nvPr>
        </p:nvSpPr>
        <p:spPr>
          <a:xfrm>
            <a:off x="324001" y="660011"/>
            <a:ext cx="6158280" cy="607190"/>
          </a:xfrm>
        </p:spPr>
        <p:txBody>
          <a:bodyPr/>
          <a:lstStyle/>
          <a:p>
            <a:r>
              <a:rPr lang="en-US" dirty="0"/>
              <a:t>The portfolio has greater exposure to mid cap growth stocks</a:t>
            </a:r>
          </a:p>
        </p:txBody>
      </p:sp>
      <p:sp>
        <p:nvSpPr>
          <p:cNvPr id="5" name="Text Placeholder 1"/>
          <p:cNvSpPr txBox="1">
            <a:spLocks/>
          </p:cNvSpPr>
          <p:nvPr/>
        </p:nvSpPr>
        <p:spPr>
          <a:xfrm>
            <a:off x="230866" y="1445557"/>
            <a:ext cx="9237600" cy="350466"/>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buClr>
                <a:srgbClr val="003087"/>
              </a:buClr>
            </a:pPr>
            <a:endParaRPr lang="en-US" sz="1400" kern="0" dirty="0">
              <a:solidFill>
                <a:prstClr val="black"/>
              </a:solidFill>
            </a:endParaRPr>
          </a:p>
        </p:txBody>
      </p:sp>
      <p:sp>
        <p:nvSpPr>
          <p:cNvPr id="6" name="Text Placeholder 1"/>
          <p:cNvSpPr txBox="1">
            <a:spLocks/>
          </p:cNvSpPr>
          <p:nvPr/>
        </p:nvSpPr>
        <p:spPr>
          <a:xfrm>
            <a:off x="0" y="5180667"/>
            <a:ext cx="9237600" cy="350466"/>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Clr>
                <a:srgbClr val="003087"/>
              </a:buClr>
              <a:buFont typeface="Wingdings" panose="05000000000000000000" pitchFamily="2" charset="2"/>
              <a:buNone/>
            </a:pPr>
            <a:endParaRPr lang="en-US" sz="900" kern="0" dirty="0">
              <a:solidFill>
                <a:prstClr val="black"/>
              </a:solidFill>
            </a:endParaRPr>
          </a:p>
        </p:txBody>
      </p:sp>
      <p:graphicFrame>
        <p:nvGraphicFramePr>
          <p:cNvPr id="7" name="Chart 6">
            <a:extLst>
              <a:ext uri="{FF2B5EF4-FFF2-40B4-BE49-F238E27FC236}">
                <a16:creationId xmlns:a16="http://schemas.microsoft.com/office/drawing/2014/main" id="{1ABCFDF6-0130-059C-7371-ACB0EB6EB97D}"/>
              </a:ext>
            </a:extLst>
          </p:cNvPr>
          <p:cNvGraphicFramePr>
            <a:graphicFrameLocks/>
          </p:cNvGraphicFramePr>
          <p:nvPr>
            <p:extLst>
              <p:ext uri="{D42A27DB-BD31-4B8C-83A1-F6EECF244321}">
                <p14:modId xmlns:p14="http://schemas.microsoft.com/office/powerpoint/2010/main" val="1349597113"/>
              </p:ext>
            </p:extLst>
          </p:nvPr>
        </p:nvGraphicFramePr>
        <p:xfrm>
          <a:off x="484993" y="2500041"/>
          <a:ext cx="7831490" cy="36979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42780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Portfolio characteristics relative to the benchmark</a:t>
            </a:r>
          </a:p>
        </p:txBody>
      </p:sp>
      <p:sp>
        <p:nvSpPr>
          <p:cNvPr id="3" name="Text Placeholder 2"/>
          <p:cNvSpPr>
            <a:spLocks noGrp="1"/>
          </p:cNvSpPr>
          <p:nvPr>
            <p:ph type="body" sz="quarter" idx="23"/>
          </p:nvPr>
        </p:nvSpPr>
        <p:spPr/>
        <p:txBody>
          <a:bodyPr/>
          <a:lstStyle/>
          <a:p>
            <a:r>
              <a:rPr lang="en-US" dirty="0"/>
              <a:t>ATT Portfolio vs. Dow Jones World Technology Index</a:t>
            </a:r>
            <a:br>
              <a:rPr lang="en-US" dirty="0"/>
            </a:br>
            <a:endParaRPr lang="en-US" sz="1000" dirty="0"/>
          </a:p>
        </p:txBody>
      </p:sp>
      <p:sp>
        <p:nvSpPr>
          <p:cNvPr id="4" name="Text Placeholder 3"/>
          <p:cNvSpPr>
            <a:spLocks noGrp="1"/>
          </p:cNvSpPr>
          <p:nvPr>
            <p:ph type="body" sz="quarter" idx="24"/>
          </p:nvPr>
        </p:nvSpPr>
        <p:spPr/>
        <p:txBody>
          <a:bodyPr/>
          <a:lstStyle/>
          <a:p>
            <a:r>
              <a:rPr lang="en-US" dirty="0"/>
              <a:t>As of 31 March 2024</a:t>
            </a:r>
          </a:p>
        </p:txBody>
      </p:sp>
      <p:sp>
        <p:nvSpPr>
          <p:cNvPr id="5" name="TextBox 4"/>
          <p:cNvSpPr txBox="1"/>
          <p:nvPr/>
        </p:nvSpPr>
        <p:spPr>
          <a:xfrm>
            <a:off x="5929613" y="3066297"/>
            <a:ext cx="3557221" cy="2097737"/>
          </a:xfrm>
          <a:prstGeom prst="rect">
            <a:avLst/>
          </a:prstGeom>
          <a:noFill/>
        </p:spPr>
        <p:txBody>
          <a:bodyPr wrap="square" lIns="0" tIns="0" rIns="0" bIns="0" rtlCol="0">
            <a:noAutofit/>
          </a:bodyPr>
          <a:lstStyle/>
          <a:p>
            <a:pPr marL="179388" marR="0" lvl="0" indent="-179388" algn="l" defTabSz="914400" rtl="0" eaLnBrk="1" fontAlgn="base" latinLnBrk="0" hangingPunct="1">
              <a:lnSpc>
                <a:spcPct val="100000"/>
              </a:lnSpc>
              <a:spcBef>
                <a:spcPts val="360"/>
              </a:spcBef>
              <a:spcAft>
                <a:spcPts val="1200"/>
              </a:spcAft>
              <a:buClr>
                <a:srgbClr val="003781"/>
              </a:buClr>
              <a:buSzTx/>
              <a:buFont typeface="Wingdings" panose="05000000000000000000" pitchFamily="2" charset="2"/>
              <a:buChar char="§"/>
              <a:tabLst>
                <a:tab pos="179388" algn="l"/>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The portfolio’s earnings growth is significantly higher compared to the benchmark </a:t>
            </a:r>
          </a:p>
          <a:p>
            <a:pPr marL="179388" marR="0" lvl="0" indent="-179388" algn="l" defTabSz="914400" rtl="0" eaLnBrk="1" fontAlgn="base" latinLnBrk="0" hangingPunct="1">
              <a:lnSpc>
                <a:spcPct val="100000"/>
              </a:lnSpc>
              <a:spcBef>
                <a:spcPts val="360"/>
              </a:spcBef>
              <a:spcAft>
                <a:spcPts val="1200"/>
              </a:spcAft>
              <a:buClr>
                <a:srgbClr val="003781"/>
              </a:buClr>
              <a:buSzTx/>
              <a:buFont typeface="Wingdings" panose="05000000000000000000" pitchFamily="2" charset="2"/>
              <a:buChar char="§"/>
              <a:tabLst>
                <a:tab pos="179388" algn="l"/>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Higher earnings growth warrants higher portfolio Price-to-</a:t>
            </a:r>
            <a:r>
              <a:rPr lang="en-US" dirty="0">
                <a:solidFill>
                  <a:srgbClr val="000000"/>
                </a:solidFill>
              </a:rPr>
              <a:t>Earnings (</a:t>
            </a: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P/E) multiples</a:t>
            </a:r>
          </a:p>
          <a:p>
            <a:pPr marL="179388" marR="0" lvl="0" indent="-179388" algn="l" defTabSz="914400" rtl="0" eaLnBrk="1" fontAlgn="base" latinLnBrk="0" hangingPunct="1">
              <a:lnSpc>
                <a:spcPct val="100000"/>
              </a:lnSpc>
              <a:spcBef>
                <a:spcPts val="360"/>
              </a:spcBef>
              <a:spcAft>
                <a:spcPts val="1200"/>
              </a:spcAft>
              <a:buClr>
                <a:srgbClr val="003781"/>
              </a:buClr>
              <a:buSzTx/>
              <a:buFont typeface="Wingdings" panose="05000000000000000000" pitchFamily="2" charset="2"/>
              <a:buChar char="§"/>
              <a:tabLst>
                <a:tab pos="179388" algn="l"/>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We seek to own companies that can deliver sustainable earnings growth over time, which typically rewards investors over the long term</a:t>
            </a:r>
          </a:p>
          <a:p>
            <a:pPr marL="179388" marR="0" lvl="0" indent="-179388" algn="l" defTabSz="914400" rtl="0" eaLnBrk="1" fontAlgn="base" latinLnBrk="0" hangingPunct="1">
              <a:lnSpc>
                <a:spcPct val="100000"/>
              </a:lnSpc>
              <a:spcBef>
                <a:spcPts val="360"/>
              </a:spcBef>
              <a:spcAft>
                <a:spcPts val="1200"/>
              </a:spcAft>
              <a:buClr>
                <a:srgbClr val="003781"/>
              </a:buClr>
              <a:buSzTx/>
              <a:buFont typeface="Wingdings" panose="05000000000000000000" pitchFamily="2" charset="2"/>
              <a:buChar char="§"/>
              <a:tabLst>
                <a:tab pos="179388" algn="l"/>
              </a:tabLst>
              <a:defRPr/>
            </a:pPr>
            <a:endPar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7" name="Text Placeholder 4"/>
          <p:cNvSpPr>
            <a:spLocks noGrp="1"/>
          </p:cNvSpPr>
          <p:nvPr>
            <p:ph type="body" sz="quarter" idx="4294967295"/>
          </p:nvPr>
        </p:nvSpPr>
        <p:spPr>
          <a:xfrm>
            <a:off x="214019" y="6368948"/>
            <a:ext cx="8640000" cy="373805"/>
          </a:xfrm>
          <a:prstGeom prst="rect">
            <a:avLst/>
          </a:prstGeom>
        </p:spPr>
        <p:txBody>
          <a:bodyPr anchor="b"/>
          <a:lstStyle/>
          <a:p>
            <a:pPr marL="0" indent="0">
              <a:buNone/>
            </a:pPr>
            <a:r>
              <a:rPr lang="en-GB" sz="800" dirty="0">
                <a:latin typeface="Arial Narrow" panose="020B0606020202030204" pitchFamily="34" charset="0"/>
              </a:rPr>
              <a:t>Source: Voya IM, as at 31 March 2024. </a:t>
            </a:r>
            <a:r>
              <a:rPr lang="en-US" sz="800" dirty="0">
                <a:latin typeface="Arial Narrow" panose="020B0606020202030204" pitchFamily="34" charset="0"/>
              </a:rPr>
              <a:t>This is for guidance only and not indicative of future allocation. Weighted median market capitalisation gives the level where half of the portfolio assets are invested in stocks that are larger than the median market cap, and half in stocks that are smaller..</a:t>
            </a:r>
            <a:endParaRPr lang="en-GB" sz="800" dirty="0">
              <a:latin typeface="Arial Narrow" panose="020B0606020202030204" pitchFamily="34" charset="0"/>
            </a:endParaRPr>
          </a:p>
        </p:txBody>
      </p:sp>
      <p:graphicFrame>
        <p:nvGraphicFramePr>
          <p:cNvPr id="6" name="Table 5">
            <a:extLst>
              <a:ext uri="{FF2B5EF4-FFF2-40B4-BE49-F238E27FC236}">
                <a16:creationId xmlns:a16="http://schemas.microsoft.com/office/drawing/2014/main" id="{BEF7C363-B121-3985-6B3A-ED27E54D49AF}"/>
              </a:ext>
            </a:extLst>
          </p:cNvPr>
          <p:cNvGraphicFramePr>
            <a:graphicFrameLocks noGrp="1"/>
          </p:cNvGraphicFramePr>
          <p:nvPr>
            <p:custDataLst>
              <p:tags r:id="rId2"/>
            </p:custDataLst>
            <p:extLst>
              <p:ext uri="{D42A27DB-BD31-4B8C-83A1-F6EECF244321}">
                <p14:modId xmlns:p14="http://schemas.microsoft.com/office/powerpoint/2010/main" val="2259567725"/>
              </p:ext>
            </p:extLst>
          </p:nvPr>
        </p:nvGraphicFramePr>
        <p:xfrm>
          <a:off x="324000" y="2408638"/>
          <a:ext cx="5412510" cy="3643056"/>
        </p:xfrm>
        <a:graphic>
          <a:graphicData uri="http://schemas.openxmlformats.org/drawingml/2006/table">
            <a:tbl>
              <a:tblPr/>
              <a:tblGrid>
                <a:gridCol w="3571213">
                  <a:extLst>
                    <a:ext uri="{9D8B030D-6E8A-4147-A177-3AD203B41FA5}">
                      <a16:colId xmlns:a16="http://schemas.microsoft.com/office/drawing/2014/main" val="20000"/>
                    </a:ext>
                  </a:extLst>
                </a:gridCol>
                <a:gridCol w="984141">
                  <a:extLst>
                    <a:ext uri="{9D8B030D-6E8A-4147-A177-3AD203B41FA5}">
                      <a16:colId xmlns:a16="http://schemas.microsoft.com/office/drawing/2014/main" val="20001"/>
                    </a:ext>
                  </a:extLst>
                </a:gridCol>
                <a:gridCol w="857156">
                  <a:extLst>
                    <a:ext uri="{9D8B030D-6E8A-4147-A177-3AD203B41FA5}">
                      <a16:colId xmlns:a16="http://schemas.microsoft.com/office/drawing/2014/main" val="20002"/>
                    </a:ext>
                  </a:extLst>
                </a:gridCol>
              </a:tblGrid>
              <a:tr h="310896">
                <a:tc>
                  <a:txBody>
                    <a:bodyPr/>
                    <a:lstStyle/>
                    <a:p>
                      <a:pPr algn="l" fontAlgn="ctr">
                        <a:lnSpc>
                          <a:spcPts val="700"/>
                        </a:lnSpc>
                      </a:pPr>
                      <a:endParaRPr lang="en-US" sz="900" b="1" i="0" u="none" strike="noStrike" dirty="0">
                        <a:solidFill>
                          <a:srgbClr val="FFFFFF"/>
                        </a:solidFill>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C73A7"/>
                    </a:solidFill>
                  </a:tcPr>
                </a:tc>
                <a:tc>
                  <a:txBody>
                    <a:bodyPr/>
                    <a:lstStyle/>
                    <a:p>
                      <a:pPr algn="ctr" fontAlgn="ctr">
                        <a:lnSpc>
                          <a:spcPts val="700"/>
                        </a:lnSpc>
                      </a:pPr>
                      <a:r>
                        <a:rPr lang="en-US" sz="900" b="1" i="0" u="none" strike="noStrike" dirty="0">
                          <a:solidFill>
                            <a:srgbClr val="FFFFFF"/>
                          </a:solidFill>
                          <a:effectLst/>
                          <a:latin typeface="Arial"/>
                        </a:rPr>
                        <a:t>Portfolio</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C73A7"/>
                    </a:solidFill>
                  </a:tcPr>
                </a:tc>
                <a:tc>
                  <a:txBody>
                    <a:bodyPr/>
                    <a:lstStyle/>
                    <a:p>
                      <a:pPr algn="ctr" fontAlgn="ctr">
                        <a:lnSpc>
                          <a:spcPts val="700"/>
                        </a:lnSpc>
                      </a:pPr>
                      <a:r>
                        <a:rPr lang="en-US" sz="900" b="1" i="0" u="none" strike="noStrike" dirty="0">
                          <a:solidFill>
                            <a:srgbClr val="FFFFFF"/>
                          </a:solidFill>
                          <a:effectLst/>
                          <a:latin typeface="Arial"/>
                        </a:rPr>
                        <a:t>Benchmark</a:t>
                      </a:r>
                    </a:p>
                  </a:txBody>
                  <a:tcPr marL="79248" marR="79248" marT="9525" marB="0" anchor="ctr">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4C73A7"/>
                    </a:solidFill>
                  </a:tcPr>
                </a:tc>
                <a:extLst>
                  <a:ext uri="{0D108BD9-81ED-4DB2-BD59-A6C34878D82A}">
                    <a16:rowId xmlns:a16="http://schemas.microsoft.com/office/drawing/2014/main" val="10000"/>
                  </a:ext>
                </a:extLst>
              </a:tr>
              <a:tr h="246888">
                <a:tc>
                  <a:txBody>
                    <a:bodyPr/>
                    <a:lstStyle/>
                    <a:p>
                      <a:pPr algn="l" fontAlgn="ctr"/>
                      <a:r>
                        <a:rPr lang="en-US" sz="1000" b="0" i="0" u="none" strike="noStrike" dirty="0">
                          <a:effectLst/>
                          <a:latin typeface="Arial"/>
                        </a:rPr>
                        <a:t>Number of Holdings</a:t>
                      </a: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algn="ctr" defTabSz="914400" rtl="0" eaLnBrk="1" fontAlgn="ctr" latinLnBrk="0" hangingPunct="1"/>
                      <a:r>
                        <a:rPr lang="en-US" sz="1000" b="0" i="0" u="none" strike="noStrike" kern="1200" dirty="0">
                          <a:solidFill>
                            <a:schemeClr val="tx1"/>
                          </a:solidFill>
                          <a:effectLst/>
                          <a:latin typeface="Arial"/>
                          <a:ea typeface="+mn-ea"/>
                          <a:cs typeface="+mn-cs"/>
                        </a:rPr>
                        <a:t>42</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algn="ctr" defTabSz="914400" rtl="0" eaLnBrk="1" fontAlgn="ctr" latinLnBrk="0" hangingPunct="1"/>
                      <a:r>
                        <a:rPr lang="en-US" sz="1000" b="0" i="0" u="none" strike="noStrike" kern="1200" dirty="0">
                          <a:solidFill>
                            <a:schemeClr val="tx1"/>
                          </a:solidFill>
                          <a:effectLst/>
                          <a:latin typeface="Arial"/>
                          <a:ea typeface="+mn-ea"/>
                          <a:cs typeface="+mn-cs"/>
                        </a:rPr>
                        <a:t>1,042</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1"/>
                  </a:ext>
                </a:extLst>
              </a:tr>
              <a:tr h="246888">
                <a:tc>
                  <a:txBody>
                    <a:bodyPr/>
                    <a:lstStyle/>
                    <a:p>
                      <a:pPr algn="l" fontAlgn="ctr"/>
                      <a:r>
                        <a:rPr lang="en-US" sz="1000" b="0" i="0" u="none" strike="noStrike" dirty="0">
                          <a:effectLst/>
                          <a:latin typeface="+mn-lt"/>
                        </a:rPr>
                        <a:t>Dividend Yield (%)</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algn="ctr" defTabSz="914400" rtl="0" eaLnBrk="1" fontAlgn="ctr" latinLnBrk="0" hangingPunct="1"/>
                      <a:r>
                        <a:rPr lang="en-US" sz="1000" b="0" i="0" u="none" strike="noStrike" kern="1200" dirty="0">
                          <a:solidFill>
                            <a:schemeClr val="tx1"/>
                          </a:solidFill>
                          <a:effectLst/>
                          <a:latin typeface="Arial"/>
                          <a:ea typeface="+mn-ea"/>
                          <a:cs typeface="+mn-cs"/>
                        </a:rPr>
                        <a:t>0.4</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algn="ctr" defTabSz="914400" rtl="0" eaLnBrk="1" fontAlgn="ctr" latinLnBrk="0" hangingPunct="1"/>
                      <a:r>
                        <a:rPr lang="en-US" sz="1000" b="0" i="0" u="none" strike="noStrike" kern="1200" dirty="0">
                          <a:solidFill>
                            <a:schemeClr val="tx1"/>
                          </a:solidFill>
                          <a:effectLst/>
                          <a:latin typeface="Arial"/>
                          <a:ea typeface="+mn-ea"/>
                          <a:cs typeface="+mn-cs"/>
                        </a:rPr>
                        <a:t>0.7</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2"/>
                  </a:ext>
                </a:extLst>
              </a:tr>
              <a:tr h="246888">
                <a:tc>
                  <a:txBody>
                    <a:bodyPr/>
                    <a:lstStyle/>
                    <a:p>
                      <a:pPr algn="l" fontAlgn="ctr"/>
                      <a:r>
                        <a:rPr lang="en-US" sz="1000" b="0" i="0" u="none" strike="noStrike" dirty="0">
                          <a:effectLst/>
                          <a:latin typeface="+mn-lt"/>
                        </a:rPr>
                        <a:t>Weighted Average Market Cap (bn)</a:t>
                      </a: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algn="ctr" defTabSz="914400" rtl="0" eaLnBrk="1" fontAlgn="ctr" latinLnBrk="0" hangingPunct="1"/>
                      <a:r>
                        <a:rPr lang="en-US" sz="1000" b="0" i="0" u="none" strike="noStrike" kern="1200" dirty="0">
                          <a:solidFill>
                            <a:schemeClr val="tx1"/>
                          </a:solidFill>
                          <a:effectLst/>
                          <a:latin typeface="Arial"/>
                          <a:ea typeface="+mn-ea"/>
                          <a:cs typeface="+mn-cs"/>
                        </a:rPr>
                        <a:t>£868.7</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chemeClr val="tx1"/>
                          </a:solidFill>
                          <a:effectLst/>
                          <a:latin typeface="+mn-lt"/>
                          <a:ea typeface="+mn-ea"/>
                          <a:cs typeface="+mn-cs"/>
                        </a:rPr>
                        <a:t>£967.9</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3"/>
                  </a:ext>
                </a:extLst>
              </a:tr>
              <a:tr h="246888">
                <a:tc>
                  <a:txBody>
                    <a:bodyPr/>
                    <a:lstStyle/>
                    <a:p>
                      <a:pPr algn="l" fontAlgn="ctr"/>
                      <a:r>
                        <a:rPr lang="en-US" sz="1000" b="0" i="0" u="none" strike="noStrike" dirty="0">
                          <a:effectLst/>
                          <a:latin typeface="+mn-lt"/>
                        </a:rPr>
                        <a:t>Weighted Median Market Cap (bn)</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chemeClr val="tx1"/>
                          </a:solidFill>
                          <a:effectLst/>
                          <a:latin typeface="+mn-lt"/>
                          <a:ea typeface="+mn-ea"/>
                          <a:cs typeface="+mn-cs"/>
                        </a:rPr>
                        <a:t>£172.4</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kern="1200" dirty="0">
                          <a:solidFill>
                            <a:schemeClr val="tx1"/>
                          </a:solidFill>
                          <a:effectLst/>
                          <a:latin typeface="+mn-lt"/>
                          <a:ea typeface="+mn-ea"/>
                          <a:cs typeface="+mn-cs"/>
                        </a:rPr>
                        <a:t>£805.7</a:t>
                      </a: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extLst>
                  <a:ext uri="{0D108BD9-81ED-4DB2-BD59-A6C34878D82A}">
                    <a16:rowId xmlns:a16="http://schemas.microsoft.com/office/drawing/2014/main" val="10004"/>
                  </a:ext>
                </a:extLst>
              </a:tr>
              <a:tr h="274320">
                <a:tc>
                  <a:txBody>
                    <a:bodyPr/>
                    <a:lstStyle/>
                    <a:p>
                      <a:pPr algn="l" fontAlgn="ctr"/>
                      <a:r>
                        <a:rPr lang="en-US" sz="1000" b="1" i="0" u="none" strike="noStrike" dirty="0">
                          <a:solidFill>
                            <a:schemeClr val="tx1">
                              <a:lumMod val="75000"/>
                              <a:lumOff val="25000"/>
                            </a:schemeClr>
                          </a:solidFill>
                          <a:effectLst/>
                          <a:latin typeface="Arial"/>
                        </a:rPr>
                        <a:t>Earnings Per Share Growth</a:t>
                      </a:r>
                    </a:p>
                  </a:txBody>
                  <a:tcPr marL="79248" marR="79248"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tc>
                  <a:txBody>
                    <a:bodyPr/>
                    <a:lstStyle/>
                    <a:p>
                      <a:pPr marL="0" algn="ctr" defTabSz="914400" rtl="0" eaLnBrk="1" fontAlgn="ctr" latinLnBrk="0" hangingPunct="1"/>
                      <a:endParaRPr lang="en-US" sz="1000" b="0" i="0" u="none" strike="noStrike" kern="1200" dirty="0">
                        <a:solidFill>
                          <a:schemeClr val="tx1"/>
                        </a:solidFill>
                        <a:effectLst/>
                        <a:latin typeface="Arial"/>
                        <a:ea typeface="+mn-ea"/>
                        <a:cs typeface="+mn-cs"/>
                      </a:endParaRP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tc>
                  <a:txBody>
                    <a:bodyPr/>
                    <a:lstStyle/>
                    <a:p>
                      <a:pPr marL="0" algn="ctr" defTabSz="914400" rtl="0" eaLnBrk="1" fontAlgn="ctr" latinLnBrk="0" hangingPunct="1"/>
                      <a:endParaRPr lang="en-US" sz="1000" b="0" i="0" u="none" strike="noStrike" kern="1200" dirty="0">
                        <a:solidFill>
                          <a:schemeClr val="tx1"/>
                        </a:solidFill>
                        <a:effectLst/>
                        <a:latin typeface="Arial"/>
                        <a:ea typeface="+mn-ea"/>
                        <a:cs typeface="+mn-cs"/>
                      </a:endParaRP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extLst>
                  <a:ext uri="{0D108BD9-81ED-4DB2-BD59-A6C34878D82A}">
                    <a16:rowId xmlns:a16="http://schemas.microsoft.com/office/drawing/2014/main" val="10005"/>
                  </a:ext>
                </a:extLst>
              </a:tr>
              <a:tr h="243252">
                <a:tc>
                  <a:txBody>
                    <a:bodyPr/>
                    <a:lstStyle/>
                    <a:p>
                      <a:pPr algn="l" fontAlgn="ctr"/>
                      <a:r>
                        <a:rPr lang="en-US" sz="1000" b="0" i="0" u="none" strike="noStrike" dirty="0">
                          <a:effectLst/>
                          <a:latin typeface="+mn-lt"/>
                        </a:rPr>
                        <a:t>Earnings Growth (</a:t>
                      </a:r>
                      <a:r>
                        <a:rPr lang="en-US" sz="1000" b="0" i="0" u="none" strike="noStrike" dirty="0">
                          <a:effectLst/>
                          <a:latin typeface="Arial"/>
                        </a:rPr>
                        <a:t>Last 3 Years)</a:t>
                      </a: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33.3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23.6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6"/>
                  </a:ext>
                </a:extLst>
              </a:tr>
              <a:tr h="243252">
                <a:tc>
                  <a:txBody>
                    <a:bodyPr/>
                    <a:lstStyle/>
                    <a:p>
                      <a:pPr algn="l" fontAlgn="ctr"/>
                      <a:r>
                        <a:rPr lang="en-US" sz="1000" b="0" i="0" u="none" strike="noStrike" dirty="0">
                          <a:effectLst/>
                          <a:latin typeface="+mn-lt"/>
                        </a:rPr>
                        <a:t>Earnings Growth (Last 12 Months)</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35.0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13.8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7"/>
                  </a:ext>
                </a:extLst>
              </a:tr>
              <a:tr h="243252">
                <a:tc>
                  <a:txBody>
                    <a:bodyPr/>
                    <a:lstStyle/>
                    <a:p>
                      <a:pPr algn="l" fontAlgn="ctr"/>
                      <a:r>
                        <a:rPr lang="en-US" sz="1000" b="0" i="0" u="none" strike="noStrike" dirty="0">
                          <a:effectLst/>
                          <a:latin typeface="+mn-lt"/>
                        </a:rPr>
                        <a:t>Earnings Growth (Next 12 Months)</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25.6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22.2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08"/>
                  </a:ext>
                </a:extLst>
              </a:tr>
              <a:tr h="243252">
                <a:tc>
                  <a:txBody>
                    <a:bodyPr/>
                    <a:lstStyle/>
                    <a:p>
                      <a:pPr algn="l" fontAlgn="ctr"/>
                      <a:r>
                        <a:rPr lang="en-US" sz="1000" b="0" i="0" u="none" strike="noStrike" dirty="0">
                          <a:effectLst/>
                          <a:latin typeface="+mn-lt"/>
                        </a:rPr>
                        <a:t>Earnings Growth (Next 3 Years)</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tc>
                  <a:txBody>
                    <a:bodyPr/>
                    <a:lstStyle/>
                    <a:p>
                      <a:pPr algn="ctr" fontAlgn="b"/>
                      <a:r>
                        <a:rPr lang="en-GB" sz="1000" b="0" i="0" u="none" strike="noStrike" dirty="0">
                          <a:effectLst/>
                          <a:latin typeface="Arial"/>
                        </a:rPr>
                        <a:t>22.8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tc>
                  <a:txBody>
                    <a:bodyPr/>
                    <a:lstStyle/>
                    <a:p>
                      <a:pPr algn="ctr" fontAlgn="b"/>
                      <a:r>
                        <a:rPr lang="en-GB" sz="1000" b="0" i="0" u="none" strike="noStrike" dirty="0">
                          <a:effectLst/>
                          <a:latin typeface="Arial"/>
                        </a:rPr>
                        <a:t>18.4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5EBF2"/>
                    </a:solidFill>
                  </a:tcPr>
                </a:tc>
                <a:extLst>
                  <a:ext uri="{0D108BD9-81ED-4DB2-BD59-A6C34878D82A}">
                    <a16:rowId xmlns:a16="http://schemas.microsoft.com/office/drawing/2014/main" val="10009"/>
                  </a:ext>
                </a:extLst>
              </a:tr>
              <a:tr h="274320">
                <a:tc>
                  <a:txBody>
                    <a:bodyPr/>
                    <a:lstStyle/>
                    <a:p>
                      <a:pPr marL="0" algn="l" defTabSz="914400" rtl="0" eaLnBrk="1" fontAlgn="ctr" latinLnBrk="0" hangingPunct="1"/>
                      <a:r>
                        <a:rPr lang="en-US" sz="1000" b="1" i="0" u="none" strike="noStrike" kern="1200" dirty="0">
                          <a:solidFill>
                            <a:schemeClr val="tx1">
                              <a:lumMod val="75000"/>
                              <a:lumOff val="25000"/>
                            </a:schemeClr>
                          </a:solidFill>
                          <a:effectLst/>
                          <a:latin typeface="Arial"/>
                          <a:ea typeface="+mn-ea"/>
                          <a:cs typeface="+mn-cs"/>
                        </a:rPr>
                        <a:t>Price-to-Earnings</a:t>
                      </a:r>
                    </a:p>
                  </a:txBody>
                  <a:tcPr marL="79248" marR="79248"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tc>
                  <a:txBody>
                    <a:bodyPr/>
                    <a:lstStyle/>
                    <a:p>
                      <a:pPr marL="0" algn="ctr" defTabSz="914400" rtl="0" eaLnBrk="1" fontAlgn="ctr" latinLnBrk="0" hangingPunct="1"/>
                      <a:endParaRPr lang="en-US" sz="1000" b="0" i="0" u="none" strike="noStrike" kern="1200" dirty="0">
                        <a:solidFill>
                          <a:schemeClr val="tx1"/>
                        </a:solidFill>
                        <a:effectLst/>
                        <a:latin typeface="Arial"/>
                        <a:ea typeface="+mn-ea"/>
                        <a:cs typeface="+mn-cs"/>
                      </a:endParaRP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tc>
                  <a:txBody>
                    <a:bodyPr/>
                    <a:lstStyle/>
                    <a:p>
                      <a:pPr marL="0" algn="ctr" defTabSz="914400" rtl="0" eaLnBrk="1" fontAlgn="ctr" latinLnBrk="0" hangingPunct="1"/>
                      <a:endParaRPr lang="en-US" sz="1000" b="0" i="0" u="none" strike="noStrike" kern="1200" dirty="0">
                        <a:solidFill>
                          <a:schemeClr val="tx1"/>
                        </a:solidFill>
                        <a:effectLst/>
                        <a:latin typeface="Arial"/>
                        <a:ea typeface="+mn-ea"/>
                        <a:cs typeface="+mn-cs"/>
                      </a:endParaRPr>
                    </a:p>
                  </a:txBody>
                  <a:tcPr marL="79248" marR="79248"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C2CFE1"/>
                    </a:solidFill>
                  </a:tcPr>
                </a:tc>
                <a:extLst>
                  <a:ext uri="{0D108BD9-81ED-4DB2-BD59-A6C34878D82A}">
                    <a16:rowId xmlns:a16="http://schemas.microsoft.com/office/drawing/2014/main" val="10010"/>
                  </a:ext>
                </a:extLst>
              </a:tr>
              <a:tr h="274320">
                <a:tc>
                  <a:txBody>
                    <a:bodyPr/>
                    <a:lstStyle/>
                    <a:p>
                      <a:pPr algn="l" fontAlgn="ctr"/>
                      <a:r>
                        <a:rPr lang="en-US" sz="1000" b="0" i="0" u="none" strike="noStrike" dirty="0">
                          <a:effectLst/>
                          <a:latin typeface="Arial"/>
                        </a:rPr>
                        <a:t>Price/Earnings (Last 12 Months) </a:t>
                      </a: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44.1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33.4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11"/>
                  </a:ext>
                </a:extLst>
              </a:tr>
              <a:tr h="274320">
                <a:tc>
                  <a:txBody>
                    <a:bodyPr/>
                    <a:lstStyle/>
                    <a:p>
                      <a:pPr algn="l" fontAlgn="ctr"/>
                      <a:r>
                        <a:rPr lang="en-US" sz="1000" b="0" i="0" u="none" strike="noStrike" dirty="0">
                          <a:effectLst/>
                          <a:latin typeface="+mn-lt"/>
                        </a:rPr>
                        <a:t>Price/Earnings (Next 12 Months)</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38.3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27.7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12"/>
                  </a:ext>
                </a:extLst>
              </a:tr>
              <a:tr h="274320">
                <a:tc>
                  <a:txBody>
                    <a:bodyPr/>
                    <a:lstStyle/>
                    <a:p>
                      <a:pPr algn="l" fontAlgn="ctr"/>
                      <a:r>
                        <a:rPr lang="en-US" sz="1000" b="0" i="0" u="none" strike="noStrike" dirty="0">
                          <a:effectLst/>
                          <a:latin typeface="+mn-lt"/>
                        </a:rPr>
                        <a:t>Price/Earnings (Next 12 mo.) to Growth (Next 3-5 years)</a:t>
                      </a:r>
                      <a:endParaRPr lang="en-US" sz="1000" b="0" i="0" u="none" strike="noStrike" dirty="0">
                        <a:effectLst/>
                        <a:latin typeface="Arial"/>
                      </a:endParaRPr>
                    </a:p>
                  </a:txBody>
                  <a:tcPr marL="79248" marR="79248"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1.75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tc>
                  <a:txBody>
                    <a:bodyPr/>
                    <a:lstStyle/>
                    <a:p>
                      <a:pPr algn="ctr" fontAlgn="b"/>
                      <a:r>
                        <a:rPr lang="en-GB" sz="1000" b="0" i="0" u="none" strike="noStrike" dirty="0">
                          <a:effectLst/>
                          <a:latin typeface="Arial"/>
                        </a:rPr>
                        <a:t>1.66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5EBF2"/>
                    </a:solidFill>
                  </a:tcPr>
                </a:tc>
                <a:extLst>
                  <a:ext uri="{0D108BD9-81ED-4DB2-BD59-A6C34878D82A}">
                    <a16:rowId xmlns:a16="http://schemas.microsoft.com/office/drawing/2014/main" val="10013"/>
                  </a:ext>
                </a:extLst>
              </a:tr>
            </a:tbl>
          </a:graphicData>
        </a:graphic>
      </p:graphicFrame>
    </p:spTree>
    <p:custDataLst>
      <p:tags r:id="rId1"/>
    </p:custDataLst>
    <p:extLst>
      <p:ext uri="{BB962C8B-B14F-4D97-AF65-F5344CB8AC3E}">
        <p14:creationId xmlns:p14="http://schemas.microsoft.com/office/powerpoint/2010/main" val="2144904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algn="l" defTabSz="1219170" rtl="0" eaLnBrk="1" latinLnBrk="0" hangingPunct="1"/>
            <a:r>
              <a:rPr lang="en-US" sz="4800" b="1" kern="1200" cap="none" baseline="0" noProof="0" dirty="0">
                <a:solidFill>
                  <a:schemeClr val="tx2"/>
                </a:solidFill>
                <a:latin typeface="+mn-lt"/>
                <a:ea typeface="+mn-ea"/>
                <a:cs typeface="+mn-cs"/>
              </a:rPr>
              <a:t>Technology Growth Drivers</a:t>
            </a:r>
            <a:endParaRPr lang="en-GB" sz="4800" b="1" kern="1200" cap="none" baseline="0" noProof="0" dirty="0">
              <a:solidFill>
                <a:schemeClr val="tx2"/>
              </a:solidFill>
              <a:latin typeface="+mn-lt"/>
              <a:ea typeface="+mn-ea"/>
              <a:cs typeface="+mn-cs"/>
            </a:endParaRPr>
          </a:p>
        </p:txBody>
      </p:sp>
      <p:sp>
        <p:nvSpPr>
          <p:cNvPr id="5" name="Text Placeholder 4"/>
          <p:cNvSpPr>
            <a:spLocks noGrp="1"/>
          </p:cNvSpPr>
          <p:nvPr>
            <p:ph type="body" idx="1"/>
          </p:nvPr>
        </p:nvSpPr>
        <p:spPr/>
        <p:txBody>
          <a:bodyPr/>
          <a:lstStyle/>
          <a:p>
            <a:r>
              <a:rPr lang="en-US" dirty="0"/>
              <a:t>03</a:t>
            </a:r>
          </a:p>
        </p:txBody>
      </p:sp>
    </p:spTree>
    <p:custDataLst>
      <p:tags r:id="rId1"/>
    </p:custDataLst>
    <p:extLst>
      <p:ext uri="{BB962C8B-B14F-4D97-AF65-F5344CB8AC3E}">
        <p14:creationId xmlns:p14="http://schemas.microsoft.com/office/powerpoint/2010/main" val="3504500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Why technology today? </a:t>
            </a:r>
            <a:br>
              <a:rPr lang="en-GB" dirty="0"/>
            </a:br>
            <a:endParaRPr lang="en-GB" dirty="0"/>
          </a:p>
        </p:txBody>
      </p:sp>
      <p:sp>
        <p:nvSpPr>
          <p:cNvPr id="7" name="Content Placeholder 4"/>
          <p:cNvSpPr txBox="1">
            <a:spLocks/>
          </p:cNvSpPr>
          <p:nvPr/>
        </p:nvSpPr>
        <p:spPr>
          <a:xfrm>
            <a:off x="7396163" y="1866339"/>
            <a:ext cx="2166938" cy="454937"/>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spcAft>
                <a:spcPts val="0"/>
              </a:spcAft>
              <a:buClr>
                <a:srgbClr val="003781"/>
              </a:buClr>
            </a:pPr>
            <a:r>
              <a:rPr lang="en-US" dirty="0">
                <a:solidFill>
                  <a:srgbClr val="000000"/>
                </a:solidFill>
              </a:rPr>
              <a:t>Balanced risk-adjusted performance</a:t>
            </a:r>
          </a:p>
          <a:p>
            <a:pPr>
              <a:spcAft>
                <a:spcPts val="0"/>
              </a:spcAft>
              <a:buClr>
                <a:srgbClr val="003781"/>
              </a:buClr>
            </a:pPr>
            <a:r>
              <a:rPr lang="en-US" dirty="0">
                <a:solidFill>
                  <a:srgbClr val="000000"/>
                </a:solidFill>
              </a:rPr>
              <a:t>Different groups emphasized with different market environments</a:t>
            </a:r>
          </a:p>
        </p:txBody>
      </p:sp>
      <p:graphicFrame>
        <p:nvGraphicFramePr>
          <p:cNvPr id="12" name="Table 11"/>
          <p:cNvGraphicFramePr>
            <a:graphicFrameLocks noGrp="1"/>
          </p:cNvGraphicFramePr>
          <p:nvPr>
            <p:extLst>
              <p:ext uri="{D42A27DB-BD31-4B8C-83A1-F6EECF244321}">
                <p14:modId xmlns:p14="http://schemas.microsoft.com/office/powerpoint/2010/main" val="421817956"/>
              </p:ext>
            </p:extLst>
          </p:nvPr>
        </p:nvGraphicFramePr>
        <p:xfrm>
          <a:off x="800100" y="1896874"/>
          <a:ext cx="6487940" cy="3986637"/>
        </p:xfrm>
        <a:graphic>
          <a:graphicData uri="http://schemas.openxmlformats.org/drawingml/2006/table">
            <a:tbl>
              <a:tblPr/>
              <a:tblGrid>
                <a:gridCol w="2527568">
                  <a:extLst>
                    <a:ext uri="{9D8B030D-6E8A-4147-A177-3AD203B41FA5}">
                      <a16:colId xmlns:a16="http://schemas.microsoft.com/office/drawing/2014/main" val="20000"/>
                    </a:ext>
                  </a:extLst>
                </a:gridCol>
                <a:gridCol w="3960372">
                  <a:extLst>
                    <a:ext uri="{9D8B030D-6E8A-4147-A177-3AD203B41FA5}">
                      <a16:colId xmlns:a16="http://schemas.microsoft.com/office/drawing/2014/main" val="20001"/>
                    </a:ext>
                  </a:extLst>
                </a:gridCol>
              </a:tblGrid>
              <a:tr h="344923">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l">
                        <a:spcBef>
                          <a:spcPts val="0"/>
                        </a:spcBef>
                        <a:spcAft>
                          <a:spcPts val="0"/>
                        </a:spcAft>
                      </a:pPr>
                      <a:r>
                        <a:rPr lang="en-US" sz="1000" b="0" dirty="0">
                          <a:solidFill>
                            <a:schemeClr val="bg1"/>
                          </a:solidFill>
                          <a:effectLst/>
                          <a:latin typeface="+mn-lt"/>
                          <a:ea typeface="Times New Roman"/>
                          <a:cs typeface="Arial" pitchFamily="34" charset="0"/>
                        </a:rPr>
                        <a:t>Types of Technology Companies</a:t>
                      </a:r>
                      <a:endParaRPr lang="en-US" sz="1050" b="0" dirty="0">
                        <a:solidFill>
                          <a:schemeClr val="bg1"/>
                        </a:solidFill>
                        <a:effectLst/>
                        <a:latin typeface="+mn-lt"/>
                        <a:ea typeface="Times New Roman"/>
                        <a:cs typeface="Arial" pitchFamily="34" charset="0"/>
                      </a:endParaRPr>
                    </a:p>
                  </a:txBody>
                  <a:tcPr marT="27432" marB="27432" anchor="ctr">
                    <a:lnL>
                      <a:noFill/>
                    </a:lnL>
                    <a:lnR>
                      <a:noFill/>
                    </a:lnR>
                    <a:lnT>
                      <a:no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C73A7"/>
                    </a:solidFill>
                  </a:tcPr>
                </a:tc>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l">
                        <a:spcBef>
                          <a:spcPts val="0"/>
                        </a:spcBef>
                        <a:spcAft>
                          <a:spcPts val="0"/>
                        </a:spcAft>
                      </a:pPr>
                      <a:r>
                        <a:rPr lang="en-US" sz="1000" b="0" dirty="0">
                          <a:solidFill>
                            <a:schemeClr val="bg1"/>
                          </a:solidFill>
                          <a:effectLst/>
                          <a:latin typeface="+mn-lt"/>
                          <a:ea typeface="Times New Roman"/>
                          <a:cs typeface="Arial" pitchFamily="34" charset="0"/>
                        </a:rPr>
                        <a:t>Characteristics of Group</a:t>
                      </a:r>
                      <a:endParaRPr lang="en-US" sz="1050" b="0" dirty="0">
                        <a:solidFill>
                          <a:schemeClr val="bg1"/>
                        </a:solidFill>
                        <a:effectLst/>
                        <a:latin typeface="+mn-lt"/>
                        <a:ea typeface="Times New Roman"/>
                        <a:cs typeface="Arial" pitchFamily="34" charset="0"/>
                      </a:endParaRPr>
                    </a:p>
                  </a:txBody>
                  <a:tcPr marT="27432" marB="27432" anchor="ctr">
                    <a:lnL>
                      <a:noFill/>
                    </a:lnL>
                    <a:lnR>
                      <a:noFill/>
                    </a:lnR>
                    <a:lnT>
                      <a:no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C73A7"/>
                    </a:solidFill>
                  </a:tcPr>
                </a:tc>
                <a:extLst>
                  <a:ext uri="{0D108BD9-81ED-4DB2-BD59-A6C34878D82A}">
                    <a16:rowId xmlns:a16="http://schemas.microsoft.com/office/drawing/2014/main" val="10000"/>
                  </a:ext>
                </a:extLst>
              </a:tr>
              <a:tr h="1149742">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spcBef>
                          <a:spcPts val="0"/>
                        </a:spcBef>
                        <a:spcAft>
                          <a:spcPts val="0"/>
                        </a:spcAft>
                      </a:pPr>
                      <a:r>
                        <a:rPr lang="en-US" sz="1000" dirty="0">
                          <a:effectLst/>
                          <a:latin typeface="Arial" pitchFamily="34" charset="0"/>
                          <a:ea typeface="Times New Roman"/>
                          <a:cs typeface="Arial" pitchFamily="34" charset="0"/>
                        </a:rPr>
                        <a:t>High-growth, innovators</a:t>
                      </a:r>
                    </a:p>
                  </a:txBody>
                  <a:tcPr marB="27432" anchor="ctr">
                    <a:lnL>
                      <a:no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2CFE1"/>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Secular growth</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Emerging/transformative areas within technology</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Current and projected sales growth &gt;20%</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Long-term price targets based on sustained growth over investment horizon indicate healthy upside</a:t>
                      </a:r>
                    </a:p>
                  </a:txBody>
                  <a:tcPr marB="27432"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5EBF2"/>
                    </a:solidFill>
                  </a:tcPr>
                </a:tc>
                <a:extLst>
                  <a:ext uri="{0D108BD9-81ED-4DB2-BD59-A6C34878D82A}">
                    <a16:rowId xmlns:a16="http://schemas.microsoft.com/office/drawing/2014/main" val="10001"/>
                  </a:ext>
                </a:extLst>
              </a:tr>
              <a:tr h="1268200">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spcBef>
                          <a:spcPts val="0"/>
                        </a:spcBef>
                        <a:spcAft>
                          <a:spcPts val="0"/>
                        </a:spcAft>
                      </a:pPr>
                      <a:r>
                        <a:rPr lang="en-US" sz="1000" dirty="0">
                          <a:effectLst/>
                          <a:latin typeface="Arial" pitchFamily="34" charset="0"/>
                          <a:ea typeface="Times New Roman"/>
                          <a:cs typeface="Arial" pitchFamily="34" charset="0"/>
                        </a:rPr>
                        <a:t>Reasonable valuation relative to growth (GARP – growth at a reasonable price)</a:t>
                      </a:r>
                    </a:p>
                  </a:txBody>
                  <a:tcPr marB="27432" anchor="ctr">
                    <a:lnL>
                      <a:no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2CFE1"/>
                    </a:solidFill>
                  </a:tcPr>
                </a:tc>
                <a:tc>
                  <a:txBody>
                    <a:bodyPr/>
                    <a:lstStyle/>
                    <a:p>
                      <a:pPr marL="171450" marR="0" lvl="0" indent="-171450" algn="l" defTabSz="914400" rtl="0" eaLnBrk="1" fontAlgn="auto" latinLnBrk="0" hangingPunct="1">
                        <a:lnSpc>
                          <a:spcPct val="100000"/>
                        </a:lnSpc>
                        <a:spcBef>
                          <a:spcPts val="0"/>
                        </a:spcBef>
                        <a:spcAft>
                          <a:spcPts val="6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Secular growth</a:t>
                      </a:r>
                    </a:p>
                    <a:p>
                      <a:pPr marL="171450" marR="0" lvl="0" indent="-171450" algn="l" defTabSz="914400" rtl="0" eaLnBrk="1" fontAlgn="auto" latinLnBrk="0" hangingPunct="1">
                        <a:lnSpc>
                          <a:spcPct val="100000"/>
                        </a:lnSpc>
                        <a:spcBef>
                          <a:spcPts val="0"/>
                        </a:spcBef>
                        <a:spcAft>
                          <a:spcPts val="6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Established markets but still huge expansion potential</a:t>
                      </a:r>
                    </a:p>
                    <a:p>
                      <a:pPr marL="171450" marR="0" lvl="0" indent="-171450" algn="l" defTabSz="914400" rtl="0" eaLnBrk="1" fontAlgn="auto" latinLnBrk="0" hangingPunct="1">
                        <a:lnSpc>
                          <a:spcPct val="100000"/>
                        </a:lnSpc>
                        <a:spcBef>
                          <a:spcPts val="0"/>
                        </a:spcBef>
                        <a:spcAft>
                          <a:spcPts val="6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Current and projected sales/earnings growth &gt;15%</a:t>
                      </a:r>
                    </a:p>
                    <a:p>
                      <a:pPr marL="171450" marR="0" lvl="0" indent="-171450" algn="l" defTabSz="914400" rtl="0" eaLnBrk="1" fontAlgn="auto" latinLnBrk="0" hangingPunct="1">
                        <a:lnSpc>
                          <a:spcPct val="100000"/>
                        </a:lnSpc>
                        <a:spcBef>
                          <a:spcPts val="0"/>
                        </a:spcBef>
                        <a:spcAft>
                          <a:spcPts val="6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Valued on price multiple-to-growth basis</a:t>
                      </a:r>
                    </a:p>
                    <a:p>
                      <a:pPr marL="171450" marR="0" lvl="0" indent="-171450" algn="l" defTabSz="914400" rtl="0" eaLnBrk="1" fontAlgn="auto" latinLnBrk="0" hangingPunct="1">
                        <a:lnSpc>
                          <a:spcPct val="100000"/>
                        </a:lnSpc>
                        <a:spcBef>
                          <a:spcPts val="0"/>
                        </a:spcBef>
                        <a:spcAft>
                          <a:spcPts val="6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Price appreciation as earnings/cash flow growth more-than-compensates for multiple contraction</a:t>
                      </a:r>
                    </a:p>
                  </a:txBody>
                  <a:tcPr marB="27432"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5EBF2"/>
                    </a:solidFill>
                  </a:tcPr>
                </a:tc>
                <a:extLst>
                  <a:ext uri="{0D108BD9-81ED-4DB2-BD59-A6C34878D82A}">
                    <a16:rowId xmlns:a16="http://schemas.microsoft.com/office/drawing/2014/main" val="10002"/>
                  </a:ext>
                </a:extLst>
              </a:tr>
              <a:tr h="1149742">
                <a:tc>
                  <a:txBody>
                    <a:bodyPr/>
                    <a:lstStyle>
                      <a:defPPr>
                        <a:defRPr lang="en-US"/>
                      </a:defPPr>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spcBef>
                          <a:spcPts val="0"/>
                        </a:spcBef>
                        <a:spcAft>
                          <a:spcPts val="0"/>
                        </a:spcAft>
                      </a:pPr>
                      <a:r>
                        <a:rPr lang="en-US" sz="1000" dirty="0">
                          <a:effectLst/>
                          <a:latin typeface="Arial" pitchFamily="34" charset="0"/>
                          <a:ea typeface="Times New Roman"/>
                          <a:cs typeface="Arial" pitchFamily="34" charset="0"/>
                        </a:rPr>
                        <a:t>Attractively valued with optionality</a:t>
                      </a:r>
                    </a:p>
                  </a:txBody>
                  <a:tcPr marB="27432" anchor="ctr">
                    <a:lnL>
                      <a:no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2CFE1"/>
                    </a:solidFill>
                  </a:tcPr>
                </a:tc>
                <a:tc>
                  <a:txBody>
                    <a:bodyPr/>
                    <a:lstStyle/>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Total return</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Technology incumbents who can emerge again as growth companies</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Consolidators with cost and pricing discipline</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Mid to Mega capitalization</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Aggressive capital return companies</a:t>
                      </a:r>
                    </a:p>
                    <a:p>
                      <a:pPr marL="171450" marR="0" lvl="0" indent="-171450" algn="l" defTabSz="914400" rtl="0" eaLnBrk="1" fontAlgn="auto" latinLnBrk="0" hangingPunct="1">
                        <a:lnSpc>
                          <a:spcPct val="100000"/>
                        </a:lnSpc>
                        <a:spcBef>
                          <a:spcPts val="0"/>
                        </a:spcBef>
                        <a:spcAft>
                          <a:spcPts val="300"/>
                        </a:spcAft>
                        <a:buClr>
                          <a:srgbClr val="003781"/>
                        </a:buClr>
                        <a:buSzPct val="110000"/>
                        <a:buFont typeface="Wingdings" panose="05000000000000000000" pitchFamily="2" charset="2"/>
                        <a:buChar char="§"/>
                        <a:tabLst>
                          <a:tab pos="292735" algn="dec"/>
                        </a:tabLst>
                        <a:defRPr/>
                      </a:pPr>
                      <a:r>
                        <a:rPr kumimoji="0" lang="en-US" sz="900" b="0" i="0" u="none" strike="noStrike" kern="1200" cap="none" spc="0" normalizeH="0" baseline="0" noProof="0" dirty="0">
                          <a:ln>
                            <a:noFill/>
                          </a:ln>
                          <a:solidFill>
                            <a:srgbClr val="000000"/>
                          </a:solidFill>
                          <a:effectLst/>
                          <a:uLnTx/>
                          <a:uFillTx/>
                          <a:latin typeface="+mn-lt"/>
                          <a:ea typeface="Times New Roman"/>
                          <a:cs typeface="Arial"/>
                        </a:rPr>
                        <a:t>Companies responding to activist pressures for better stock performance</a:t>
                      </a:r>
                    </a:p>
                  </a:txBody>
                  <a:tcPr marB="27432"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5EBF2"/>
                    </a:solidFill>
                  </a:tcPr>
                </a:tc>
                <a:extLst>
                  <a:ext uri="{0D108BD9-81ED-4DB2-BD59-A6C34878D82A}">
                    <a16:rowId xmlns:a16="http://schemas.microsoft.com/office/drawing/2014/main" val="10003"/>
                  </a:ext>
                </a:extLst>
              </a:tr>
            </a:tbl>
          </a:graphicData>
        </a:graphic>
      </p:graphicFrame>
      <p:sp>
        <p:nvSpPr>
          <p:cNvPr id="13" name="Down Arrow 12"/>
          <p:cNvSpPr/>
          <p:nvPr/>
        </p:nvSpPr>
        <p:spPr>
          <a:xfrm>
            <a:off x="304804" y="1896873"/>
            <a:ext cx="457200" cy="3912607"/>
          </a:xfrm>
          <a:prstGeom prst="downArrow">
            <a:avLst/>
          </a:prstGeom>
          <a:solidFill>
            <a:schemeClr val="accent4"/>
          </a:solidFill>
          <a:ln w="25400" cap="flat" cmpd="sng" algn="ctr">
            <a:noFill/>
            <a:prstDash val="solid"/>
          </a:ln>
          <a:effectLst/>
        </p:spPr>
        <p:txBody>
          <a:bodyPr rtlCol="0" anchor="ctr"/>
          <a:lstStyle/>
          <a:p>
            <a:pPr algn="ctr">
              <a:buClr>
                <a:srgbClr val="003781"/>
              </a:buClr>
              <a:defRPr/>
            </a:pPr>
            <a:endParaRPr lang="en-US" dirty="0">
              <a:solidFill>
                <a:sysClr val="window" lastClr="FFFFFF"/>
              </a:solidFill>
            </a:endParaRPr>
          </a:p>
        </p:txBody>
      </p:sp>
      <p:sp>
        <p:nvSpPr>
          <p:cNvPr id="14" name="TextBox 13"/>
          <p:cNvSpPr txBox="1"/>
          <p:nvPr/>
        </p:nvSpPr>
        <p:spPr>
          <a:xfrm>
            <a:off x="348735" y="2731264"/>
            <a:ext cx="338554" cy="1981200"/>
          </a:xfrm>
          <a:prstGeom prst="rect">
            <a:avLst/>
          </a:prstGeom>
          <a:noFill/>
        </p:spPr>
        <p:txBody>
          <a:bodyPr vert="vert270" wrap="square" rtlCol="0" anchor="ctr">
            <a:spAutoFit/>
          </a:bodyPr>
          <a:lstStyle/>
          <a:p>
            <a:pPr algn="ctr">
              <a:buClr>
                <a:srgbClr val="003781"/>
              </a:buClr>
            </a:pPr>
            <a:r>
              <a:rPr lang="en-US" sz="1000" b="1" dirty="0">
                <a:solidFill>
                  <a:srgbClr val="FFFFFF"/>
                </a:solidFill>
              </a:rPr>
              <a:t>The Technology Lifecycle</a:t>
            </a:r>
          </a:p>
        </p:txBody>
      </p:sp>
      <p:sp>
        <p:nvSpPr>
          <p:cNvPr id="8" name="Text Placeholder 2">
            <a:extLst>
              <a:ext uri="{FF2B5EF4-FFF2-40B4-BE49-F238E27FC236}">
                <a16:creationId xmlns:a16="http://schemas.microsoft.com/office/drawing/2014/main" id="{341A83B8-8F7E-4393-BBCA-935A9C2B2282}"/>
              </a:ext>
            </a:extLst>
          </p:cNvPr>
          <p:cNvSpPr>
            <a:spLocks noGrp="1"/>
          </p:cNvSpPr>
          <p:nvPr>
            <p:ph type="body" sz="quarter" idx="22"/>
          </p:nvPr>
        </p:nvSpPr>
        <p:spPr>
          <a:xfrm>
            <a:off x="533404" y="6267831"/>
            <a:ext cx="8064000" cy="403200"/>
          </a:xfrm>
        </p:spPr>
        <p:txBody>
          <a:bodyPr/>
          <a:lstStyle/>
          <a:p>
            <a:pPr>
              <a:spcBef>
                <a:spcPct val="0"/>
              </a:spcBef>
              <a:spcAft>
                <a:spcPct val="0"/>
              </a:spcAft>
              <a:defRPr/>
            </a:pPr>
            <a:r>
              <a:rPr lang="en-US" dirty="0">
                <a:latin typeface="Arial Narrow" panose="020B0606020202030204" pitchFamily="34" charset="0"/>
              </a:rPr>
              <a:t>Source: Voya IM. As of March 31, 2024</a:t>
            </a:r>
          </a:p>
        </p:txBody>
      </p:sp>
    </p:spTree>
    <p:extLst>
      <p:ext uri="{BB962C8B-B14F-4D97-AF65-F5344CB8AC3E}">
        <p14:creationId xmlns:p14="http://schemas.microsoft.com/office/powerpoint/2010/main" val="1823850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12092" y="599607"/>
            <a:ext cx="6657506" cy="607190"/>
          </a:xfrm>
        </p:spPr>
        <p:txBody>
          <a:bodyPr/>
          <a:lstStyle/>
          <a:p>
            <a:r>
              <a:rPr lang="en-US" dirty="0"/>
              <a:t>Software valuations are more reasonable post-pandemic</a:t>
            </a:r>
            <a:endParaRPr lang="en-US" dirty="0">
              <a:solidFill>
                <a:srgbClr val="DD0031"/>
              </a:solidFill>
            </a:endParaRPr>
          </a:p>
        </p:txBody>
      </p:sp>
      <p:sp>
        <p:nvSpPr>
          <p:cNvPr id="13" name="Text Placeholder 2"/>
          <p:cNvSpPr>
            <a:spLocks noGrp="1"/>
          </p:cNvSpPr>
          <p:nvPr>
            <p:ph type="body" sz="quarter" idx="22"/>
          </p:nvPr>
        </p:nvSpPr>
        <p:spPr>
          <a:xfrm>
            <a:off x="293986" y="6274057"/>
            <a:ext cx="8904335" cy="403200"/>
          </a:xfrm>
        </p:spPr>
        <p:txBody>
          <a:bodyPr/>
          <a:lstStyle/>
          <a:p>
            <a:pPr>
              <a:spcBef>
                <a:spcPct val="0"/>
              </a:spcBef>
              <a:spcAft>
                <a:spcPct val="0"/>
              </a:spcAft>
              <a:defRPr/>
            </a:pPr>
            <a:r>
              <a:rPr lang="en-US" dirty="0">
                <a:latin typeface="Arial Narrow" panose="020B0606020202030204" pitchFamily="34" charset="0"/>
              </a:rPr>
              <a:t>This chart looks at the average EV/FTM sales multiple for ~120 SaaS companies since mid-2004 charted as the orange line. Not all companies were publicly traded for the entire history of this chart. Up to 12/31/2021, data was updated on the last day of each month. After 12/31/2021, the chart is updated bi-weekly. The chart also shows the US 10YR yield charted as the blue line. As of </a:t>
            </a:r>
            <a:r>
              <a:rPr lang="en-US" dirty="0"/>
              <a:t>April 1, 2024 </a:t>
            </a:r>
            <a:r>
              <a:rPr lang="en-US" dirty="0">
                <a:latin typeface="Arial Narrow" panose="020B0606020202030204" pitchFamily="34" charset="0"/>
              </a:rPr>
              <a:t>report.  Source: J.P. Morgan, Bloomberg Finance L.P.</a:t>
            </a:r>
          </a:p>
        </p:txBody>
      </p:sp>
      <p:sp>
        <p:nvSpPr>
          <p:cNvPr id="4" name="Text Placeholder 8">
            <a:extLst>
              <a:ext uri="{FF2B5EF4-FFF2-40B4-BE49-F238E27FC236}">
                <a16:creationId xmlns:a16="http://schemas.microsoft.com/office/drawing/2014/main" id="{9C95DE59-25CD-1B0E-B1DE-E5299F38FD46}"/>
              </a:ext>
            </a:extLst>
          </p:cNvPr>
          <p:cNvSpPr>
            <a:spLocks noGrp="1"/>
          </p:cNvSpPr>
          <p:nvPr>
            <p:ph type="body" sz="quarter" idx="23"/>
          </p:nvPr>
        </p:nvSpPr>
        <p:spPr>
          <a:xfrm>
            <a:off x="330198" y="1388790"/>
            <a:ext cx="8540308" cy="244800"/>
          </a:xfrm>
        </p:spPr>
        <p:txBody>
          <a:bodyPr/>
          <a:lstStyle/>
          <a:p>
            <a:r>
              <a:rPr lang="en-US" dirty="0">
                <a:solidFill>
                  <a:prstClr val="black"/>
                </a:solidFill>
                <a:latin typeface="Arial" charset="0"/>
                <a:cs typeface="Arial" charset="0"/>
              </a:rPr>
              <a:t>Software multiples typically bottom before revenue growth</a:t>
            </a:r>
          </a:p>
        </p:txBody>
      </p:sp>
      <p:pic>
        <p:nvPicPr>
          <p:cNvPr id="5" name="Picture 4">
            <a:extLst>
              <a:ext uri="{FF2B5EF4-FFF2-40B4-BE49-F238E27FC236}">
                <a16:creationId xmlns:a16="http://schemas.microsoft.com/office/drawing/2014/main" id="{F4A5F43E-7D0D-4E58-A864-3C378072F2E3}"/>
              </a:ext>
            </a:extLst>
          </p:cNvPr>
          <p:cNvPicPr>
            <a:picLocks noChangeAspect="1"/>
          </p:cNvPicPr>
          <p:nvPr/>
        </p:nvPicPr>
        <p:blipFill>
          <a:blip r:embed="rId3"/>
          <a:stretch>
            <a:fillRect/>
          </a:stretch>
        </p:blipFill>
        <p:spPr>
          <a:xfrm>
            <a:off x="257774" y="1666663"/>
            <a:ext cx="9411330" cy="4636726"/>
          </a:xfrm>
          <a:prstGeom prst="rect">
            <a:avLst/>
          </a:prstGeom>
        </p:spPr>
      </p:pic>
    </p:spTree>
    <p:extLst>
      <p:ext uri="{BB962C8B-B14F-4D97-AF65-F5344CB8AC3E}">
        <p14:creationId xmlns:p14="http://schemas.microsoft.com/office/powerpoint/2010/main" val="3114873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B251-F58C-EA9B-50E2-D4C71AE6E422}"/>
              </a:ext>
            </a:extLst>
          </p:cNvPr>
          <p:cNvSpPr>
            <a:spLocks noGrp="1"/>
          </p:cNvSpPr>
          <p:nvPr>
            <p:ph type="title"/>
          </p:nvPr>
        </p:nvSpPr>
        <p:spPr/>
        <p:txBody>
          <a:bodyPr/>
          <a:lstStyle/>
          <a:p>
            <a:r>
              <a:rPr lang="en-US" dirty="0"/>
              <a:t>Artificial intelligence (AI) innovation is here to stay</a:t>
            </a:r>
          </a:p>
        </p:txBody>
      </p:sp>
      <p:sp>
        <p:nvSpPr>
          <p:cNvPr id="3" name="Text Placeholder 2">
            <a:extLst>
              <a:ext uri="{FF2B5EF4-FFF2-40B4-BE49-F238E27FC236}">
                <a16:creationId xmlns:a16="http://schemas.microsoft.com/office/drawing/2014/main" id="{83A2B529-613D-DC81-7394-393F5C580EB7}"/>
              </a:ext>
            </a:extLst>
          </p:cNvPr>
          <p:cNvSpPr>
            <a:spLocks noGrp="1"/>
          </p:cNvSpPr>
          <p:nvPr>
            <p:ph type="body" sz="quarter" idx="23"/>
          </p:nvPr>
        </p:nvSpPr>
        <p:spPr/>
        <p:txBody>
          <a:bodyPr/>
          <a:lstStyle/>
          <a:p>
            <a:r>
              <a:rPr lang="en-US" dirty="0"/>
              <a:t>In the words of AI adopters…</a:t>
            </a:r>
          </a:p>
        </p:txBody>
      </p:sp>
      <p:sp>
        <p:nvSpPr>
          <p:cNvPr id="5" name="Text Placeholder 4">
            <a:extLst>
              <a:ext uri="{FF2B5EF4-FFF2-40B4-BE49-F238E27FC236}">
                <a16:creationId xmlns:a16="http://schemas.microsoft.com/office/drawing/2014/main" id="{8AB5E709-2CD4-3459-03AF-AA0D8BB64A40}"/>
              </a:ext>
            </a:extLst>
          </p:cNvPr>
          <p:cNvSpPr>
            <a:spLocks noGrp="1"/>
          </p:cNvSpPr>
          <p:nvPr>
            <p:ph type="body" sz="quarter" idx="10"/>
          </p:nvPr>
        </p:nvSpPr>
        <p:spPr/>
        <p:txBody>
          <a:bodyPr/>
          <a:lstStyle/>
          <a:p>
            <a:r>
              <a:rPr lang="en-US" dirty="0"/>
              <a:t>Source: “Generative AI: From buzz to business value,” KPMG 2023 Survey </a:t>
            </a:r>
            <a:endParaRPr lang="en-GB" noProof="0" dirty="0"/>
          </a:p>
        </p:txBody>
      </p:sp>
      <p:grpSp>
        <p:nvGrpSpPr>
          <p:cNvPr id="18" name="Group 17">
            <a:extLst>
              <a:ext uri="{FF2B5EF4-FFF2-40B4-BE49-F238E27FC236}">
                <a16:creationId xmlns:a16="http://schemas.microsoft.com/office/drawing/2014/main" id="{7062D887-5F33-E245-6385-A23DE29E70A2}"/>
              </a:ext>
            </a:extLst>
          </p:cNvPr>
          <p:cNvGrpSpPr/>
          <p:nvPr/>
        </p:nvGrpSpPr>
        <p:grpSpPr>
          <a:xfrm>
            <a:off x="321691" y="3841987"/>
            <a:ext cx="1674077" cy="239850"/>
            <a:chOff x="395925" y="3794200"/>
            <a:chExt cx="2060403" cy="295200"/>
          </a:xfrm>
        </p:grpSpPr>
        <p:sp>
          <p:nvSpPr>
            <p:cNvPr id="10" name="Rectangle 9">
              <a:extLst>
                <a:ext uri="{FF2B5EF4-FFF2-40B4-BE49-F238E27FC236}">
                  <a16:creationId xmlns:a16="http://schemas.microsoft.com/office/drawing/2014/main" id="{57C790FF-DB5C-5563-B77F-5EF47A5A3766}"/>
                </a:ext>
              </a:extLst>
            </p:cNvPr>
            <p:cNvSpPr/>
            <p:nvPr/>
          </p:nvSpPr>
          <p:spPr bwMode="auto">
            <a:xfrm>
              <a:off x="395925" y="3794200"/>
              <a:ext cx="2060403" cy="295200"/>
            </a:xfrm>
            <a:prstGeom prst="rect">
              <a:avLst/>
            </a:prstGeom>
            <a:solidFill>
              <a:srgbClr val="E1F0F5"/>
            </a:solidFill>
            <a:ln w="19050" cap="flat" cmpd="sng" algn="ctr">
              <a:noFill/>
              <a:prstDash val="solid"/>
              <a:round/>
              <a:headEnd type="none" w="med" len="med"/>
              <a:tailEnd type="none" w="med" len="med"/>
            </a:ln>
            <a:effectLst/>
          </p:spPr>
          <p:txBody>
            <a:bodyPr lIns="58500" tIns="58500" rIns="58500" bIns="58500" rtlCol="0" anchor="t"/>
            <a:lstStyle/>
            <a:p>
              <a:pPr defTabSz="844169">
                <a:spcBef>
                  <a:spcPts val="293"/>
                </a:spcBef>
                <a:spcAft>
                  <a:spcPts val="293"/>
                </a:spcAft>
                <a:buClr>
                  <a:srgbClr val="003781"/>
                </a:buClr>
                <a:tabLst>
                  <a:tab pos="165609" algn="l"/>
                </a:tabLst>
                <a:defRPr/>
              </a:pPr>
              <a:endParaRPr lang="en-US" sz="975" dirty="0">
                <a:solidFill>
                  <a:srgbClr val="003781"/>
                </a:solidFill>
              </a:endParaRPr>
            </a:p>
          </p:txBody>
        </p:sp>
        <p:sp>
          <p:nvSpPr>
            <p:cNvPr id="15" name="Rechteck 13">
              <a:extLst>
                <a:ext uri="{FF2B5EF4-FFF2-40B4-BE49-F238E27FC236}">
                  <a16:creationId xmlns:a16="http://schemas.microsoft.com/office/drawing/2014/main" id="{8DAD59BA-84D4-9F1A-5C0F-3ED45AA80526}"/>
                </a:ext>
              </a:extLst>
            </p:cNvPr>
            <p:cNvSpPr/>
            <p:nvPr/>
          </p:nvSpPr>
          <p:spPr bwMode="auto">
            <a:xfrm>
              <a:off x="398769" y="3794760"/>
              <a:ext cx="1581912" cy="294640"/>
            </a:xfrm>
            <a:prstGeom prst="rect">
              <a:avLst/>
            </a:prstGeom>
            <a:solidFill>
              <a:srgbClr val="122B54"/>
            </a:solidFill>
            <a:ln w="6350" cap="flat" cmpd="sng" algn="ctr">
              <a:noFill/>
              <a:prstDash val="solid"/>
              <a:round/>
              <a:headEnd type="none" w="med" len="med"/>
              <a:tailEnd type="none" w="med" len="med"/>
            </a:ln>
            <a:effectLst/>
          </p:spPr>
          <p:txBody>
            <a:bodyPr rot="0" spcFirstLastPara="0" vertOverflow="overflow" horzOverflow="overflow" vert="horz" wrap="square" lIns="78000" tIns="78000" rIns="78000" bIns="78000" numCol="1" spcCol="0" rtlCol="0" fromWordArt="0" anchor="t" anchorCtr="0" forceAA="0" compatLnSpc="1">
              <a:prstTxWarp prst="textNoShape">
                <a:avLst/>
              </a:prstTxWarp>
              <a:noAutofit/>
            </a:bodyPr>
            <a:lstStyle/>
            <a:p>
              <a:pPr defTabSz="990576">
                <a:spcBef>
                  <a:spcPts val="390"/>
                </a:spcBef>
                <a:spcAft>
                  <a:spcPts val="390"/>
                </a:spcAft>
                <a:buClr>
                  <a:srgbClr val="003781"/>
                </a:buClr>
                <a:tabLst/>
                <a:defRPr/>
              </a:pPr>
              <a:endParaRPr lang="en-US" sz="1444" dirty="0">
                <a:solidFill>
                  <a:srgbClr val="FFFFFF"/>
                </a:solidFill>
                <a:latin typeface="Arial" charset="0"/>
              </a:endParaRPr>
            </a:p>
          </p:txBody>
        </p:sp>
      </p:grpSp>
      <p:sp>
        <p:nvSpPr>
          <p:cNvPr id="16" name="Textfeld 2">
            <a:extLst>
              <a:ext uri="{FF2B5EF4-FFF2-40B4-BE49-F238E27FC236}">
                <a16:creationId xmlns:a16="http://schemas.microsoft.com/office/drawing/2014/main" id="{278AE668-192E-559A-9D14-769665908C61}"/>
              </a:ext>
            </a:extLst>
          </p:cNvPr>
          <p:cNvSpPr txBox="1"/>
          <p:nvPr/>
        </p:nvSpPr>
        <p:spPr>
          <a:xfrm>
            <a:off x="331553" y="4394972"/>
            <a:ext cx="1654351" cy="700448"/>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1138" dirty="0">
                <a:solidFill>
                  <a:srgbClr val="003781"/>
                </a:solidFill>
              </a:rPr>
              <a:t>Expect </a:t>
            </a:r>
            <a:r>
              <a:rPr lang="en-US" sz="1138" b="1" dirty="0">
                <a:solidFill>
                  <a:srgbClr val="003781"/>
                </a:solidFill>
              </a:rPr>
              <a:t>generative AI</a:t>
            </a:r>
            <a:r>
              <a:rPr lang="en-US" sz="1138" dirty="0">
                <a:solidFill>
                  <a:srgbClr val="003781"/>
                </a:solidFill>
              </a:rPr>
              <a:t> to have the </a:t>
            </a:r>
            <a:r>
              <a:rPr lang="en-US" sz="1138" b="1" dirty="0">
                <a:solidFill>
                  <a:srgbClr val="003781"/>
                </a:solidFill>
              </a:rPr>
              <a:t>largest impact</a:t>
            </a:r>
            <a:r>
              <a:rPr lang="en-US" sz="1138" dirty="0">
                <a:solidFill>
                  <a:srgbClr val="003781"/>
                </a:solidFill>
              </a:rPr>
              <a:t> on their businesses out of all emerging technologies</a:t>
            </a:r>
          </a:p>
        </p:txBody>
      </p:sp>
      <p:sp>
        <p:nvSpPr>
          <p:cNvPr id="17" name="Textfeld 15">
            <a:extLst>
              <a:ext uri="{FF2B5EF4-FFF2-40B4-BE49-F238E27FC236}">
                <a16:creationId xmlns:a16="http://schemas.microsoft.com/office/drawing/2014/main" id="{ACB0895A-AEB7-AD68-9D32-91D399B8B798}"/>
              </a:ext>
            </a:extLst>
          </p:cNvPr>
          <p:cNvSpPr txBox="1"/>
          <p:nvPr>
            <p:custDataLst>
              <p:tags r:id="rId1"/>
            </p:custDataLst>
          </p:nvPr>
        </p:nvSpPr>
        <p:spPr>
          <a:xfrm>
            <a:off x="331553" y="2642841"/>
            <a:ext cx="1654351" cy="800219"/>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5200" b="1" dirty="0">
                <a:solidFill>
                  <a:srgbClr val="122B54"/>
                </a:solidFill>
              </a:rPr>
              <a:t>77%</a:t>
            </a:r>
          </a:p>
        </p:txBody>
      </p:sp>
      <p:sp>
        <p:nvSpPr>
          <p:cNvPr id="36" name="Textfeld 2">
            <a:extLst>
              <a:ext uri="{FF2B5EF4-FFF2-40B4-BE49-F238E27FC236}">
                <a16:creationId xmlns:a16="http://schemas.microsoft.com/office/drawing/2014/main" id="{BC56487B-F34E-1BD3-59FB-E33D07AF8515}"/>
              </a:ext>
            </a:extLst>
          </p:cNvPr>
          <p:cNvSpPr txBox="1"/>
          <p:nvPr/>
        </p:nvSpPr>
        <p:spPr>
          <a:xfrm>
            <a:off x="2651581" y="4394972"/>
            <a:ext cx="1654351" cy="525337"/>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1138" dirty="0">
                <a:solidFill>
                  <a:srgbClr val="003781"/>
                </a:solidFill>
              </a:rPr>
              <a:t>Believe generative AI will </a:t>
            </a:r>
            <a:r>
              <a:rPr lang="en-US" sz="1138" b="1" dirty="0">
                <a:solidFill>
                  <a:srgbClr val="003781"/>
                </a:solidFill>
              </a:rPr>
              <a:t>increase workforce productivity</a:t>
            </a:r>
          </a:p>
        </p:txBody>
      </p:sp>
      <p:sp>
        <p:nvSpPr>
          <p:cNvPr id="40" name="Textfeld 15">
            <a:extLst>
              <a:ext uri="{FF2B5EF4-FFF2-40B4-BE49-F238E27FC236}">
                <a16:creationId xmlns:a16="http://schemas.microsoft.com/office/drawing/2014/main" id="{F8B522BB-275D-3EC5-0D4E-F2DC8A53E740}"/>
              </a:ext>
            </a:extLst>
          </p:cNvPr>
          <p:cNvSpPr txBox="1"/>
          <p:nvPr>
            <p:custDataLst>
              <p:tags r:id="rId2"/>
            </p:custDataLst>
          </p:nvPr>
        </p:nvSpPr>
        <p:spPr>
          <a:xfrm>
            <a:off x="2651581" y="2642841"/>
            <a:ext cx="1654351" cy="800219"/>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5200" b="1" dirty="0">
                <a:solidFill>
                  <a:srgbClr val="7E5475"/>
                </a:solidFill>
              </a:rPr>
              <a:t>73%</a:t>
            </a:r>
          </a:p>
        </p:txBody>
      </p:sp>
      <p:grpSp>
        <p:nvGrpSpPr>
          <p:cNvPr id="8" name="Group 7">
            <a:extLst>
              <a:ext uri="{FF2B5EF4-FFF2-40B4-BE49-F238E27FC236}">
                <a16:creationId xmlns:a16="http://schemas.microsoft.com/office/drawing/2014/main" id="{AE5261D4-3690-5DCD-99CA-BF90799C27E1}"/>
              </a:ext>
            </a:extLst>
          </p:cNvPr>
          <p:cNvGrpSpPr/>
          <p:nvPr/>
        </p:nvGrpSpPr>
        <p:grpSpPr>
          <a:xfrm>
            <a:off x="2641718" y="3841987"/>
            <a:ext cx="1674077" cy="239850"/>
            <a:chOff x="2723025" y="3794200"/>
            <a:chExt cx="2060403" cy="295200"/>
          </a:xfrm>
        </p:grpSpPr>
        <p:sp>
          <p:nvSpPr>
            <p:cNvPr id="11" name="Rectangle 10">
              <a:extLst>
                <a:ext uri="{FF2B5EF4-FFF2-40B4-BE49-F238E27FC236}">
                  <a16:creationId xmlns:a16="http://schemas.microsoft.com/office/drawing/2014/main" id="{7312B0AD-C758-FD2D-25E6-7EF35D07C01E}"/>
                </a:ext>
              </a:extLst>
            </p:cNvPr>
            <p:cNvSpPr/>
            <p:nvPr/>
          </p:nvSpPr>
          <p:spPr bwMode="auto">
            <a:xfrm>
              <a:off x="2723025" y="3794200"/>
              <a:ext cx="2060403" cy="295200"/>
            </a:xfrm>
            <a:prstGeom prst="rect">
              <a:avLst/>
            </a:prstGeom>
            <a:solidFill>
              <a:srgbClr val="E1F0F5"/>
            </a:solidFill>
            <a:ln w="19050" cap="flat" cmpd="sng" algn="ctr">
              <a:noFill/>
              <a:prstDash val="solid"/>
              <a:round/>
              <a:headEnd type="none" w="med" len="med"/>
              <a:tailEnd type="none" w="med" len="med"/>
            </a:ln>
            <a:effectLst/>
          </p:spPr>
          <p:txBody>
            <a:bodyPr lIns="58500" tIns="58500" rIns="58500" bIns="58500" rtlCol="0" anchor="t"/>
            <a:lstStyle/>
            <a:p>
              <a:pPr defTabSz="844169">
                <a:spcBef>
                  <a:spcPts val="293"/>
                </a:spcBef>
                <a:spcAft>
                  <a:spcPts val="293"/>
                </a:spcAft>
                <a:buClr>
                  <a:srgbClr val="003781"/>
                </a:buClr>
                <a:tabLst>
                  <a:tab pos="165609" algn="l"/>
                </a:tabLst>
                <a:defRPr/>
              </a:pPr>
              <a:endParaRPr lang="en-US" sz="975" dirty="0">
                <a:solidFill>
                  <a:srgbClr val="003781"/>
                </a:solidFill>
              </a:endParaRPr>
            </a:p>
          </p:txBody>
        </p:sp>
        <p:sp>
          <p:nvSpPr>
            <p:cNvPr id="49" name="Rechteck 13">
              <a:extLst>
                <a:ext uri="{FF2B5EF4-FFF2-40B4-BE49-F238E27FC236}">
                  <a16:creationId xmlns:a16="http://schemas.microsoft.com/office/drawing/2014/main" id="{9042A659-DB78-0AEA-A0AA-C86E083B26E1}"/>
                </a:ext>
              </a:extLst>
            </p:cNvPr>
            <p:cNvSpPr/>
            <p:nvPr/>
          </p:nvSpPr>
          <p:spPr bwMode="auto">
            <a:xfrm>
              <a:off x="2723025" y="3794760"/>
              <a:ext cx="1499616" cy="294640"/>
            </a:xfrm>
            <a:prstGeom prst="rect">
              <a:avLst/>
            </a:prstGeom>
            <a:solidFill>
              <a:schemeClr val="accent2"/>
            </a:solidFill>
            <a:ln w="6350" cap="flat" cmpd="sng" algn="ctr">
              <a:noFill/>
              <a:prstDash val="solid"/>
              <a:round/>
              <a:headEnd type="none" w="med" len="med"/>
              <a:tailEnd type="none" w="med" len="med"/>
            </a:ln>
            <a:effectLst/>
          </p:spPr>
          <p:txBody>
            <a:bodyPr rot="0" spcFirstLastPara="0" vertOverflow="overflow" horzOverflow="overflow" vert="horz" wrap="square" lIns="78000" tIns="78000" rIns="78000" bIns="78000" numCol="1" spcCol="0" rtlCol="0" fromWordArt="0" anchor="t" anchorCtr="0" forceAA="0" compatLnSpc="1">
              <a:prstTxWarp prst="textNoShape">
                <a:avLst/>
              </a:prstTxWarp>
              <a:noAutofit/>
            </a:bodyPr>
            <a:lstStyle/>
            <a:p>
              <a:pPr defTabSz="990576">
                <a:spcBef>
                  <a:spcPts val="390"/>
                </a:spcBef>
                <a:spcAft>
                  <a:spcPts val="390"/>
                </a:spcAft>
                <a:buClr>
                  <a:srgbClr val="003781"/>
                </a:buClr>
                <a:tabLst/>
                <a:defRPr/>
              </a:pPr>
              <a:endParaRPr lang="en-US" sz="1444" dirty="0">
                <a:solidFill>
                  <a:srgbClr val="FFFFFF"/>
                </a:solidFill>
                <a:latin typeface="Arial" charset="0"/>
              </a:endParaRPr>
            </a:p>
          </p:txBody>
        </p:sp>
      </p:grpSp>
      <p:sp>
        <p:nvSpPr>
          <p:cNvPr id="37" name="Textfeld 2">
            <a:extLst>
              <a:ext uri="{FF2B5EF4-FFF2-40B4-BE49-F238E27FC236}">
                <a16:creationId xmlns:a16="http://schemas.microsoft.com/office/drawing/2014/main" id="{AEDADD12-F23C-BA67-3216-8DBBA5DBEAD0}"/>
              </a:ext>
            </a:extLst>
          </p:cNvPr>
          <p:cNvSpPr txBox="1"/>
          <p:nvPr/>
        </p:nvSpPr>
        <p:spPr>
          <a:xfrm>
            <a:off x="7291637" y="4394972"/>
            <a:ext cx="1654351" cy="525337"/>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1138" dirty="0">
                <a:solidFill>
                  <a:srgbClr val="003781"/>
                </a:solidFill>
              </a:rPr>
              <a:t>Believe generative AI will help their business gain a </a:t>
            </a:r>
            <a:r>
              <a:rPr lang="en-US" sz="1138" b="1" dirty="0">
                <a:solidFill>
                  <a:srgbClr val="003781"/>
                </a:solidFill>
              </a:rPr>
              <a:t>competitive advantage</a:t>
            </a:r>
          </a:p>
        </p:txBody>
      </p:sp>
      <p:sp>
        <p:nvSpPr>
          <p:cNvPr id="42" name="Textfeld 15">
            <a:extLst>
              <a:ext uri="{FF2B5EF4-FFF2-40B4-BE49-F238E27FC236}">
                <a16:creationId xmlns:a16="http://schemas.microsoft.com/office/drawing/2014/main" id="{27B68079-EF17-AFD6-08F6-9E5E8EDF0949}"/>
              </a:ext>
            </a:extLst>
          </p:cNvPr>
          <p:cNvSpPr txBox="1"/>
          <p:nvPr>
            <p:custDataLst>
              <p:tags r:id="rId3"/>
            </p:custDataLst>
          </p:nvPr>
        </p:nvSpPr>
        <p:spPr>
          <a:xfrm>
            <a:off x="7291637" y="2642841"/>
            <a:ext cx="1654351" cy="800219"/>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5200" b="1" dirty="0">
                <a:solidFill>
                  <a:srgbClr val="275D38"/>
                </a:solidFill>
              </a:rPr>
              <a:t>64%</a:t>
            </a:r>
          </a:p>
        </p:txBody>
      </p:sp>
      <p:grpSp>
        <p:nvGrpSpPr>
          <p:cNvPr id="4" name="Group 3">
            <a:extLst>
              <a:ext uri="{FF2B5EF4-FFF2-40B4-BE49-F238E27FC236}">
                <a16:creationId xmlns:a16="http://schemas.microsoft.com/office/drawing/2014/main" id="{6C6D6FE8-D7D0-FFAB-B4DB-C00B1AEF9869}"/>
              </a:ext>
            </a:extLst>
          </p:cNvPr>
          <p:cNvGrpSpPr/>
          <p:nvPr/>
        </p:nvGrpSpPr>
        <p:grpSpPr>
          <a:xfrm>
            <a:off x="7281774" y="3841987"/>
            <a:ext cx="1674077" cy="239850"/>
            <a:chOff x="5050125" y="3794200"/>
            <a:chExt cx="2060403" cy="295200"/>
          </a:xfrm>
        </p:grpSpPr>
        <p:sp>
          <p:nvSpPr>
            <p:cNvPr id="12" name="Rectangle 11">
              <a:extLst>
                <a:ext uri="{FF2B5EF4-FFF2-40B4-BE49-F238E27FC236}">
                  <a16:creationId xmlns:a16="http://schemas.microsoft.com/office/drawing/2014/main" id="{8458B199-76E4-35A0-7235-5ACD01014D99}"/>
                </a:ext>
              </a:extLst>
            </p:cNvPr>
            <p:cNvSpPr/>
            <p:nvPr/>
          </p:nvSpPr>
          <p:spPr bwMode="auto">
            <a:xfrm>
              <a:off x="5050125" y="3794200"/>
              <a:ext cx="2060403" cy="295200"/>
            </a:xfrm>
            <a:prstGeom prst="rect">
              <a:avLst/>
            </a:prstGeom>
            <a:solidFill>
              <a:srgbClr val="E1F0F5"/>
            </a:solidFill>
            <a:ln w="19050" cap="flat" cmpd="sng" algn="ctr">
              <a:noFill/>
              <a:prstDash val="solid"/>
              <a:round/>
              <a:headEnd type="none" w="med" len="med"/>
              <a:tailEnd type="none" w="med" len="med"/>
            </a:ln>
            <a:effectLst/>
          </p:spPr>
          <p:txBody>
            <a:bodyPr lIns="58500" tIns="58500" rIns="58500" bIns="58500" rtlCol="0" anchor="t"/>
            <a:lstStyle/>
            <a:p>
              <a:pPr defTabSz="844169">
                <a:spcBef>
                  <a:spcPts val="293"/>
                </a:spcBef>
                <a:spcAft>
                  <a:spcPts val="293"/>
                </a:spcAft>
                <a:buClr>
                  <a:srgbClr val="003781"/>
                </a:buClr>
                <a:tabLst>
                  <a:tab pos="165609" algn="l"/>
                </a:tabLst>
                <a:defRPr/>
              </a:pPr>
              <a:endParaRPr lang="en-US" sz="975" dirty="0">
                <a:solidFill>
                  <a:srgbClr val="003781"/>
                </a:solidFill>
              </a:endParaRPr>
            </a:p>
          </p:txBody>
        </p:sp>
        <p:sp>
          <p:nvSpPr>
            <p:cNvPr id="51" name="Rechteck 13">
              <a:extLst>
                <a:ext uri="{FF2B5EF4-FFF2-40B4-BE49-F238E27FC236}">
                  <a16:creationId xmlns:a16="http://schemas.microsoft.com/office/drawing/2014/main" id="{A11EEBE4-1139-AB4C-A404-BCABFEB5D75C}"/>
                </a:ext>
              </a:extLst>
            </p:cNvPr>
            <p:cNvSpPr/>
            <p:nvPr/>
          </p:nvSpPr>
          <p:spPr bwMode="auto">
            <a:xfrm>
              <a:off x="5050125" y="3794760"/>
              <a:ext cx="1316736" cy="294640"/>
            </a:xfrm>
            <a:prstGeom prst="rect">
              <a:avLst/>
            </a:prstGeom>
            <a:solidFill>
              <a:schemeClr val="accent4"/>
            </a:solidFill>
            <a:ln w="6350" cap="flat" cmpd="sng" algn="ctr">
              <a:noFill/>
              <a:prstDash val="solid"/>
              <a:round/>
              <a:headEnd type="none" w="med" len="med"/>
              <a:tailEnd type="none" w="med" len="med"/>
            </a:ln>
            <a:effectLst/>
          </p:spPr>
          <p:txBody>
            <a:bodyPr rot="0" spcFirstLastPara="0" vertOverflow="overflow" horzOverflow="overflow" vert="horz" wrap="square" lIns="78000" tIns="78000" rIns="78000" bIns="78000" numCol="1" spcCol="0" rtlCol="0" fromWordArt="0" anchor="t" anchorCtr="0" forceAA="0" compatLnSpc="1">
              <a:prstTxWarp prst="textNoShape">
                <a:avLst/>
              </a:prstTxWarp>
              <a:noAutofit/>
            </a:bodyPr>
            <a:lstStyle/>
            <a:p>
              <a:pPr defTabSz="990576">
                <a:spcBef>
                  <a:spcPts val="390"/>
                </a:spcBef>
                <a:spcAft>
                  <a:spcPts val="390"/>
                </a:spcAft>
                <a:buClr>
                  <a:srgbClr val="003781"/>
                </a:buClr>
                <a:tabLst/>
                <a:defRPr/>
              </a:pPr>
              <a:endParaRPr lang="en-US" sz="1444" dirty="0">
                <a:solidFill>
                  <a:srgbClr val="FFFFFF"/>
                </a:solidFill>
                <a:latin typeface="Arial" charset="0"/>
              </a:endParaRPr>
            </a:p>
          </p:txBody>
        </p:sp>
      </p:grpSp>
      <p:sp>
        <p:nvSpPr>
          <p:cNvPr id="38" name="Textfeld 2">
            <a:extLst>
              <a:ext uri="{FF2B5EF4-FFF2-40B4-BE49-F238E27FC236}">
                <a16:creationId xmlns:a16="http://schemas.microsoft.com/office/drawing/2014/main" id="{CE329AF0-707C-F489-DF5A-D16F19766C48}"/>
              </a:ext>
            </a:extLst>
          </p:cNvPr>
          <p:cNvSpPr txBox="1"/>
          <p:nvPr/>
        </p:nvSpPr>
        <p:spPr>
          <a:xfrm>
            <a:off x="4971609" y="4394972"/>
            <a:ext cx="1654351" cy="525337"/>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1138" b="1" dirty="0">
                <a:solidFill>
                  <a:srgbClr val="003781"/>
                </a:solidFill>
              </a:rPr>
              <a:t>Will implement</a:t>
            </a:r>
            <a:r>
              <a:rPr lang="en-US" sz="1138" dirty="0">
                <a:solidFill>
                  <a:srgbClr val="003781"/>
                </a:solidFill>
              </a:rPr>
              <a:t> their first generative AI solution within the next </a:t>
            </a:r>
            <a:r>
              <a:rPr lang="en-US" sz="1138" b="1" dirty="0">
                <a:solidFill>
                  <a:srgbClr val="003781"/>
                </a:solidFill>
              </a:rPr>
              <a:t>two years</a:t>
            </a:r>
          </a:p>
        </p:txBody>
      </p:sp>
      <p:sp>
        <p:nvSpPr>
          <p:cNvPr id="41" name="Textfeld 15">
            <a:extLst>
              <a:ext uri="{FF2B5EF4-FFF2-40B4-BE49-F238E27FC236}">
                <a16:creationId xmlns:a16="http://schemas.microsoft.com/office/drawing/2014/main" id="{B5A777B5-CCE2-0DC6-E717-A5AC9E367CB4}"/>
              </a:ext>
            </a:extLst>
          </p:cNvPr>
          <p:cNvSpPr txBox="1"/>
          <p:nvPr>
            <p:custDataLst>
              <p:tags r:id="rId4"/>
            </p:custDataLst>
          </p:nvPr>
        </p:nvSpPr>
        <p:spPr>
          <a:xfrm>
            <a:off x="4971609" y="2642841"/>
            <a:ext cx="1654351" cy="800219"/>
          </a:xfrm>
          <a:prstGeom prst="rect">
            <a:avLst/>
          </a:prstGeom>
          <a:noFill/>
        </p:spPr>
        <p:txBody>
          <a:bodyPr wrap="square" lIns="0" tIns="0" rIns="0" bIns="0" rtlCol="0">
            <a:spAutoFit/>
          </a:bodyPr>
          <a:lstStyle/>
          <a:p>
            <a:pPr algn="ctr" defTabSz="844169">
              <a:spcBef>
                <a:spcPts val="390"/>
              </a:spcBef>
              <a:spcAft>
                <a:spcPts val="390"/>
              </a:spcAft>
              <a:buClr>
                <a:srgbClr val="003781"/>
              </a:buClr>
              <a:tabLst/>
              <a:defRPr/>
            </a:pPr>
            <a:r>
              <a:rPr lang="en-US" sz="5200" b="1" dirty="0">
                <a:solidFill>
                  <a:srgbClr val="007AB3"/>
                </a:solidFill>
              </a:rPr>
              <a:t>71%</a:t>
            </a:r>
          </a:p>
        </p:txBody>
      </p:sp>
      <p:grpSp>
        <p:nvGrpSpPr>
          <p:cNvPr id="6" name="Group 5">
            <a:extLst>
              <a:ext uri="{FF2B5EF4-FFF2-40B4-BE49-F238E27FC236}">
                <a16:creationId xmlns:a16="http://schemas.microsoft.com/office/drawing/2014/main" id="{F154173D-37B4-471B-C06E-E0236012B55F}"/>
              </a:ext>
            </a:extLst>
          </p:cNvPr>
          <p:cNvGrpSpPr/>
          <p:nvPr/>
        </p:nvGrpSpPr>
        <p:grpSpPr>
          <a:xfrm>
            <a:off x="4961746" y="3841987"/>
            <a:ext cx="1674078" cy="239850"/>
            <a:chOff x="7377224" y="3794200"/>
            <a:chExt cx="2060404" cy="295200"/>
          </a:xfrm>
        </p:grpSpPr>
        <p:sp>
          <p:nvSpPr>
            <p:cNvPr id="13" name="Rectangle 12">
              <a:extLst>
                <a:ext uri="{FF2B5EF4-FFF2-40B4-BE49-F238E27FC236}">
                  <a16:creationId xmlns:a16="http://schemas.microsoft.com/office/drawing/2014/main" id="{8F0BD5E7-EB27-A4FF-653E-E8D66EB10C60}"/>
                </a:ext>
              </a:extLst>
            </p:cNvPr>
            <p:cNvSpPr/>
            <p:nvPr/>
          </p:nvSpPr>
          <p:spPr bwMode="auto">
            <a:xfrm>
              <a:off x="7377225" y="3794200"/>
              <a:ext cx="2060403" cy="295200"/>
            </a:xfrm>
            <a:prstGeom prst="rect">
              <a:avLst/>
            </a:prstGeom>
            <a:solidFill>
              <a:srgbClr val="E1F0F5"/>
            </a:solidFill>
            <a:ln w="19050" cap="flat" cmpd="sng" algn="ctr">
              <a:noFill/>
              <a:prstDash val="solid"/>
              <a:round/>
              <a:headEnd type="none" w="med" len="med"/>
              <a:tailEnd type="none" w="med" len="med"/>
            </a:ln>
            <a:effectLst/>
          </p:spPr>
          <p:txBody>
            <a:bodyPr lIns="58500" tIns="58500" rIns="58500" bIns="58500" rtlCol="0" anchor="t"/>
            <a:lstStyle/>
            <a:p>
              <a:pPr defTabSz="844169">
                <a:spcBef>
                  <a:spcPts val="293"/>
                </a:spcBef>
                <a:spcAft>
                  <a:spcPts val="293"/>
                </a:spcAft>
                <a:buClr>
                  <a:srgbClr val="003781"/>
                </a:buClr>
                <a:tabLst>
                  <a:tab pos="165609" algn="l"/>
                </a:tabLst>
                <a:defRPr/>
              </a:pPr>
              <a:endParaRPr lang="en-US" sz="975" dirty="0">
                <a:solidFill>
                  <a:srgbClr val="003781"/>
                </a:solidFill>
              </a:endParaRPr>
            </a:p>
          </p:txBody>
        </p:sp>
        <p:sp>
          <p:nvSpPr>
            <p:cNvPr id="53" name="Rechteck 13">
              <a:extLst>
                <a:ext uri="{FF2B5EF4-FFF2-40B4-BE49-F238E27FC236}">
                  <a16:creationId xmlns:a16="http://schemas.microsoft.com/office/drawing/2014/main" id="{A22391C1-0A3C-8521-16DF-273508F3E725}"/>
                </a:ext>
              </a:extLst>
            </p:cNvPr>
            <p:cNvSpPr/>
            <p:nvPr/>
          </p:nvSpPr>
          <p:spPr bwMode="auto">
            <a:xfrm>
              <a:off x="7377224" y="3794760"/>
              <a:ext cx="1463040" cy="294640"/>
            </a:xfrm>
            <a:prstGeom prst="rect">
              <a:avLst/>
            </a:prstGeom>
            <a:solidFill>
              <a:schemeClr val="accent3"/>
            </a:solidFill>
            <a:ln w="6350" cap="flat" cmpd="sng" algn="ctr">
              <a:noFill/>
              <a:prstDash val="solid"/>
              <a:round/>
              <a:headEnd type="none" w="med" len="med"/>
              <a:tailEnd type="none" w="med" len="med"/>
            </a:ln>
            <a:effectLst/>
          </p:spPr>
          <p:txBody>
            <a:bodyPr rot="0" spcFirstLastPara="0" vertOverflow="overflow" horzOverflow="overflow" vert="horz" wrap="square" lIns="78000" tIns="78000" rIns="78000" bIns="78000" numCol="1" spcCol="0" rtlCol="0" fromWordArt="0" anchor="t" anchorCtr="0" forceAA="0" compatLnSpc="1">
              <a:prstTxWarp prst="textNoShape">
                <a:avLst/>
              </a:prstTxWarp>
              <a:noAutofit/>
            </a:bodyPr>
            <a:lstStyle/>
            <a:p>
              <a:pPr defTabSz="990576">
                <a:spcBef>
                  <a:spcPts val="390"/>
                </a:spcBef>
                <a:spcAft>
                  <a:spcPts val="390"/>
                </a:spcAft>
                <a:buClr>
                  <a:srgbClr val="003781"/>
                </a:buClr>
                <a:tabLst/>
                <a:defRPr/>
              </a:pPr>
              <a:endParaRPr lang="en-US" sz="1444" dirty="0">
                <a:solidFill>
                  <a:srgbClr val="FFFFFF"/>
                </a:solidFill>
                <a:latin typeface="Arial" charset="0"/>
              </a:endParaRPr>
            </a:p>
          </p:txBody>
        </p:sp>
      </p:grpSp>
      <p:cxnSp>
        <p:nvCxnSpPr>
          <p:cNvPr id="56" name="Gerader Verbinder 34">
            <a:extLst>
              <a:ext uri="{FF2B5EF4-FFF2-40B4-BE49-F238E27FC236}">
                <a16:creationId xmlns:a16="http://schemas.microsoft.com/office/drawing/2014/main" id="{4CDD1CD0-DFD3-6383-F0CF-47AC16AA9F4F}"/>
              </a:ext>
            </a:extLst>
          </p:cNvPr>
          <p:cNvCxnSpPr>
            <a:cxnSpLocks/>
          </p:cNvCxnSpPr>
          <p:nvPr/>
        </p:nvCxnSpPr>
        <p:spPr bwMode="auto">
          <a:xfrm>
            <a:off x="2318743" y="2758282"/>
            <a:ext cx="0" cy="2668514"/>
          </a:xfrm>
          <a:prstGeom prst="line">
            <a:avLst/>
          </a:prstGeom>
          <a:noFill/>
          <a:ln w="19050" cap="flat" cmpd="sng" algn="ctr">
            <a:solidFill>
              <a:schemeClr val="accent5"/>
            </a:solidFill>
            <a:prstDash val="solid"/>
            <a:round/>
            <a:headEnd type="none" w="med" len="med"/>
            <a:tailEnd type="none" w="med" len="med"/>
          </a:ln>
          <a:effectLst/>
        </p:spPr>
      </p:cxnSp>
      <p:cxnSp>
        <p:nvCxnSpPr>
          <p:cNvPr id="57" name="Gerader Verbinder 34">
            <a:extLst>
              <a:ext uri="{FF2B5EF4-FFF2-40B4-BE49-F238E27FC236}">
                <a16:creationId xmlns:a16="http://schemas.microsoft.com/office/drawing/2014/main" id="{0C6FEA5B-E667-656A-DCFE-63073171F620}"/>
              </a:ext>
            </a:extLst>
          </p:cNvPr>
          <p:cNvCxnSpPr>
            <a:cxnSpLocks/>
          </p:cNvCxnSpPr>
          <p:nvPr/>
        </p:nvCxnSpPr>
        <p:spPr bwMode="auto">
          <a:xfrm>
            <a:off x="4638771" y="2758282"/>
            <a:ext cx="0" cy="2668514"/>
          </a:xfrm>
          <a:prstGeom prst="line">
            <a:avLst/>
          </a:prstGeom>
          <a:noFill/>
          <a:ln w="19050" cap="flat" cmpd="sng" algn="ctr">
            <a:solidFill>
              <a:schemeClr val="accent5"/>
            </a:solidFill>
            <a:prstDash val="solid"/>
            <a:round/>
            <a:headEnd type="none" w="med" len="med"/>
            <a:tailEnd type="none" w="med" len="med"/>
          </a:ln>
          <a:effectLst/>
        </p:spPr>
      </p:cxnSp>
      <p:cxnSp>
        <p:nvCxnSpPr>
          <p:cNvPr id="58" name="Gerader Verbinder 34">
            <a:extLst>
              <a:ext uri="{FF2B5EF4-FFF2-40B4-BE49-F238E27FC236}">
                <a16:creationId xmlns:a16="http://schemas.microsoft.com/office/drawing/2014/main" id="{F360CFD7-5423-693A-714F-6F40E80BBBB9}"/>
              </a:ext>
            </a:extLst>
          </p:cNvPr>
          <p:cNvCxnSpPr>
            <a:cxnSpLocks/>
          </p:cNvCxnSpPr>
          <p:nvPr/>
        </p:nvCxnSpPr>
        <p:spPr bwMode="auto">
          <a:xfrm>
            <a:off x="6958799" y="2758282"/>
            <a:ext cx="0" cy="2668514"/>
          </a:xfrm>
          <a:prstGeom prst="line">
            <a:avLst/>
          </a:prstGeom>
          <a:noFill/>
          <a:ln w="19050" cap="flat" cmpd="sng" algn="ctr">
            <a:solidFill>
              <a:schemeClr val="accent5"/>
            </a:solidFill>
            <a:prstDash val="solid"/>
            <a:round/>
            <a:headEnd type="none" w="med" len="med"/>
            <a:tailEnd type="none" w="med" len="med"/>
          </a:ln>
          <a:effectLst/>
        </p:spPr>
      </p:cxnSp>
    </p:spTree>
    <p:extLst>
      <p:ext uri="{BB962C8B-B14F-4D97-AF65-F5344CB8AC3E}">
        <p14:creationId xmlns:p14="http://schemas.microsoft.com/office/powerpoint/2010/main" val="2083310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3">
            <a:extLst>
              <a:ext uri="{FF2B5EF4-FFF2-40B4-BE49-F238E27FC236}">
                <a16:creationId xmlns:a16="http://schemas.microsoft.com/office/drawing/2014/main" id="{A56B643D-9DAA-F43E-9B65-2F50659FEF42}"/>
              </a:ext>
            </a:extLst>
          </p:cNvPr>
          <p:cNvGraphicFramePr>
            <a:graphicFrameLocks noGrp="1"/>
          </p:cNvGraphicFramePr>
          <p:nvPr>
            <p:custDataLst>
              <p:tags r:id="rId1"/>
            </p:custDataLst>
            <p:extLst>
              <p:ext uri="{D42A27DB-BD31-4B8C-83A1-F6EECF244321}">
                <p14:modId xmlns:p14="http://schemas.microsoft.com/office/powerpoint/2010/main" val="2873508165"/>
              </p:ext>
            </p:extLst>
          </p:nvPr>
        </p:nvGraphicFramePr>
        <p:xfrm>
          <a:off x="398234" y="1379617"/>
          <a:ext cx="434690" cy="4435856"/>
        </p:xfrm>
        <a:graphic>
          <a:graphicData uri="http://schemas.openxmlformats.org/drawingml/2006/table">
            <a:tbl>
              <a:tblPr firstRow="1" bandRow="1">
                <a:tableStyleId>{69F1C513-6B68-6F4B-46F6-483468E27596}</a:tableStyleId>
              </a:tblPr>
              <a:tblGrid>
                <a:gridCol w="434690">
                  <a:extLst>
                    <a:ext uri="{9D8B030D-6E8A-4147-A177-3AD203B41FA5}">
                      <a16:colId xmlns:a16="http://schemas.microsoft.com/office/drawing/2014/main" val="835765193"/>
                    </a:ext>
                  </a:extLst>
                </a:gridCol>
              </a:tblGrid>
              <a:tr h="554482">
                <a:tc>
                  <a:txBody>
                    <a:bodyPr/>
                    <a:lstStyle/>
                    <a:p>
                      <a:pPr algn="r" rtl="0" fontAlgn="b"/>
                      <a:r>
                        <a:rPr lang="en-US" sz="1200" b="1" i="0" u="none" strike="noStrike" dirty="0">
                          <a:solidFill>
                            <a:srgbClr val="000000"/>
                          </a:solidFill>
                          <a:effectLst/>
                          <a:latin typeface="Arial" panose="020B0604020202020204" pitchFamily="34" charset="0"/>
                        </a:rPr>
                        <a:t>$35 </a:t>
                      </a:r>
                    </a:p>
                  </a:txBody>
                  <a:tcPr marL="85725" marR="9525" marT="9525" marB="0" anchor="b">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9350036"/>
                  </a:ext>
                </a:extLst>
              </a:tr>
              <a:tr h="554482">
                <a:tc>
                  <a:txBody>
                    <a:bodyPr/>
                    <a:lstStyle/>
                    <a:p>
                      <a:pPr algn="r" rtl="0" fontAlgn="b"/>
                      <a:r>
                        <a:rPr lang="en-US" sz="1200" b="1" i="0" u="none" strike="noStrike" dirty="0">
                          <a:solidFill>
                            <a:srgbClr val="000000"/>
                          </a:solidFill>
                          <a:effectLst/>
                          <a:latin typeface="Arial" panose="020B0604020202020204" pitchFamily="34" charset="0"/>
                        </a:rPr>
                        <a:t>$30 </a:t>
                      </a:r>
                    </a:p>
                  </a:txBody>
                  <a:tcPr marL="85725" marR="9525" marT="9525" marB="0" anchor="b">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5044370"/>
                  </a:ext>
                </a:extLst>
              </a:tr>
              <a:tr h="554482">
                <a:tc>
                  <a:txBody>
                    <a:bodyPr/>
                    <a:lstStyle/>
                    <a:p>
                      <a:pPr algn="r" rtl="0" fontAlgn="b"/>
                      <a:r>
                        <a:rPr lang="en-US" sz="1200" b="1" i="0" u="none" strike="noStrike" dirty="0">
                          <a:solidFill>
                            <a:srgbClr val="000000"/>
                          </a:solidFill>
                          <a:effectLst/>
                          <a:latin typeface="Arial" panose="020B0604020202020204" pitchFamily="34" charset="0"/>
                        </a:rPr>
                        <a:t>$25 </a:t>
                      </a:r>
                    </a:p>
                  </a:txBody>
                  <a:tcPr marL="85725" marR="9525" marT="9525" marB="0" anchor="b">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3492227"/>
                  </a:ext>
                </a:extLst>
              </a:tr>
              <a:tr h="554482">
                <a:tc>
                  <a:txBody>
                    <a:bodyPr/>
                    <a:lstStyle/>
                    <a:p>
                      <a:pPr algn="r" rtl="0" fontAlgn="b"/>
                      <a:r>
                        <a:rPr lang="en-US" sz="1200" b="1" i="0" u="none" strike="noStrike" dirty="0">
                          <a:solidFill>
                            <a:srgbClr val="000000"/>
                          </a:solidFill>
                          <a:effectLst/>
                          <a:latin typeface="Arial" panose="020B0604020202020204" pitchFamily="34" charset="0"/>
                        </a:rPr>
                        <a:t>$20 </a:t>
                      </a:r>
                    </a:p>
                  </a:txBody>
                  <a:tcPr marL="85725" marR="9525" marT="9525" marB="0" anchor="b">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8379813"/>
                  </a:ext>
                </a:extLst>
              </a:tr>
              <a:tr h="554482">
                <a:tc>
                  <a:txBody>
                    <a:bodyPr/>
                    <a:lstStyle/>
                    <a:p>
                      <a:pPr algn="r" rtl="0" fontAlgn="b"/>
                      <a:r>
                        <a:rPr lang="en-US" sz="1200" b="1" i="0" u="none" strike="noStrike" dirty="0">
                          <a:solidFill>
                            <a:srgbClr val="000000"/>
                          </a:solidFill>
                          <a:effectLst/>
                          <a:latin typeface="Arial" panose="020B0604020202020204" pitchFamily="34" charset="0"/>
                        </a:rPr>
                        <a:t>$15 </a:t>
                      </a:r>
                    </a:p>
                  </a:txBody>
                  <a:tcPr marL="85725" marR="9525" marT="9525" marB="0" anchor="b">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9145310"/>
                  </a:ext>
                </a:extLst>
              </a:tr>
              <a:tr h="554482">
                <a:tc>
                  <a:txBody>
                    <a:bodyPr/>
                    <a:lstStyle/>
                    <a:p>
                      <a:pPr algn="r" rtl="0" fontAlgn="b"/>
                      <a:r>
                        <a:rPr lang="en-US" sz="1200" b="1" i="0" u="none" strike="noStrike" dirty="0">
                          <a:solidFill>
                            <a:srgbClr val="000000"/>
                          </a:solidFill>
                          <a:effectLst/>
                          <a:latin typeface="Arial" panose="020B0604020202020204" pitchFamily="34" charset="0"/>
                        </a:rPr>
                        <a:t>$10 </a:t>
                      </a:r>
                    </a:p>
                  </a:txBody>
                  <a:tcPr marL="85725" marR="9525" marT="9525" marB="0" anchor="b">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7334148"/>
                  </a:ext>
                </a:extLst>
              </a:tr>
              <a:tr h="554482">
                <a:tc>
                  <a:txBody>
                    <a:bodyPr/>
                    <a:lstStyle/>
                    <a:p>
                      <a:pPr algn="r" rtl="0" fontAlgn="b"/>
                      <a:r>
                        <a:rPr lang="en-US" sz="1200" b="1" i="0" u="none" strike="noStrike" dirty="0">
                          <a:solidFill>
                            <a:srgbClr val="000000"/>
                          </a:solidFill>
                          <a:effectLst/>
                          <a:latin typeface="Arial" panose="020B0604020202020204" pitchFamily="34" charset="0"/>
                        </a:rPr>
                        <a:t>$5 </a:t>
                      </a:r>
                    </a:p>
                  </a:txBody>
                  <a:tcPr marL="85725" marR="9525" marT="9525" marB="0" anchor="b">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1309789"/>
                  </a:ext>
                </a:extLst>
              </a:tr>
              <a:tr h="554482">
                <a:tc>
                  <a:txBody>
                    <a:bodyPr/>
                    <a:lstStyle/>
                    <a:p>
                      <a:pPr algn="r" rtl="0" fontAlgn="b"/>
                      <a:r>
                        <a:rPr lang="en-US" sz="1200" b="1" i="0" u="none" strike="noStrike" dirty="0">
                          <a:solidFill>
                            <a:srgbClr val="000000"/>
                          </a:solidFill>
                          <a:effectLst/>
                          <a:latin typeface="Arial" panose="020B0604020202020204" pitchFamily="34" charset="0"/>
                        </a:rPr>
                        <a:t>$0 </a:t>
                      </a:r>
                    </a:p>
                  </a:txBody>
                  <a:tcPr marL="85725" marR="9525" marT="9525" marB="0" anchor="b">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1003523"/>
                  </a:ext>
                </a:extLst>
              </a:tr>
            </a:tbl>
          </a:graphicData>
        </a:graphic>
      </p:graphicFrame>
      <p:sp>
        <p:nvSpPr>
          <p:cNvPr id="2" name="Title 1">
            <a:extLst>
              <a:ext uri="{FF2B5EF4-FFF2-40B4-BE49-F238E27FC236}">
                <a16:creationId xmlns:a16="http://schemas.microsoft.com/office/drawing/2014/main" id="{59F990AA-54C1-FAAB-77ED-8756BC94417A}"/>
              </a:ext>
            </a:extLst>
          </p:cNvPr>
          <p:cNvSpPr>
            <a:spLocks noGrp="1"/>
          </p:cNvSpPr>
          <p:nvPr>
            <p:ph type="title"/>
          </p:nvPr>
        </p:nvSpPr>
        <p:spPr>
          <a:xfrm>
            <a:off x="323999" y="660011"/>
            <a:ext cx="6674329" cy="607190"/>
          </a:xfrm>
        </p:spPr>
        <p:txBody>
          <a:bodyPr/>
          <a:lstStyle/>
          <a:p>
            <a:r>
              <a:rPr lang="en-US" dirty="0"/>
              <a:t>Hyperscale capital expenditure spending reflective of secular AI growth</a:t>
            </a:r>
          </a:p>
        </p:txBody>
      </p:sp>
      <p:sp>
        <p:nvSpPr>
          <p:cNvPr id="3" name="Text Placeholder 2">
            <a:extLst>
              <a:ext uri="{FF2B5EF4-FFF2-40B4-BE49-F238E27FC236}">
                <a16:creationId xmlns:a16="http://schemas.microsoft.com/office/drawing/2014/main" id="{6847EEE4-FA89-F8E7-03CC-D7293F6016EB}"/>
              </a:ext>
            </a:extLst>
          </p:cNvPr>
          <p:cNvSpPr>
            <a:spLocks noGrp="1"/>
          </p:cNvSpPr>
          <p:nvPr>
            <p:ph type="body" sz="quarter" idx="22"/>
          </p:nvPr>
        </p:nvSpPr>
        <p:spPr/>
        <p:txBody>
          <a:bodyPr/>
          <a:lstStyle/>
          <a:p>
            <a:r>
              <a:rPr lang="en-US" dirty="0"/>
              <a:t>Source: Company reports, Bernstein estimates and analysis, as of 14 March 2024.  Super 7 refers to Amazon, Meta Platforms, Google, Microsoft, Baidu, Alibaba, and Tencent.</a:t>
            </a:r>
          </a:p>
        </p:txBody>
      </p:sp>
      <p:pic>
        <p:nvPicPr>
          <p:cNvPr id="9" name="Picture 8">
            <a:extLst>
              <a:ext uri="{FF2B5EF4-FFF2-40B4-BE49-F238E27FC236}">
                <a16:creationId xmlns:a16="http://schemas.microsoft.com/office/drawing/2014/main" id="{79C10E74-1047-DE0A-F68A-BE17576D4F32}"/>
              </a:ext>
            </a:extLst>
          </p:cNvPr>
          <p:cNvPicPr>
            <a:picLocks noChangeAspect="1"/>
          </p:cNvPicPr>
          <p:nvPr/>
        </p:nvPicPr>
        <p:blipFill>
          <a:blip r:embed="rId4"/>
          <a:stretch>
            <a:fillRect/>
          </a:stretch>
        </p:blipFill>
        <p:spPr>
          <a:xfrm>
            <a:off x="824611" y="1738025"/>
            <a:ext cx="8609076" cy="4216670"/>
          </a:xfrm>
          <a:prstGeom prst="rect">
            <a:avLst/>
          </a:prstGeom>
        </p:spPr>
      </p:pic>
      <p:sp>
        <p:nvSpPr>
          <p:cNvPr id="10" name="TextBox 9">
            <a:extLst>
              <a:ext uri="{FF2B5EF4-FFF2-40B4-BE49-F238E27FC236}">
                <a16:creationId xmlns:a16="http://schemas.microsoft.com/office/drawing/2014/main" id="{87D6421D-018D-889E-48A2-7161F39C0E0A}"/>
              </a:ext>
            </a:extLst>
          </p:cNvPr>
          <p:cNvSpPr txBox="1"/>
          <p:nvPr/>
        </p:nvSpPr>
        <p:spPr>
          <a:xfrm>
            <a:off x="335619" y="1374155"/>
            <a:ext cx="2800447" cy="184666"/>
          </a:xfrm>
          <a:prstGeom prst="rect">
            <a:avLst/>
          </a:prstGeom>
          <a:noFill/>
        </p:spPr>
        <p:txBody>
          <a:bodyPr wrap="none" lIns="0" tIns="0" rIns="0" bIns="0" rtlCol="0">
            <a:spAutoFit/>
          </a:bodyPr>
          <a:lstStyle/>
          <a:p>
            <a:pPr algn="l">
              <a:spcBef>
                <a:spcPts val="360"/>
              </a:spcBef>
              <a:spcAft>
                <a:spcPts val="360"/>
              </a:spcAft>
              <a:buClr>
                <a:schemeClr val="tx2"/>
              </a:buClr>
              <a:tabLst/>
            </a:pPr>
            <a:r>
              <a:rPr lang="en-US" sz="1200" b="1" dirty="0"/>
              <a:t>Super 7 Capital Expenditure Spending</a:t>
            </a:r>
          </a:p>
        </p:txBody>
      </p:sp>
      <p:graphicFrame>
        <p:nvGraphicFramePr>
          <p:cNvPr id="11" name="Table 11">
            <a:extLst>
              <a:ext uri="{FF2B5EF4-FFF2-40B4-BE49-F238E27FC236}">
                <a16:creationId xmlns:a16="http://schemas.microsoft.com/office/drawing/2014/main" id="{3BE35985-104C-6590-35AF-4D2B272BF74F}"/>
              </a:ext>
            </a:extLst>
          </p:cNvPr>
          <p:cNvGraphicFramePr>
            <a:graphicFrameLocks noGrp="1"/>
          </p:cNvGraphicFramePr>
          <p:nvPr>
            <p:custDataLst>
              <p:tags r:id="rId2"/>
            </p:custDataLst>
            <p:extLst>
              <p:ext uri="{D42A27DB-BD31-4B8C-83A1-F6EECF244321}">
                <p14:modId xmlns:p14="http://schemas.microsoft.com/office/powerpoint/2010/main" val="4060511920"/>
              </p:ext>
            </p:extLst>
          </p:nvPr>
        </p:nvGraphicFramePr>
        <p:xfrm>
          <a:off x="932498" y="5770203"/>
          <a:ext cx="8374478" cy="370840"/>
        </p:xfrm>
        <a:graphic>
          <a:graphicData uri="http://schemas.openxmlformats.org/drawingml/2006/table">
            <a:tbl>
              <a:tblPr firstRow="1" bandRow="1">
                <a:tableStyleId>{69F1C513-6B68-6F4B-46F6-483468E27596}</a:tableStyleId>
              </a:tblPr>
              <a:tblGrid>
                <a:gridCol w="220381">
                  <a:extLst>
                    <a:ext uri="{9D8B030D-6E8A-4147-A177-3AD203B41FA5}">
                      <a16:colId xmlns:a16="http://schemas.microsoft.com/office/drawing/2014/main" val="2236660143"/>
                    </a:ext>
                  </a:extLst>
                </a:gridCol>
                <a:gridCol w="220381">
                  <a:extLst>
                    <a:ext uri="{9D8B030D-6E8A-4147-A177-3AD203B41FA5}">
                      <a16:colId xmlns:a16="http://schemas.microsoft.com/office/drawing/2014/main" val="2085337083"/>
                    </a:ext>
                  </a:extLst>
                </a:gridCol>
                <a:gridCol w="220381">
                  <a:extLst>
                    <a:ext uri="{9D8B030D-6E8A-4147-A177-3AD203B41FA5}">
                      <a16:colId xmlns:a16="http://schemas.microsoft.com/office/drawing/2014/main" val="2680422124"/>
                    </a:ext>
                  </a:extLst>
                </a:gridCol>
                <a:gridCol w="220381">
                  <a:extLst>
                    <a:ext uri="{9D8B030D-6E8A-4147-A177-3AD203B41FA5}">
                      <a16:colId xmlns:a16="http://schemas.microsoft.com/office/drawing/2014/main" val="4237112215"/>
                    </a:ext>
                  </a:extLst>
                </a:gridCol>
                <a:gridCol w="220381">
                  <a:extLst>
                    <a:ext uri="{9D8B030D-6E8A-4147-A177-3AD203B41FA5}">
                      <a16:colId xmlns:a16="http://schemas.microsoft.com/office/drawing/2014/main" val="2447468133"/>
                    </a:ext>
                  </a:extLst>
                </a:gridCol>
                <a:gridCol w="220381">
                  <a:extLst>
                    <a:ext uri="{9D8B030D-6E8A-4147-A177-3AD203B41FA5}">
                      <a16:colId xmlns:a16="http://schemas.microsoft.com/office/drawing/2014/main" val="317436048"/>
                    </a:ext>
                  </a:extLst>
                </a:gridCol>
                <a:gridCol w="220381">
                  <a:extLst>
                    <a:ext uri="{9D8B030D-6E8A-4147-A177-3AD203B41FA5}">
                      <a16:colId xmlns:a16="http://schemas.microsoft.com/office/drawing/2014/main" val="97519780"/>
                    </a:ext>
                  </a:extLst>
                </a:gridCol>
                <a:gridCol w="220381">
                  <a:extLst>
                    <a:ext uri="{9D8B030D-6E8A-4147-A177-3AD203B41FA5}">
                      <a16:colId xmlns:a16="http://schemas.microsoft.com/office/drawing/2014/main" val="2480787525"/>
                    </a:ext>
                  </a:extLst>
                </a:gridCol>
                <a:gridCol w="220381">
                  <a:extLst>
                    <a:ext uri="{9D8B030D-6E8A-4147-A177-3AD203B41FA5}">
                      <a16:colId xmlns:a16="http://schemas.microsoft.com/office/drawing/2014/main" val="1551560847"/>
                    </a:ext>
                  </a:extLst>
                </a:gridCol>
                <a:gridCol w="220381">
                  <a:extLst>
                    <a:ext uri="{9D8B030D-6E8A-4147-A177-3AD203B41FA5}">
                      <a16:colId xmlns:a16="http://schemas.microsoft.com/office/drawing/2014/main" val="1022262413"/>
                    </a:ext>
                  </a:extLst>
                </a:gridCol>
                <a:gridCol w="220381">
                  <a:extLst>
                    <a:ext uri="{9D8B030D-6E8A-4147-A177-3AD203B41FA5}">
                      <a16:colId xmlns:a16="http://schemas.microsoft.com/office/drawing/2014/main" val="61283781"/>
                    </a:ext>
                  </a:extLst>
                </a:gridCol>
                <a:gridCol w="220381">
                  <a:extLst>
                    <a:ext uri="{9D8B030D-6E8A-4147-A177-3AD203B41FA5}">
                      <a16:colId xmlns:a16="http://schemas.microsoft.com/office/drawing/2014/main" val="2692168201"/>
                    </a:ext>
                  </a:extLst>
                </a:gridCol>
                <a:gridCol w="220381">
                  <a:extLst>
                    <a:ext uri="{9D8B030D-6E8A-4147-A177-3AD203B41FA5}">
                      <a16:colId xmlns:a16="http://schemas.microsoft.com/office/drawing/2014/main" val="3275512535"/>
                    </a:ext>
                  </a:extLst>
                </a:gridCol>
                <a:gridCol w="220381">
                  <a:extLst>
                    <a:ext uri="{9D8B030D-6E8A-4147-A177-3AD203B41FA5}">
                      <a16:colId xmlns:a16="http://schemas.microsoft.com/office/drawing/2014/main" val="3450791178"/>
                    </a:ext>
                  </a:extLst>
                </a:gridCol>
                <a:gridCol w="220381">
                  <a:extLst>
                    <a:ext uri="{9D8B030D-6E8A-4147-A177-3AD203B41FA5}">
                      <a16:colId xmlns:a16="http://schemas.microsoft.com/office/drawing/2014/main" val="1471531611"/>
                    </a:ext>
                  </a:extLst>
                </a:gridCol>
                <a:gridCol w="220381">
                  <a:extLst>
                    <a:ext uri="{9D8B030D-6E8A-4147-A177-3AD203B41FA5}">
                      <a16:colId xmlns:a16="http://schemas.microsoft.com/office/drawing/2014/main" val="20877739"/>
                    </a:ext>
                  </a:extLst>
                </a:gridCol>
                <a:gridCol w="220381">
                  <a:extLst>
                    <a:ext uri="{9D8B030D-6E8A-4147-A177-3AD203B41FA5}">
                      <a16:colId xmlns:a16="http://schemas.microsoft.com/office/drawing/2014/main" val="3955293824"/>
                    </a:ext>
                  </a:extLst>
                </a:gridCol>
                <a:gridCol w="220381">
                  <a:extLst>
                    <a:ext uri="{9D8B030D-6E8A-4147-A177-3AD203B41FA5}">
                      <a16:colId xmlns:a16="http://schemas.microsoft.com/office/drawing/2014/main" val="126578467"/>
                    </a:ext>
                  </a:extLst>
                </a:gridCol>
                <a:gridCol w="220381">
                  <a:extLst>
                    <a:ext uri="{9D8B030D-6E8A-4147-A177-3AD203B41FA5}">
                      <a16:colId xmlns:a16="http://schemas.microsoft.com/office/drawing/2014/main" val="3352551746"/>
                    </a:ext>
                  </a:extLst>
                </a:gridCol>
                <a:gridCol w="220381">
                  <a:extLst>
                    <a:ext uri="{9D8B030D-6E8A-4147-A177-3AD203B41FA5}">
                      <a16:colId xmlns:a16="http://schemas.microsoft.com/office/drawing/2014/main" val="1990160276"/>
                    </a:ext>
                  </a:extLst>
                </a:gridCol>
                <a:gridCol w="220381">
                  <a:extLst>
                    <a:ext uri="{9D8B030D-6E8A-4147-A177-3AD203B41FA5}">
                      <a16:colId xmlns:a16="http://schemas.microsoft.com/office/drawing/2014/main" val="1046554759"/>
                    </a:ext>
                  </a:extLst>
                </a:gridCol>
                <a:gridCol w="220381">
                  <a:extLst>
                    <a:ext uri="{9D8B030D-6E8A-4147-A177-3AD203B41FA5}">
                      <a16:colId xmlns:a16="http://schemas.microsoft.com/office/drawing/2014/main" val="650322490"/>
                    </a:ext>
                  </a:extLst>
                </a:gridCol>
                <a:gridCol w="220381">
                  <a:extLst>
                    <a:ext uri="{9D8B030D-6E8A-4147-A177-3AD203B41FA5}">
                      <a16:colId xmlns:a16="http://schemas.microsoft.com/office/drawing/2014/main" val="3154264141"/>
                    </a:ext>
                  </a:extLst>
                </a:gridCol>
                <a:gridCol w="220381">
                  <a:extLst>
                    <a:ext uri="{9D8B030D-6E8A-4147-A177-3AD203B41FA5}">
                      <a16:colId xmlns:a16="http://schemas.microsoft.com/office/drawing/2014/main" val="3689025327"/>
                    </a:ext>
                  </a:extLst>
                </a:gridCol>
                <a:gridCol w="220381">
                  <a:extLst>
                    <a:ext uri="{9D8B030D-6E8A-4147-A177-3AD203B41FA5}">
                      <a16:colId xmlns:a16="http://schemas.microsoft.com/office/drawing/2014/main" val="4211165382"/>
                    </a:ext>
                  </a:extLst>
                </a:gridCol>
                <a:gridCol w="220381">
                  <a:extLst>
                    <a:ext uri="{9D8B030D-6E8A-4147-A177-3AD203B41FA5}">
                      <a16:colId xmlns:a16="http://schemas.microsoft.com/office/drawing/2014/main" val="2439324158"/>
                    </a:ext>
                  </a:extLst>
                </a:gridCol>
                <a:gridCol w="220381">
                  <a:extLst>
                    <a:ext uri="{9D8B030D-6E8A-4147-A177-3AD203B41FA5}">
                      <a16:colId xmlns:a16="http://schemas.microsoft.com/office/drawing/2014/main" val="3712671921"/>
                    </a:ext>
                  </a:extLst>
                </a:gridCol>
                <a:gridCol w="220381">
                  <a:extLst>
                    <a:ext uri="{9D8B030D-6E8A-4147-A177-3AD203B41FA5}">
                      <a16:colId xmlns:a16="http://schemas.microsoft.com/office/drawing/2014/main" val="4227619314"/>
                    </a:ext>
                  </a:extLst>
                </a:gridCol>
                <a:gridCol w="220381">
                  <a:extLst>
                    <a:ext uri="{9D8B030D-6E8A-4147-A177-3AD203B41FA5}">
                      <a16:colId xmlns:a16="http://schemas.microsoft.com/office/drawing/2014/main" val="3434514779"/>
                    </a:ext>
                  </a:extLst>
                </a:gridCol>
                <a:gridCol w="220381">
                  <a:extLst>
                    <a:ext uri="{9D8B030D-6E8A-4147-A177-3AD203B41FA5}">
                      <a16:colId xmlns:a16="http://schemas.microsoft.com/office/drawing/2014/main" val="2936338683"/>
                    </a:ext>
                  </a:extLst>
                </a:gridCol>
                <a:gridCol w="220381">
                  <a:extLst>
                    <a:ext uri="{9D8B030D-6E8A-4147-A177-3AD203B41FA5}">
                      <a16:colId xmlns:a16="http://schemas.microsoft.com/office/drawing/2014/main" val="2517416065"/>
                    </a:ext>
                  </a:extLst>
                </a:gridCol>
                <a:gridCol w="220381">
                  <a:extLst>
                    <a:ext uri="{9D8B030D-6E8A-4147-A177-3AD203B41FA5}">
                      <a16:colId xmlns:a16="http://schemas.microsoft.com/office/drawing/2014/main" val="312544674"/>
                    </a:ext>
                  </a:extLst>
                </a:gridCol>
                <a:gridCol w="220381">
                  <a:extLst>
                    <a:ext uri="{9D8B030D-6E8A-4147-A177-3AD203B41FA5}">
                      <a16:colId xmlns:a16="http://schemas.microsoft.com/office/drawing/2014/main" val="124308672"/>
                    </a:ext>
                  </a:extLst>
                </a:gridCol>
                <a:gridCol w="220381">
                  <a:extLst>
                    <a:ext uri="{9D8B030D-6E8A-4147-A177-3AD203B41FA5}">
                      <a16:colId xmlns:a16="http://schemas.microsoft.com/office/drawing/2014/main" val="2691056570"/>
                    </a:ext>
                  </a:extLst>
                </a:gridCol>
                <a:gridCol w="220381">
                  <a:extLst>
                    <a:ext uri="{9D8B030D-6E8A-4147-A177-3AD203B41FA5}">
                      <a16:colId xmlns:a16="http://schemas.microsoft.com/office/drawing/2014/main" val="1876089426"/>
                    </a:ext>
                  </a:extLst>
                </a:gridCol>
                <a:gridCol w="220381">
                  <a:extLst>
                    <a:ext uri="{9D8B030D-6E8A-4147-A177-3AD203B41FA5}">
                      <a16:colId xmlns:a16="http://schemas.microsoft.com/office/drawing/2014/main" val="3162130263"/>
                    </a:ext>
                  </a:extLst>
                </a:gridCol>
                <a:gridCol w="220381">
                  <a:extLst>
                    <a:ext uri="{9D8B030D-6E8A-4147-A177-3AD203B41FA5}">
                      <a16:colId xmlns:a16="http://schemas.microsoft.com/office/drawing/2014/main" val="2522384633"/>
                    </a:ext>
                  </a:extLst>
                </a:gridCol>
                <a:gridCol w="220381">
                  <a:extLst>
                    <a:ext uri="{9D8B030D-6E8A-4147-A177-3AD203B41FA5}">
                      <a16:colId xmlns:a16="http://schemas.microsoft.com/office/drawing/2014/main" val="2855786289"/>
                    </a:ext>
                  </a:extLst>
                </a:gridCol>
              </a:tblGrid>
              <a:tr h="370840">
                <a:tc>
                  <a:txBody>
                    <a:bodyPr/>
                    <a:lstStyle/>
                    <a:p>
                      <a:pPr algn="ctr" fontAlgn="b"/>
                      <a:r>
                        <a:rPr lang="en-US" sz="850" b="0" i="0" u="none" strike="noStrike" dirty="0">
                          <a:solidFill>
                            <a:srgbClr val="000000"/>
                          </a:solidFill>
                          <a:effectLst/>
                          <a:latin typeface="+mn-lt"/>
                        </a:rPr>
                        <a:t>Q215</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Q315</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Q415</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Q116</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Q216</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Q316</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Q416</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Q117</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Q217</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Q317</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Q417</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Q118</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Q218</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Q318</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Q418</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Q119</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Q219</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Q319</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Q419</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Q120</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Q220</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Q320</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Q420</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Q121</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Q221</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Q321</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Q421</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Q122</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Q222</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Q322</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Q422</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Q123</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Q223</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Q323</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Q423</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Q124</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Q224</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850" b="0" i="0" u="none" strike="noStrike" dirty="0">
                          <a:solidFill>
                            <a:srgbClr val="000000"/>
                          </a:solidFill>
                          <a:effectLst/>
                          <a:latin typeface="+mn-lt"/>
                        </a:rPr>
                        <a:t>Q324</a:t>
                      </a:r>
                    </a:p>
                  </a:txBody>
                  <a:tcPr marL="9525" marR="9525" marT="9525" marB="0" anchor="b">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6868311"/>
                  </a:ext>
                </a:extLst>
              </a:tr>
            </a:tbl>
          </a:graphicData>
        </a:graphic>
      </p:graphicFrame>
      <p:sp>
        <p:nvSpPr>
          <p:cNvPr id="12" name="TextBox 11">
            <a:extLst>
              <a:ext uri="{FF2B5EF4-FFF2-40B4-BE49-F238E27FC236}">
                <a16:creationId xmlns:a16="http://schemas.microsoft.com/office/drawing/2014/main" id="{EE7B1174-6EA4-C3AC-556D-3043FF8D1997}"/>
              </a:ext>
            </a:extLst>
          </p:cNvPr>
          <p:cNvSpPr txBox="1"/>
          <p:nvPr/>
        </p:nvSpPr>
        <p:spPr>
          <a:xfrm rot="16200000">
            <a:off x="-575462" y="3631783"/>
            <a:ext cx="1907573" cy="184666"/>
          </a:xfrm>
          <a:prstGeom prst="rect">
            <a:avLst/>
          </a:prstGeom>
          <a:noFill/>
        </p:spPr>
        <p:txBody>
          <a:bodyPr wrap="none" lIns="0" tIns="0" rIns="0" bIns="0" rtlCol="0">
            <a:spAutoFit/>
          </a:bodyPr>
          <a:lstStyle/>
          <a:p>
            <a:pPr algn="l">
              <a:spcBef>
                <a:spcPts val="360"/>
              </a:spcBef>
              <a:spcAft>
                <a:spcPts val="360"/>
              </a:spcAft>
              <a:buClr>
                <a:schemeClr val="tx2"/>
              </a:buClr>
              <a:tabLst/>
            </a:pPr>
            <a:r>
              <a:rPr lang="en-US" sz="1200" b="1" dirty="0"/>
              <a:t>Super-7 Capex ($ Billions)</a:t>
            </a:r>
          </a:p>
        </p:txBody>
      </p:sp>
    </p:spTree>
    <p:extLst>
      <p:ext uri="{BB962C8B-B14F-4D97-AF65-F5344CB8AC3E}">
        <p14:creationId xmlns:p14="http://schemas.microsoft.com/office/powerpoint/2010/main" val="3869509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2AE928C-7EA5-3699-08C4-863DDFE24B67}"/>
              </a:ext>
            </a:extLst>
          </p:cNvPr>
          <p:cNvGrpSpPr/>
          <p:nvPr/>
        </p:nvGrpSpPr>
        <p:grpSpPr>
          <a:xfrm>
            <a:off x="206313" y="2121916"/>
            <a:ext cx="8899556" cy="3647948"/>
            <a:chOff x="206313" y="2121916"/>
            <a:chExt cx="8899556" cy="3647948"/>
          </a:xfrm>
        </p:grpSpPr>
        <p:pic>
          <p:nvPicPr>
            <p:cNvPr id="6" name="Picture 5">
              <a:extLst>
                <a:ext uri="{FF2B5EF4-FFF2-40B4-BE49-F238E27FC236}">
                  <a16:creationId xmlns:a16="http://schemas.microsoft.com/office/drawing/2014/main" id="{960C0CE1-A0BD-4BEA-F393-37AA3C3397A5}"/>
                </a:ext>
              </a:extLst>
            </p:cNvPr>
            <p:cNvPicPr>
              <a:picLocks noChangeAspect="1"/>
            </p:cNvPicPr>
            <p:nvPr/>
          </p:nvPicPr>
          <p:blipFill>
            <a:blip r:embed="rId3"/>
            <a:stretch>
              <a:fillRect/>
            </a:stretch>
          </p:blipFill>
          <p:spPr>
            <a:xfrm>
              <a:off x="206313" y="2121916"/>
              <a:ext cx="8899556" cy="3647948"/>
            </a:xfrm>
            <a:prstGeom prst="rect">
              <a:avLst/>
            </a:prstGeom>
          </p:spPr>
        </p:pic>
        <p:sp>
          <p:nvSpPr>
            <p:cNvPr id="8" name="Rectangle 7">
              <a:extLst>
                <a:ext uri="{FF2B5EF4-FFF2-40B4-BE49-F238E27FC236}">
                  <a16:creationId xmlns:a16="http://schemas.microsoft.com/office/drawing/2014/main" id="{82C97690-E4CA-7456-CEFF-1B19B2514EB9}"/>
                </a:ext>
              </a:extLst>
            </p:cNvPr>
            <p:cNvSpPr/>
            <p:nvPr/>
          </p:nvSpPr>
          <p:spPr bwMode="auto">
            <a:xfrm>
              <a:off x="651850" y="5187636"/>
              <a:ext cx="8454019" cy="497940"/>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US" sz="1200" b="0" i="0" u="none" strike="noStrike" cap="none" normalizeH="0" baseline="0" dirty="0" err="1">
                <a:ln>
                  <a:noFill/>
                </a:ln>
                <a:solidFill>
                  <a:schemeClr val="bg1"/>
                </a:solidFill>
                <a:effectLst/>
                <a:latin typeface="Arial" charset="0"/>
              </a:endParaRPr>
            </a:p>
          </p:txBody>
        </p:sp>
      </p:grpSp>
      <p:sp>
        <p:nvSpPr>
          <p:cNvPr id="2" name="Title 1">
            <a:extLst>
              <a:ext uri="{FF2B5EF4-FFF2-40B4-BE49-F238E27FC236}">
                <a16:creationId xmlns:a16="http://schemas.microsoft.com/office/drawing/2014/main" id="{B6320E3F-4FA3-790E-AD63-70A0209115C5}"/>
              </a:ext>
            </a:extLst>
          </p:cNvPr>
          <p:cNvSpPr>
            <a:spLocks noGrp="1"/>
          </p:cNvSpPr>
          <p:nvPr>
            <p:ph type="title"/>
          </p:nvPr>
        </p:nvSpPr>
        <p:spPr>
          <a:xfrm>
            <a:off x="323999" y="660011"/>
            <a:ext cx="7136055" cy="607190"/>
          </a:xfrm>
        </p:spPr>
        <p:txBody>
          <a:bodyPr/>
          <a:lstStyle/>
          <a:p>
            <a:r>
              <a:rPr lang="en-US" dirty="0"/>
              <a:t>Semiconductor demand poised to continue accelerating</a:t>
            </a:r>
          </a:p>
        </p:txBody>
      </p:sp>
      <p:sp>
        <p:nvSpPr>
          <p:cNvPr id="3" name="Text Placeholder 2">
            <a:extLst>
              <a:ext uri="{FF2B5EF4-FFF2-40B4-BE49-F238E27FC236}">
                <a16:creationId xmlns:a16="http://schemas.microsoft.com/office/drawing/2014/main" id="{2DBE36C2-ACCE-592C-A038-BCD81BDF22B0}"/>
              </a:ext>
            </a:extLst>
          </p:cNvPr>
          <p:cNvSpPr>
            <a:spLocks noGrp="1"/>
          </p:cNvSpPr>
          <p:nvPr>
            <p:ph type="body" sz="quarter" idx="22"/>
          </p:nvPr>
        </p:nvSpPr>
        <p:spPr/>
        <p:txBody>
          <a:bodyPr/>
          <a:lstStyle/>
          <a:p>
            <a:r>
              <a:rPr lang="en-US" dirty="0"/>
              <a:t>Source: BofA Global Research, SIA, 2024 Playbook: bumpy yet bountiful, focus on quality in Cloud, Cars, Complexity report, as of December 2023.  Estimated figures for 2024, 2025 and 2026. The statements contained herein may include statements of future expectations and other forward-looking statements that are based on management's current views and assumptions and involve known and unknown risks and uncertainties that could cause actual results, performance or events to differ materially from those expressed or implied in such statements. We assume no obligation to update any forward-looking statement.</a:t>
            </a:r>
          </a:p>
        </p:txBody>
      </p:sp>
      <p:sp>
        <p:nvSpPr>
          <p:cNvPr id="4" name="Text Placeholder 3">
            <a:extLst>
              <a:ext uri="{FF2B5EF4-FFF2-40B4-BE49-F238E27FC236}">
                <a16:creationId xmlns:a16="http://schemas.microsoft.com/office/drawing/2014/main" id="{CE78E081-9F21-4096-713B-6F35B7946CC3}"/>
              </a:ext>
            </a:extLst>
          </p:cNvPr>
          <p:cNvSpPr txBox="1">
            <a:spLocks/>
          </p:cNvSpPr>
          <p:nvPr/>
        </p:nvSpPr>
        <p:spPr>
          <a:xfrm>
            <a:off x="314169"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We expect we are at the start of the next upcycle, which could last through the middle of 2026</a:t>
            </a:r>
          </a:p>
        </p:txBody>
      </p:sp>
      <p:sp>
        <p:nvSpPr>
          <p:cNvPr id="7" name="TextBox 6">
            <a:extLst>
              <a:ext uri="{FF2B5EF4-FFF2-40B4-BE49-F238E27FC236}">
                <a16:creationId xmlns:a16="http://schemas.microsoft.com/office/drawing/2014/main" id="{662E5A87-C9EE-845B-8E91-E7260BB66E3B}"/>
              </a:ext>
            </a:extLst>
          </p:cNvPr>
          <p:cNvSpPr txBox="1"/>
          <p:nvPr/>
        </p:nvSpPr>
        <p:spPr>
          <a:xfrm>
            <a:off x="6907794" y="2632763"/>
            <a:ext cx="453650" cy="184666"/>
          </a:xfrm>
          <a:prstGeom prst="rect">
            <a:avLst/>
          </a:prstGeom>
          <a:noFill/>
        </p:spPr>
        <p:txBody>
          <a:bodyPr wrap="none" lIns="0" tIns="0" rIns="0" bIns="0" rtlCol="0">
            <a:spAutoFit/>
          </a:bodyPr>
          <a:lstStyle/>
          <a:p>
            <a:pPr algn="l">
              <a:spcBef>
                <a:spcPts val="360"/>
              </a:spcBef>
              <a:spcAft>
                <a:spcPts val="360"/>
              </a:spcAft>
              <a:buClr>
                <a:schemeClr val="tx2"/>
              </a:buClr>
              <a:tabLst/>
            </a:pPr>
            <a:r>
              <a:rPr lang="en-US" sz="1200" b="1" dirty="0">
                <a:solidFill>
                  <a:schemeClr val="accent3"/>
                </a:solidFill>
              </a:rPr>
              <a:t>Today</a:t>
            </a:r>
          </a:p>
        </p:txBody>
      </p:sp>
      <p:cxnSp>
        <p:nvCxnSpPr>
          <p:cNvPr id="9" name="Straight Connector 8">
            <a:extLst>
              <a:ext uri="{FF2B5EF4-FFF2-40B4-BE49-F238E27FC236}">
                <a16:creationId xmlns:a16="http://schemas.microsoft.com/office/drawing/2014/main" id="{39D5EDA0-4594-C6B3-F901-157F1FB5CF55}"/>
              </a:ext>
            </a:extLst>
          </p:cNvPr>
          <p:cNvCxnSpPr/>
          <p:nvPr/>
        </p:nvCxnSpPr>
        <p:spPr bwMode="auto">
          <a:xfrm>
            <a:off x="7134619" y="2817429"/>
            <a:ext cx="0" cy="822960"/>
          </a:xfrm>
          <a:prstGeom prst="line">
            <a:avLst/>
          </a:prstGeom>
          <a:noFill/>
          <a:ln w="19050" cap="flat" cmpd="sng" algn="ctr">
            <a:solidFill>
              <a:schemeClr val="accent3"/>
            </a:solidFill>
            <a:prstDash val="sysDash"/>
            <a:round/>
            <a:headEnd type="none" w="med" len="med"/>
            <a:tailEnd type="none" w="med" len="med"/>
          </a:ln>
          <a:effectLst/>
        </p:spPr>
      </p:cxnSp>
      <p:sp>
        <p:nvSpPr>
          <p:cNvPr id="10" name="Oval 9">
            <a:extLst>
              <a:ext uri="{FF2B5EF4-FFF2-40B4-BE49-F238E27FC236}">
                <a16:creationId xmlns:a16="http://schemas.microsoft.com/office/drawing/2014/main" id="{6DF4A7BD-7915-0385-DDAC-F30D677DC845}"/>
              </a:ext>
            </a:extLst>
          </p:cNvPr>
          <p:cNvSpPr/>
          <p:nvPr/>
        </p:nvSpPr>
        <p:spPr bwMode="auto">
          <a:xfrm>
            <a:off x="7079755" y="3602734"/>
            <a:ext cx="109728" cy="109728"/>
          </a:xfrm>
          <a:prstGeom prst="ellipse">
            <a:avLst/>
          </a:prstGeom>
          <a:solidFill>
            <a:schemeClr val="accent3"/>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l" defTabSz="914400" rtl="0" eaLnBrk="1" fontAlgn="base" latinLnBrk="0" hangingPunct="1">
              <a:spcAft>
                <a:spcPct val="25000"/>
              </a:spcAft>
              <a:buClr>
                <a:schemeClr val="tx2"/>
              </a:buClr>
              <a:buSzTx/>
              <a:buFont typeface="Wingdings" pitchFamily="2" charset="2"/>
              <a:buNone/>
              <a:tabLst/>
            </a:pPr>
            <a:endParaRPr kumimoji="0" lang="en-US" sz="1200" b="0" i="0" u="none" strike="noStrike" cap="none" normalizeH="0" baseline="0" dirty="0">
              <a:ln>
                <a:noFill/>
              </a:ln>
              <a:solidFill>
                <a:schemeClr val="bg1"/>
              </a:solidFill>
              <a:effectLst/>
              <a:latin typeface="Arial" charset="0"/>
            </a:endParaRPr>
          </a:p>
        </p:txBody>
      </p:sp>
      <p:graphicFrame>
        <p:nvGraphicFramePr>
          <p:cNvPr id="5" name="Table 7">
            <a:extLst>
              <a:ext uri="{FF2B5EF4-FFF2-40B4-BE49-F238E27FC236}">
                <a16:creationId xmlns:a16="http://schemas.microsoft.com/office/drawing/2014/main" id="{60794ABF-7755-6D60-6AC0-3A48AEE09347}"/>
              </a:ext>
            </a:extLst>
          </p:cNvPr>
          <p:cNvGraphicFramePr>
            <a:graphicFrameLocks noGrp="1"/>
          </p:cNvGraphicFramePr>
          <p:nvPr>
            <p:custDataLst>
              <p:tags r:id="rId1"/>
            </p:custDataLst>
            <p:extLst>
              <p:ext uri="{D42A27DB-BD31-4B8C-83A1-F6EECF244321}">
                <p14:modId xmlns:p14="http://schemas.microsoft.com/office/powerpoint/2010/main" val="3888114290"/>
              </p:ext>
            </p:extLst>
          </p:nvPr>
        </p:nvGraphicFramePr>
        <p:xfrm>
          <a:off x="697282" y="5191780"/>
          <a:ext cx="8321040" cy="276514"/>
        </p:xfrm>
        <a:graphic>
          <a:graphicData uri="http://schemas.openxmlformats.org/drawingml/2006/table">
            <a:tbl>
              <a:tblPr firstRow="1" bandRow="1">
                <a:tableStyleId>{69F1C513-6B68-6F4B-46F6-483468E27596}</a:tableStyleId>
              </a:tblPr>
              <a:tblGrid>
                <a:gridCol w="640080">
                  <a:extLst>
                    <a:ext uri="{9D8B030D-6E8A-4147-A177-3AD203B41FA5}">
                      <a16:colId xmlns:a16="http://schemas.microsoft.com/office/drawing/2014/main" val="1796976765"/>
                    </a:ext>
                  </a:extLst>
                </a:gridCol>
                <a:gridCol w="640080">
                  <a:extLst>
                    <a:ext uri="{9D8B030D-6E8A-4147-A177-3AD203B41FA5}">
                      <a16:colId xmlns:a16="http://schemas.microsoft.com/office/drawing/2014/main" val="1220124201"/>
                    </a:ext>
                  </a:extLst>
                </a:gridCol>
                <a:gridCol w="640080">
                  <a:extLst>
                    <a:ext uri="{9D8B030D-6E8A-4147-A177-3AD203B41FA5}">
                      <a16:colId xmlns:a16="http://schemas.microsoft.com/office/drawing/2014/main" val="30117558"/>
                    </a:ext>
                  </a:extLst>
                </a:gridCol>
                <a:gridCol w="640080">
                  <a:extLst>
                    <a:ext uri="{9D8B030D-6E8A-4147-A177-3AD203B41FA5}">
                      <a16:colId xmlns:a16="http://schemas.microsoft.com/office/drawing/2014/main" val="784527691"/>
                    </a:ext>
                  </a:extLst>
                </a:gridCol>
                <a:gridCol w="640080">
                  <a:extLst>
                    <a:ext uri="{9D8B030D-6E8A-4147-A177-3AD203B41FA5}">
                      <a16:colId xmlns:a16="http://schemas.microsoft.com/office/drawing/2014/main" val="3939096393"/>
                    </a:ext>
                  </a:extLst>
                </a:gridCol>
                <a:gridCol w="640080">
                  <a:extLst>
                    <a:ext uri="{9D8B030D-6E8A-4147-A177-3AD203B41FA5}">
                      <a16:colId xmlns:a16="http://schemas.microsoft.com/office/drawing/2014/main" val="3595036713"/>
                    </a:ext>
                  </a:extLst>
                </a:gridCol>
                <a:gridCol w="640080">
                  <a:extLst>
                    <a:ext uri="{9D8B030D-6E8A-4147-A177-3AD203B41FA5}">
                      <a16:colId xmlns:a16="http://schemas.microsoft.com/office/drawing/2014/main" val="1442013635"/>
                    </a:ext>
                  </a:extLst>
                </a:gridCol>
                <a:gridCol w="640080">
                  <a:extLst>
                    <a:ext uri="{9D8B030D-6E8A-4147-A177-3AD203B41FA5}">
                      <a16:colId xmlns:a16="http://schemas.microsoft.com/office/drawing/2014/main" val="2850050169"/>
                    </a:ext>
                  </a:extLst>
                </a:gridCol>
                <a:gridCol w="640080">
                  <a:extLst>
                    <a:ext uri="{9D8B030D-6E8A-4147-A177-3AD203B41FA5}">
                      <a16:colId xmlns:a16="http://schemas.microsoft.com/office/drawing/2014/main" val="75015099"/>
                    </a:ext>
                  </a:extLst>
                </a:gridCol>
                <a:gridCol w="640080">
                  <a:extLst>
                    <a:ext uri="{9D8B030D-6E8A-4147-A177-3AD203B41FA5}">
                      <a16:colId xmlns:a16="http://schemas.microsoft.com/office/drawing/2014/main" val="2071020787"/>
                    </a:ext>
                  </a:extLst>
                </a:gridCol>
                <a:gridCol w="640080">
                  <a:extLst>
                    <a:ext uri="{9D8B030D-6E8A-4147-A177-3AD203B41FA5}">
                      <a16:colId xmlns:a16="http://schemas.microsoft.com/office/drawing/2014/main" val="4053570239"/>
                    </a:ext>
                  </a:extLst>
                </a:gridCol>
                <a:gridCol w="640080">
                  <a:extLst>
                    <a:ext uri="{9D8B030D-6E8A-4147-A177-3AD203B41FA5}">
                      <a16:colId xmlns:a16="http://schemas.microsoft.com/office/drawing/2014/main" val="3935855869"/>
                    </a:ext>
                  </a:extLst>
                </a:gridCol>
                <a:gridCol w="640080">
                  <a:extLst>
                    <a:ext uri="{9D8B030D-6E8A-4147-A177-3AD203B41FA5}">
                      <a16:colId xmlns:a16="http://schemas.microsoft.com/office/drawing/2014/main" val="4277634392"/>
                    </a:ext>
                  </a:extLst>
                </a:gridCol>
              </a:tblGrid>
              <a:tr h="276514">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2014</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2015</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2016</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2017</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a:solidFill>
                            <a:schemeClr val="tx1">
                              <a:lumMod val="65000"/>
                              <a:lumOff val="35000"/>
                            </a:schemeClr>
                          </a:solidFill>
                          <a:effectLst/>
                          <a:latin typeface="Arial" panose="020B0604020202020204" pitchFamily="34" charset="0"/>
                        </a:rPr>
                        <a:t>2018</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2019</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2020</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a:solidFill>
                            <a:schemeClr val="tx1">
                              <a:lumMod val="65000"/>
                              <a:lumOff val="35000"/>
                            </a:schemeClr>
                          </a:solidFill>
                          <a:effectLst/>
                          <a:latin typeface="Arial" panose="020B0604020202020204" pitchFamily="34" charset="0"/>
                        </a:rPr>
                        <a:t>2021</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2022</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2023</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2024 </a:t>
                      </a:r>
                      <a:r>
                        <a:rPr lang="en-US" sz="1000" b="0" i="0" u="none" strike="noStrike" dirty="0">
                          <a:solidFill>
                            <a:schemeClr val="tx1">
                              <a:lumMod val="50000"/>
                              <a:lumOff val="50000"/>
                            </a:schemeClr>
                          </a:solidFill>
                          <a:effectLst/>
                          <a:latin typeface="Arial" panose="020B0604020202020204" pitchFamily="34" charset="0"/>
                        </a:rPr>
                        <a:t>(E)</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2025 </a:t>
                      </a:r>
                      <a:r>
                        <a:rPr lang="en-US" sz="1000" b="0" i="0" u="none" strike="noStrike" dirty="0">
                          <a:solidFill>
                            <a:schemeClr val="tx1">
                              <a:lumMod val="50000"/>
                              <a:lumOff val="50000"/>
                            </a:schemeClr>
                          </a:solidFill>
                          <a:effectLst/>
                          <a:latin typeface="Arial" panose="020B0604020202020204" pitchFamily="34" charset="0"/>
                        </a:rPr>
                        <a:t>(E)</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fontAlgn="b"/>
                      <a:r>
                        <a:rPr lang="en-US" sz="1000" b="0" i="0" u="none" strike="noStrike" dirty="0">
                          <a:solidFill>
                            <a:schemeClr val="tx1">
                              <a:lumMod val="65000"/>
                              <a:lumOff val="35000"/>
                            </a:schemeClr>
                          </a:solidFill>
                          <a:effectLst/>
                          <a:latin typeface="Arial" panose="020B0604020202020204" pitchFamily="34" charset="0"/>
                        </a:rPr>
                        <a:t>2026  </a:t>
                      </a:r>
                      <a:r>
                        <a:rPr lang="en-US" sz="1000" b="0" i="0" u="none" strike="noStrike" dirty="0">
                          <a:solidFill>
                            <a:schemeClr val="tx1">
                              <a:lumMod val="50000"/>
                              <a:lumOff val="50000"/>
                            </a:schemeClr>
                          </a:solidFill>
                          <a:effectLst/>
                          <a:latin typeface="Arial" panose="020B0604020202020204" pitchFamily="34" charset="0"/>
                        </a:rPr>
                        <a:t>(E)</a:t>
                      </a:r>
                    </a:p>
                  </a:txBody>
                  <a:tcPr marL="9525" marR="9525" marT="9525" marB="0">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2674747"/>
                  </a:ext>
                </a:extLst>
              </a:tr>
            </a:tbl>
          </a:graphicData>
        </a:graphic>
      </p:graphicFrame>
    </p:spTree>
    <p:extLst>
      <p:ext uri="{BB962C8B-B14F-4D97-AF65-F5344CB8AC3E}">
        <p14:creationId xmlns:p14="http://schemas.microsoft.com/office/powerpoint/2010/main" val="3013545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Cloud computing offers sustainable secular tailwinds</a:t>
            </a:r>
          </a:p>
        </p:txBody>
      </p:sp>
      <p:sp>
        <p:nvSpPr>
          <p:cNvPr id="23" name="Text Placeholder 10">
            <a:extLst>
              <a:ext uri="{FF2B5EF4-FFF2-40B4-BE49-F238E27FC236}">
                <a16:creationId xmlns:a16="http://schemas.microsoft.com/office/drawing/2014/main" id="{35A09E76-8DE5-41D0-8A41-B43934311400}"/>
              </a:ext>
            </a:extLst>
          </p:cNvPr>
          <p:cNvSpPr txBox="1">
            <a:spLocks/>
          </p:cNvSpPr>
          <p:nvPr/>
        </p:nvSpPr>
        <p:spPr>
          <a:xfrm>
            <a:off x="296841" y="6501443"/>
            <a:ext cx="5351929" cy="134471"/>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marR="0" lvl="0" indent="0" algn="l" defTabSz="914400" rtl="0" eaLnBrk="1" fontAlgn="base" latinLnBrk="0" hangingPunct="1">
              <a:lnSpc>
                <a:spcPct val="100000"/>
              </a:lnSpc>
              <a:spcBef>
                <a:spcPts val="700"/>
              </a:spcBef>
              <a:spcAft>
                <a:spcPts val="0"/>
              </a:spcAft>
              <a:buClr>
                <a:srgbClr val="003781"/>
              </a:buClr>
              <a:buSzTx/>
              <a:buFont typeface="Wingdings" panose="05000000000000000000" pitchFamily="2" charset="2"/>
              <a:buNone/>
              <a:tabLst>
                <a:tab pos="179388" algn="l"/>
              </a:tabLst>
              <a:defRPr/>
            </a:pPr>
            <a:r>
              <a:rPr lang="en-US" sz="800" dirty="0">
                <a:latin typeface="Arial Narrow" panose="020B0606020202030204" pitchFamily="34" charset="0"/>
              </a:rPr>
              <a:t>Source: Gartner, FactSet, Piper Sandler Estimates, December 31, 2023.</a:t>
            </a:r>
          </a:p>
        </p:txBody>
      </p:sp>
      <p:sp>
        <p:nvSpPr>
          <p:cNvPr id="11" name="Text Placeholder 3">
            <a:extLst>
              <a:ext uri="{FF2B5EF4-FFF2-40B4-BE49-F238E27FC236}">
                <a16:creationId xmlns:a16="http://schemas.microsoft.com/office/drawing/2014/main" id="{0842C288-1EEF-8AA1-F4ED-BBB3DAE43CB7}"/>
              </a:ext>
            </a:extLst>
          </p:cNvPr>
          <p:cNvSpPr txBox="1">
            <a:spLocks/>
          </p:cNvSpPr>
          <p:nvPr/>
        </p:nvSpPr>
        <p:spPr>
          <a:xfrm>
            <a:off x="314169"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Total cloud penetration is steadily growing</a:t>
            </a:r>
          </a:p>
        </p:txBody>
      </p:sp>
      <p:grpSp>
        <p:nvGrpSpPr>
          <p:cNvPr id="9" name="Group 8">
            <a:extLst>
              <a:ext uri="{FF2B5EF4-FFF2-40B4-BE49-F238E27FC236}">
                <a16:creationId xmlns:a16="http://schemas.microsoft.com/office/drawing/2014/main" id="{A1A5D50C-F569-52DD-E07E-D464BD38124E}"/>
              </a:ext>
            </a:extLst>
          </p:cNvPr>
          <p:cNvGrpSpPr/>
          <p:nvPr/>
        </p:nvGrpSpPr>
        <p:grpSpPr>
          <a:xfrm>
            <a:off x="717431" y="2080848"/>
            <a:ext cx="8142895" cy="3805555"/>
            <a:chOff x="717431" y="2080848"/>
            <a:chExt cx="8142895" cy="3805555"/>
          </a:xfrm>
        </p:grpSpPr>
        <p:pic>
          <p:nvPicPr>
            <p:cNvPr id="10" name="Picture 9">
              <a:extLst>
                <a:ext uri="{FF2B5EF4-FFF2-40B4-BE49-F238E27FC236}">
                  <a16:creationId xmlns:a16="http://schemas.microsoft.com/office/drawing/2014/main" id="{AC7DBD96-50F8-60F8-E92C-0F0308A2E848}"/>
                </a:ext>
              </a:extLst>
            </p:cNvPr>
            <p:cNvPicPr>
              <a:picLocks noChangeAspect="1"/>
            </p:cNvPicPr>
            <p:nvPr/>
          </p:nvPicPr>
          <p:blipFill>
            <a:blip r:embed="rId3"/>
            <a:stretch>
              <a:fillRect/>
            </a:stretch>
          </p:blipFill>
          <p:spPr>
            <a:xfrm>
              <a:off x="717431" y="2080848"/>
              <a:ext cx="7604911" cy="3805555"/>
            </a:xfrm>
            <a:prstGeom prst="rect">
              <a:avLst/>
            </a:prstGeom>
          </p:spPr>
        </p:pic>
        <p:sp>
          <p:nvSpPr>
            <p:cNvPr id="5" name="Rectangle 4">
              <a:extLst>
                <a:ext uri="{FF2B5EF4-FFF2-40B4-BE49-F238E27FC236}">
                  <a16:creationId xmlns:a16="http://schemas.microsoft.com/office/drawing/2014/main" id="{415A41A7-4F86-CDAF-66E5-B59F25E31EA4}"/>
                </a:ext>
              </a:extLst>
            </p:cNvPr>
            <p:cNvSpPr/>
            <p:nvPr/>
          </p:nvSpPr>
          <p:spPr bwMode="auto">
            <a:xfrm>
              <a:off x="2107571" y="2310634"/>
              <a:ext cx="1396121" cy="517890"/>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sz="1300" b="1" i="0" u="none" strike="noStrike" cap="none" normalizeH="0" baseline="0" dirty="0">
                  <a:ln>
                    <a:noFill/>
                  </a:ln>
                  <a:solidFill>
                    <a:srgbClr val="7FB5C8"/>
                  </a:solidFill>
                  <a:effectLst/>
                  <a:latin typeface="Arial" charset="0"/>
                </a:rPr>
                <a:t>$240B</a:t>
              </a:r>
            </a:p>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b="1" i="0" u="none" strike="noStrike" cap="none" normalizeH="0" baseline="0" dirty="0">
                  <a:ln>
                    <a:noFill/>
                  </a:ln>
                  <a:solidFill>
                    <a:srgbClr val="7FB5C8"/>
                  </a:solidFill>
                  <a:effectLst/>
                  <a:latin typeface="Arial" charset="0"/>
                </a:rPr>
                <a:t>Cloud Industry</a:t>
              </a:r>
            </a:p>
          </p:txBody>
        </p:sp>
        <p:sp>
          <p:nvSpPr>
            <p:cNvPr id="7" name="Rectangle 6">
              <a:extLst>
                <a:ext uri="{FF2B5EF4-FFF2-40B4-BE49-F238E27FC236}">
                  <a16:creationId xmlns:a16="http://schemas.microsoft.com/office/drawing/2014/main" id="{AE95FC0B-F5EC-91E2-208D-3345AA2D74DE}"/>
                </a:ext>
              </a:extLst>
            </p:cNvPr>
            <p:cNvSpPr/>
            <p:nvPr/>
          </p:nvSpPr>
          <p:spPr bwMode="auto">
            <a:xfrm>
              <a:off x="4785888" y="2258407"/>
              <a:ext cx="1396121" cy="517890"/>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sz="1300" b="1" i="0" u="none" strike="noStrike" cap="none" normalizeH="0" baseline="0" dirty="0">
                  <a:ln>
                    <a:noFill/>
                  </a:ln>
                  <a:solidFill>
                    <a:srgbClr val="7FB5C8"/>
                  </a:solidFill>
                  <a:effectLst/>
                  <a:latin typeface="Arial" charset="0"/>
                </a:rPr>
                <a:t>$492B</a:t>
              </a:r>
            </a:p>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b="1" i="0" u="none" strike="noStrike" cap="none" normalizeH="0" baseline="0" dirty="0">
                  <a:ln>
                    <a:noFill/>
                  </a:ln>
                  <a:solidFill>
                    <a:srgbClr val="7FB5C8"/>
                  </a:solidFill>
                  <a:effectLst/>
                  <a:latin typeface="Arial" charset="0"/>
                </a:rPr>
                <a:t>Cloud Industry</a:t>
              </a:r>
            </a:p>
          </p:txBody>
        </p:sp>
        <p:sp>
          <p:nvSpPr>
            <p:cNvPr id="8" name="Rectangle 7">
              <a:extLst>
                <a:ext uri="{FF2B5EF4-FFF2-40B4-BE49-F238E27FC236}">
                  <a16:creationId xmlns:a16="http://schemas.microsoft.com/office/drawing/2014/main" id="{835BEC61-80D5-625E-3443-9F7E9BAF47BA}"/>
                </a:ext>
              </a:extLst>
            </p:cNvPr>
            <p:cNvSpPr/>
            <p:nvPr/>
          </p:nvSpPr>
          <p:spPr bwMode="auto">
            <a:xfrm>
              <a:off x="7464205" y="2224780"/>
              <a:ext cx="1396121" cy="517890"/>
            </a:xfrm>
            <a:prstGeom prst="rect">
              <a:avLst/>
            </a:prstGeom>
            <a:solidFill>
              <a:schemeClr val="bg1"/>
            </a:solidFill>
            <a:ln w="6350"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sz="1300" b="1" i="0" u="none" strike="noStrike" cap="none" normalizeH="0" baseline="0" dirty="0">
                  <a:ln>
                    <a:noFill/>
                  </a:ln>
                  <a:solidFill>
                    <a:srgbClr val="7FB5C8"/>
                  </a:solidFill>
                  <a:effectLst/>
                  <a:latin typeface="Arial" charset="0"/>
                </a:rPr>
                <a:t>$671B</a:t>
              </a:r>
            </a:p>
            <a:p>
              <a:pPr marL="0" marR="0" indent="0" algn="ctr" defTabSz="914400" rtl="0" eaLnBrk="1" fontAlgn="base" latinLnBrk="0" hangingPunct="1">
                <a:spcBef>
                  <a:spcPts val="0"/>
                </a:spcBef>
                <a:spcAft>
                  <a:spcPts val="0"/>
                </a:spcAft>
                <a:buClr>
                  <a:schemeClr val="tx2"/>
                </a:buClr>
                <a:buSzTx/>
                <a:buFont typeface="Wingdings" pitchFamily="2" charset="2"/>
                <a:buNone/>
                <a:tabLst/>
              </a:pPr>
              <a:r>
                <a:rPr kumimoji="0" lang="en-US" b="1" i="0" u="none" strike="noStrike" cap="none" normalizeH="0" baseline="0" dirty="0">
                  <a:ln>
                    <a:noFill/>
                  </a:ln>
                  <a:solidFill>
                    <a:srgbClr val="7FB5C8"/>
                  </a:solidFill>
                  <a:effectLst/>
                  <a:latin typeface="Arial" charset="0"/>
                </a:rPr>
                <a:t>Cloud Industry</a:t>
              </a:r>
            </a:p>
          </p:txBody>
        </p:sp>
      </p:grpSp>
    </p:spTree>
    <p:extLst>
      <p:ext uri="{BB962C8B-B14F-4D97-AF65-F5344CB8AC3E}">
        <p14:creationId xmlns:p14="http://schemas.microsoft.com/office/powerpoint/2010/main" val="2694248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8FC19C-D0C6-496F-A090-DAA17E5D532F}"/>
              </a:ext>
            </a:extLst>
          </p:cNvPr>
          <p:cNvSpPr>
            <a:spLocks noGrp="1"/>
          </p:cNvSpPr>
          <p:nvPr>
            <p:ph type="body" sz="quarter" idx="26"/>
          </p:nvPr>
        </p:nvSpPr>
        <p:spPr/>
        <p:txBody>
          <a:bodyPr/>
          <a:lstStyle/>
          <a:p>
            <a:r>
              <a:rPr lang="en-US" dirty="0"/>
              <a:t>Sources: </a:t>
            </a:r>
            <a:r>
              <a:rPr lang="en-US" baseline="30000" dirty="0"/>
              <a:t>1</a:t>
            </a:r>
            <a:r>
              <a:rPr lang="en-US" dirty="0"/>
              <a:t> Businesswire: Global Cyber Security Market (2020 to 2030) - by Component, Security Type, Deployment, Enterprise, Use Case and Industry - ResearchAndMarkets.com, November 2020 </a:t>
            </a:r>
            <a:r>
              <a:rPr lang="en-US" baseline="30000" dirty="0"/>
              <a:t>2</a:t>
            </a:r>
            <a:r>
              <a:rPr lang="en-US" dirty="0"/>
              <a:t> Accenture security, Innovate for Cyber Resilience, Third Annual State of Cyber Resilience, 2020. </a:t>
            </a:r>
            <a:r>
              <a:rPr lang="en-US" baseline="30000" dirty="0"/>
              <a:t>3</a:t>
            </a:r>
            <a:r>
              <a:rPr lang="en-US" dirty="0"/>
              <a:t> Team8: 2021 Cybersecurity Brief.</a:t>
            </a:r>
            <a:endParaRPr lang="de-DE" dirty="0"/>
          </a:p>
        </p:txBody>
      </p:sp>
      <p:sp>
        <p:nvSpPr>
          <p:cNvPr id="4" name="Title 3">
            <a:extLst>
              <a:ext uri="{FF2B5EF4-FFF2-40B4-BE49-F238E27FC236}">
                <a16:creationId xmlns:a16="http://schemas.microsoft.com/office/drawing/2014/main" id="{FB4000F9-8FFF-43D3-BF5A-0E77B1A275C2}"/>
              </a:ext>
            </a:extLst>
          </p:cNvPr>
          <p:cNvSpPr>
            <a:spLocks noGrp="1"/>
          </p:cNvSpPr>
          <p:nvPr>
            <p:ph type="title"/>
          </p:nvPr>
        </p:nvSpPr>
        <p:spPr>
          <a:xfrm>
            <a:off x="249011" y="667411"/>
            <a:ext cx="6150320" cy="607190"/>
          </a:xfrm>
        </p:spPr>
        <p:txBody>
          <a:bodyPr/>
          <a:lstStyle/>
          <a:p>
            <a:r>
              <a:rPr lang="de-DE" dirty="0"/>
              <a:t>Cybersecurity is a requirement in the digital world</a:t>
            </a:r>
          </a:p>
        </p:txBody>
      </p:sp>
      <p:sp>
        <p:nvSpPr>
          <p:cNvPr id="6" name="Rectangle 5">
            <a:extLst>
              <a:ext uri="{FF2B5EF4-FFF2-40B4-BE49-F238E27FC236}">
                <a16:creationId xmlns:a16="http://schemas.microsoft.com/office/drawing/2014/main" id="{8ED34F46-3FD4-4803-B76D-E21BA7C947DB}"/>
              </a:ext>
            </a:extLst>
          </p:cNvPr>
          <p:cNvSpPr/>
          <p:nvPr/>
        </p:nvSpPr>
        <p:spPr>
          <a:xfrm>
            <a:off x="249011" y="1764915"/>
            <a:ext cx="9187220" cy="338554"/>
          </a:xfrm>
          <a:prstGeom prst="rect">
            <a:avLst/>
          </a:prstGeom>
        </p:spPr>
        <p:txBody>
          <a:bodyPr wrap="square">
            <a:spAutoFit/>
          </a:body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600" b="1" i="0" u="none" strike="noStrike" kern="0" cap="none" spc="0" normalizeH="0" baseline="0" noProof="0" dirty="0">
                <a:ln>
                  <a:noFill/>
                </a:ln>
                <a:solidFill>
                  <a:srgbClr val="000000"/>
                </a:solidFill>
                <a:effectLst/>
                <a:uLnTx/>
                <a:uFillTx/>
                <a:latin typeface="Arial"/>
                <a:ea typeface="+mn-ea"/>
                <a:cs typeface="+mn-cs"/>
              </a:rPr>
              <a:t>The cyber security market is expected to grow at a rate of 11.6% p.a. until 2030</a:t>
            </a:r>
            <a:r>
              <a:rPr kumimoji="0" lang="en-US" sz="1600" b="1" i="0" u="none" strike="noStrike" kern="0" cap="none" spc="0" normalizeH="0" baseline="30000" noProof="0" dirty="0">
                <a:ln>
                  <a:noFill/>
                </a:ln>
                <a:solidFill>
                  <a:srgbClr val="000000"/>
                </a:solidFill>
                <a:effectLst/>
                <a:uLnTx/>
                <a:uFillTx/>
                <a:latin typeface="Arial"/>
                <a:ea typeface="+mn-ea"/>
                <a:cs typeface="+mn-cs"/>
              </a:rPr>
              <a:t>1</a:t>
            </a:r>
            <a:endParaRPr kumimoji="0" lang="de-DE" sz="1600" b="1" i="0" u="none" strike="noStrike" kern="0" cap="none" spc="0" normalizeH="0" baseline="30000" noProof="0" dirty="0">
              <a:ln>
                <a:noFill/>
              </a:ln>
              <a:solidFill>
                <a:srgbClr val="000000"/>
              </a:solidFill>
              <a:effectLst/>
              <a:uLnTx/>
              <a:uFillTx/>
              <a:latin typeface="Arial"/>
              <a:ea typeface="+mn-ea"/>
              <a:cs typeface="+mn-cs"/>
            </a:endParaRPr>
          </a:p>
        </p:txBody>
      </p:sp>
      <p:sp>
        <p:nvSpPr>
          <p:cNvPr id="34" name="TextBox 33">
            <a:extLst>
              <a:ext uri="{FF2B5EF4-FFF2-40B4-BE49-F238E27FC236}">
                <a16:creationId xmlns:a16="http://schemas.microsoft.com/office/drawing/2014/main" id="{A394934F-BB8D-493A-AA42-BFF5DBEC58AD}"/>
              </a:ext>
            </a:extLst>
          </p:cNvPr>
          <p:cNvSpPr txBox="1"/>
          <p:nvPr/>
        </p:nvSpPr>
        <p:spPr>
          <a:xfrm>
            <a:off x="5041900" y="2647784"/>
            <a:ext cx="4521200" cy="1025922"/>
          </a:xfrm>
          <a:prstGeom prst="rect">
            <a:avLst/>
          </a:prstGeom>
          <a:noFill/>
        </p:spPr>
        <p:txBody>
          <a:bodyPr wrap="square" lIns="0" tIns="0" rIns="0" bIns="0" rtlCol="0">
            <a:spAutoFit/>
          </a:bodyPr>
          <a:lstStyle/>
          <a:p>
            <a:pPr marL="171450" marR="0" lvl="0" indent="-17145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Char char="§"/>
              <a:tabLst/>
              <a:defRPr/>
            </a:pPr>
            <a:r>
              <a:rPr kumimoji="0" lang="en-US" sz="1200" b="1" i="0" u="none" strike="noStrike" kern="0" cap="none" spc="0" normalizeH="0" baseline="0" noProof="0" dirty="0">
                <a:ln>
                  <a:noFill/>
                </a:ln>
                <a:solidFill>
                  <a:srgbClr val="000000"/>
                </a:solidFill>
                <a:effectLst/>
                <a:uLnTx/>
                <a:uFillTx/>
                <a:latin typeface="Arial" panose="020B0604020202020204" pitchFamily="34" charset="0"/>
                <a:ea typeface="+mn-ea"/>
                <a:cs typeface="+mn-cs"/>
              </a:rPr>
              <a:t>Investment in innovation grows: </a:t>
            </a: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the number of leaders spending more than 20 percent of IT budgets on advanced technology investments has doubled in the last three years.</a:t>
            </a:r>
            <a:r>
              <a:rPr kumimoji="0" lang="en-US" sz="1200" b="0" i="0" u="none" strike="noStrike" kern="0" cap="none" spc="0" normalizeH="0" baseline="30000" noProof="0" dirty="0">
                <a:ln>
                  <a:noFill/>
                </a:ln>
                <a:solidFill>
                  <a:srgbClr val="000000"/>
                </a:solidFill>
                <a:effectLst/>
                <a:uLnTx/>
                <a:uFillTx/>
                <a:latin typeface="Arial" panose="020B0604020202020204" pitchFamily="34" charset="0"/>
                <a:ea typeface="+mn-ea"/>
                <a:cs typeface="+mn-cs"/>
              </a:rPr>
              <a:t>2</a:t>
            </a:r>
          </a:p>
          <a:p>
            <a:pPr marL="171450" marR="0" lvl="0" indent="-17145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Char char="§"/>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69% say that staying ahead of attackers is a constant battle, </a:t>
            </a:r>
            <a:b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b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and that the cost is unsustainable.</a:t>
            </a:r>
            <a:r>
              <a:rPr kumimoji="0" lang="en-US" sz="1200" b="0" i="0" u="none" strike="noStrike" kern="0" cap="none" spc="0" normalizeH="0" baseline="30000" noProof="0" dirty="0">
                <a:ln>
                  <a:noFill/>
                </a:ln>
                <a:solidFill>
                  <a:srgbClr val="000000"/>
                </a:solidFill>
                <a:effectLst/>
                <a:uLnTx/>
                <a:uFillTx/>
                <a:latin typeface="Arial" panose="020B0604020202020204" pitchFamily="34" charset="0"/>
                <a:ea typeface="+mn-ea"/>
                <a:cs typeface="+mn-cs"/>
              </a:rPr>
              <a:t>2</a:t>
            </a:r>
            <a:endParaRPr kumimoji="0" lang="de-DE" sz="1200" b="0" i="0" u="none" strike="noStrike" kern="0" cap="none" spc="0" normalizeH="0" baseline="0" noProof="0" dirty="0" err="1">
              <a:ln>
                <a:noFill/>
              </a:ln>
              <a:solidFill>
                <a:srgbClr val="000000"/>
              </a:solidFill>
              <a:effectLst/>
              <a:uLnTx/>
              <a:uFillTx/>
              <a:latin typeface="Arial" panose="020B0604020202020204" pitchFamily="34" charset="0"/>
              <a:ea typeface="+mn-ea"/>
              <a:cs typeface="+mn-cs"/>
            </a:endParaRPr>
          </a:p>
        </p:txBody>
      </p:sp>
      <p:graphicFrame>
        <p:nvGraphicFramePr>
          <p:cNvPr id="35" name="Chart 34">
            <a:extLst>
              <a:ext uri="{FF2B5EF4-FFF2-40B4-BE49-F238E27FC236}">
                <a16:creationId xmlns:a16="http://schemas.microsoft.com/office/drawing/2014/main" id="{496C779E-DD4B-492B-97FD-06DBBD3F8C02}"/>
              </a:ext>
            </a:extLst>
          </p:cNvPr>
          <p:cNvGraphicFramePr>
            <a:graphicFrameLocks/>
          </p:cNvGraphicFramePr>
          <p:nvPr/>
        </p:nvGraphicFramePr>
        <p:xfrm>
          <a:off x="4864101" y="4221745"/>
          <a:ext cx="4902981" cy="2057310"/>
        </p:xfrm>
        <a:graphic>
          <a:graphicData uri="http://schemas.openxmlformats.org/drawingml/2006/chart">
            <c:chart xmlns:c="http://schemas.openxmlformats.org/drawingml/2006/chart" xmlns:r="http://schemas.openxmlformats.org/officeDocument/2006/relationships" r:id="rId3"/>
          </a:graphicData>
        </a:graphic>
      </p:graphicFrame>
      <p:sp>
        <p:nvSpPr>
          <p:cNvPr id="36" name="TextBox 35">
            <a:extLst>
              <a:ext uri="{FF2B5EF4-FFF2-40B4-BE49-F238E27FC236}">
                <a16:creationId xmlns:a16="http://schemas.microsoft.com/office/drawing/2014/main" id="{7D8E58EB-564F-4766-BEA8-B30333F51D19}"/>
              </a:ext>
            </a:extLst>
          </p:cNvPr>
          <p:cNvSpPr txBox="1"/>
          <p:nvPr/>
        </p:nvSpPr>
        <p:spPr>
          <a:xfrm>
            <a:off x="5041900" y="3911644"/>
            <a:ext cx="4521200" cy="369332"/>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1200" b="1" i="0" u="none" strike="noStrike" kern="0" cap="none" spc="0" normalizeH="0" baseline="0" noProof="0" dirty="0">
                <a:ln>
                  <a:noFill/>
                </a:ln>
                <a:solidFill>
                  <a:srgbClr val="000000"/>
                </a:solidFill>
                <a:effectLst/>
                <a:uLnTx/>
                <a:uFillTx/>
                <a:latin typeface="Arial" panose="020B0604020202020204" pitchFamily="34" charset="0"/>
                <a:ea typeface="+mn-ea"/>
                <a:cs typeface="+mn-cs"/>
              </a:rPr>
              <a:t>Top areas where security leaders a</a:t>
            </a:r>
            <a:r>
              <a:rPr kumimoji="0" lang="de-DE" sz="1200" b="1" i="0" u="none" strike="noStrike" kern="0" cap="none" spc="0" normalizeH="0" baseline="0" noProof="0" dirty="0" err="1">
                <a:ln>
                  <a:noFill/>
                </a:ln>
                <a:solidFill>
                  <a:srgbClr val="000000"/>
                </a:solidFill>
                <a:effectLst/>
                <a:uLnTx/>
                <a:uFillTx/>
                <a:latin typeface="Arial" panose="020B0604020202020204" pitchFamily="34" charset="0"/>
                <a:ea typeface="+mn-ea"/>
                <a:cs typeface="+mn-cs"/>
              </a:rPr>
              <a:t>re</a:t>
            </a:r>
            <a:r>
              <a:rPr kumimoji="0" lang="de-DE" sz="1200" b="1" i="0" u="none" strike="noStrike" kern="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1" i="0" u="none" strike="noStrike" kern="0" cap="none" spc="0" normalizeH="0" baseline="0" noProof="0" dirty="0" err="1">
                <a:ln>
                  <a:noFill/>
                </a:ln>
                <a:solidFill>
                  <a:srgbClr val="000000"/>
                </a:solidFill>
                <a:effectLst/>
                <a:uLnTx/>
                <a:uFillTx/>
                <a:latin typeface="Arial" panose="020B0604020202020204" pitchFamily="34" charset="0"/>
                <a:ea typeface="+mn-ea"/>
                <a:cs typeface="+mn-cs"/>
              </a:rPr>
              <a:t>increasing</a:t>
            </a:r>
            <a:r>
              <a:rPr kumimoji="0" lang="de-DE" sz="1200" b="1" i="0" u="none" strike="noStrike" kern="0" cap="none" spc="0" normalizeH="0" baseline="0" noProof="0" dirty="0">
                <a:ln>
                  <a:noFill/>
                </a:ln>
                <a:solidFill>
                  <a:srgbClr val="000000"/>
                </a:solidFill>
                <a:effectLst/>
                <a:uLnTx/>
                <a:uFillTx/>
                <a:latin typeface="Arial" panose="020B0604020202020204" pitchFamily="34" charset="0"/>
                <a:ea typeface="+mn-ea"/>
                <a:cs typeface="+mn-cs"/>
              </a:rPr>
              <a:t> </a:t>
            </a:r>
            <a:r>
              <a:rPr kumimoji="0" lang="de-DE" sz="1200" b="1" i="0" u="none" strike="noStrike" kern="0" cap="none" spc="0" normalizeH="0" baseline="0" noProof="0" dirty="0" err="1">
                <a:ln>
                  <a:noFill/>
                </a:ln>
                <a:solidFill>
                  <a:srgbClr val="000000"/>
                </a:solidFill>
                <a:effectLst/>
                <a:uLnTx/>
                <a:uFillTx/>
                <a:latin typeface="Arial" panose="020B0604020202020204" pitchFamily="34" charset="0"/>
                <a:ea typeface="+mn-ea"/>
                <a:cs typeface="+mn-cs"/>
              </a:rPr>
              <a:t>their</a:t>
            </a:r>
            <a:r>
              <a:rPr kumimoji="0" lang="de-DE" sz="1200" b="1" i="0" u="none" strike="noStrike" kern="0" cap="none" spc="0" normalizeH="0" baseline="0" noProof="0" dirty="0">
                <a:ln>
                  <a:noFill/>
                </a:ln>
                <a:solidFill>
                  <a:srgbClr val="000000"/>
                </a:solidFill>
                <a:effectLst/>
                <a:uLnTx/>
                <a:uFillTx/>
                <a:latin typeface="Arial" panose="020B0604020202020204" pitchFamily="34" charset="0"/>
                <a:ea typeface="+mn-ea"/>
                <a:cs typeface="+mn-cs"/>
              </a:rPr>
              <a:t> investment</a:t>
            </a:r>
            <a:r>
              <a:rPr kumimoji="0" lang="de-DE" sz="1200" b="1" i="0" u="none" strike="noStrike" kern="0" cap="none" spc="0" normalizeH="0" baseline="30000" noProof="0" dirty="0">
                <a:ln>
                  <a:noFill/>
                </a:ln>
                <a:solidFill>
                  <a:srgbClr val="000000"/>
                </a:solidFill>
                <a:effectLst/>
                <a:uLnTx/>
                <a:uFillTx/>
                <a:latin typeface="Arial" panose="020B0604020202020204" pitchFamily="34" charset="0"/>
                <a:ea typeface="+mn-ea"/>
                <a:cs typeface="+mn-cs"/>
              </a:rPr>
              <a:t>3</a:t>
            </a:r>
            <a:endParaRPr kumimoji="0" lang="de-DE" sz="1200" b="0" i="0" u="none" strike="noStrike" kern="0" cap="none" spc="0" normalizeH="0" baseline="30000" noProof="0" dirty="0">
              <a:ln>
                <a:noFill/>
              </a:ln>
              <a:solidFill>
                <a:srgbClr val="000000"/>
              </a:solidFill>
              <a:effectLst/>
              <a:uLnTx/>
              <a:uFillTx/>
              <a:latin typeface="Arial" panose="020B0604020202020204" pitchFamily="34" charset="0"/>
              <a:ea typeface="+mn-ea"/>
              <a:cs typeface="+mn-cs"/>
            </a:endParaRPr>
          </a:p>
        </p:txBody>
      </p:sp>
      <p:sp>
        <p:nvSpPr>
          <p:cNvPr id="5" name="TextBox 5"/>
          <p:cNvSpPr txBox="1"/>
          <p:nvPr/>
        </p:nvSpPr>
        <p:spPr>
          <a:xfrm>
            <a:off x="0" y="0"/>
            <a:ext cx="0" cy="0"/>
          </a:xfrm>
          <a:prstGeom prst="rect">
            <a:avLst/>
          </a:prstGeom>
        </p:spPr>
        <p:txBody>
          <a:bodyPr rtlCol="0" anchor="t">
            <a:noAutofit/>
          </a:bodyPr>
          <a:lstStyle/>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tab pos="179388" algn="l"/>
              </a:tabLst>
              <a:defRPr/>
            </a:pPr>
            <a:r>
              <a:rPr kumimoji="0" lang="en-US" sz="3200" b="0" i="0" u="none" strike="noStrike" kern="0" cap="none" spc="0" normalizeH="0" baseline="0" noProof="0" dirty="0">
                <a:ln>
                  <a:noFill/>
                </a:ln>
                <a:solidFill>
                  <a:srgbClr val="000000"/>
                </a:solidFill>
                <a:effectLst/>
                <a:uLnTx/>
                <a:uFillTx/>
                <a:latin typeface="Arial" panose="020B0604020202020204" pitchFamily="34" charset="0"/>
                <a:ea typeface="+mn-ea"/>
                <a:cs typeface="+mn-cs"/>
              </a:rPr>
              <a:t>ADMASTER-STAMP!20220929-2449836-7668460</a:t>
            </a:r>
          </a:p>
        </p:txBody>
      </p:sp>
      <p:graphicFrame>
        <p:nvGraphicFramePr>
          <p:cNvPr id="8" name="Chart 7">
            <a:extLst>
              <a:ext uri="{FF2B5EF4-FFF2-40B4-BE49-F238E27FC236}">
                <a16:creationId xmlns:a16="http://schemas.microsoft.com/office/drawing/2014/main" id="{CFC9D796-3306-0197-4EE9-3EA8A7101757}"/>
              </a:ext>
            </a:extLst>
          </p:cNvPr>
          <p:cNvGraphicFramePr>
            <a:graphicFrameLocks/>
          </p:cNvGraphicFramePr>
          <p:nvPr>
            <p:extLst>
              <p:ext uri="{D42A27DB-BD31-4B8C-83A1-F6EECF244321}">
                <p14:modId xmlns:p14="http://schemas.microsoft.com/office/powerpoint/2010/main" val="1406763845"/>
              </p:ext>
            </p:extLst>
          </p:nvPr>
        </p:nvGraphicFramePr>
        <p:xfrm>
          <a:off x="219677" y="2620625"/>
          <a:ext cx="4572000" cy="3105905"/>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a:extLst>
              <a:ext uri="{FF2B5EF4-FFF2-40B4-BE49-F238E27FC236}">
                <a16:creationId xmlns:a16="http://schemas.microsoft.com/office/drawing/2014/main" id="{2CF4E8EA-B198-5DB3-B360-D72AF3BB17C3}"/>
              </a:ext>
            </a:extLst>
          </p:cNvPr>
          <p:cNvCxnSpPr/>
          <p:nvPr/>
        </p:nvCxnSpPr>
        <p:spPr bwMode="auto">
          <a:xfrm>
            <a:off x="851029" y="5585989"/>
            <a:ext cx="3268301" cy="0"/>
          </a:xfrm>
          <a:prstGeom prst="line">
            <a:avLst/>
          </a:prstGeom>
          <a:noFill/>
          <a:ln w="12700" cap="flat" cmpd="sng" algn="ctr">
            <a:solidFill>
              <a:schemeClr val="bg1">
                <a:lumMod val="85000"/>
              </a:schemeClr>
            </a:solidFill>
            <a:prstDash val="solid"/>
            <a:round/>
            <a:headEnd type="none" w="med" len="med"/>
            <a:tailEnd type="none" w="med" len="med"/>
          </a:ln>
          <a:effectLst/>
        </p:spPr>
      </p:cxnSp>
      <p:graphicFrame>
        <p:nvGraphicFramePr>
          <p:cNvPr id="12" name="Table 12">
            <a:extLst>
              <a:ext uri="{FF2B5EF4-FFF2-40B4-BE49-F238E27FC236}">
                <a16:creationId xmlns:a16="http://schemas.microsoft.com/office/drawing/2014/main" id="{557C69C3-69E3-9D87-FDED-56B7BAC08BC5}"/>
              </a:ext>
            </a:extLst>
          </p:cNvPr>
          <p:cNvGraphicFramePr>
            <a:graphicFrameLocks noGrp="1"/>
          </p:cNvGraphicFramePr>
          <p:nvPr>
            <p:extLst>
              <p:ext uri="{D42A27DB-BD31-4B8C-83A1-F6EECF244321}">
                <p14:modId xmlns:p14="http://schemas.microsoft.com/office/powerpoint/2010/main" val="3444447518"/>
              </p:ext>
            </p:extLst>
          </p:nvPr>
        </p:nvGraphicFramePr>
        <p:xfrm>
          <a:off x="851029" y="5596629"/>
          <a:ext cx="3268302" cy="370840"/>
        </p:xfrm>
        <a:graphic>
          <a:graphicData uri="http://schemas.openxmlformats.org/drawingml/2006/table">
            <a:tbl>
              <a:tblPr firstRow="1" bandRow="1">
                <a:tableStyleId>{69F1C513-6B68-6F4B-46F6-483468E27596}</a:tableStyleId>
              </a:tblPr>
              <a:tblGrid>
                <a:gridCol w="1634151">
                  <a:extLst>
                    <a:ext uri="{9D8B030D-6E8A-4147-A177-3AD203B41FA5}">
                      <a16:colId xmlns:a16="http://schemas.microsoft.com/office/drawing/2014/main" val="1896942495"/>
                    </a:ext>
                  </a:extLst>
                </a:gridCol>
                <a:gridCol w="1634151">
                  <a:extLst>
                    <a:ext uri="{9D8B030D-6E8A-4147-A177-3AD203B41FA5}">
                      <a16:colId xmlns:a16="http://schemas.microsoft.com/office/drawing/2014/main" val="1557439457"/>
                    </a:ext>
                  </a:extLst>
                </a:gridCol>
              </a:tblGrid>
              <a:tr h="370840">
                <a:tc>
                  <a:txBody>
                    <a:bodyPr/>
                    <a:lstStyle/>
                    <a:p>
                      <a:pPr algn="ctr"/>
                      <a:r>
                        <a:rPr lang="en-US" sz="1000" b="0" dirty="0">
                          <a:solidFill>
                            <a:schemeClr val="tx1">
                              <a:lumMod val="65000"/>
                              <a:lumOff val="35000"/>
                            </a:schemeClr>
                          </a:solidFill>
                        </a:rPr>
                        <a:t>2020</a:t>
                      </a: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000" b="0" dirty="0">
                          <a:solidFill>
                            <a:schemeClr val="tx1">
                              <a:lumMod val="65000"/>
                              <a:lumOff val="35000"/>
                            </a:schemeClr>
                          </a:solidFill>
                        </a:rPr>
                        <a:t>2030</a:t>
                      </a:r>
                    </a:p>
                  </a:txBody>
                  <a:tcPr anchor="ct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85374007"/>
                  </a:ext>
                </a:extLst>
              </a:tr>
            </a:tbl>
          </a:graphicData>
        </a:graphic>
      </p:graphicFrame>
      <p:sp>
        <p:nvSpPr>
          <p:cNvPr id="16" name="TextBox 1">
            <a:extLst>
              <a:ext uri="{FF2B5EF4-FFF2-40B4-BE49-F238E27FC236}">
                <a16:creationId xmlns:a16="http://schemas.microsoft.com/office/drawing/2014/main" id="{9C32EF3E-9604-41CF-C8FF-CF3E71ACBEE0}"/>
              </a:ext>
            </a:extLst>
          </p:cNvPr>
          <p:cNvSpPr txBox="1"/>
          <p:nvPr/>
        </p:nvSpPr>
        <p:spPr>
          <a:xfrm>
            <a:off x="2994764" y="2831943"/>
            <a:ext cx="665247" cy="184666"/>
          </a:xfrm>
          <a:prstGeom prst="rect">
            <a:avLst/>
          </a:prstGeom>
          <a:noFill/>
        </p:spPr>
        <p:txBody>
          <a:bodyPr wrap="non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Bef>
                <a:spcPts val="360"/>
              </a:spcBef>
              <a:spcAft>
                <a:spcPts val="360"/>
              </a:spcAft>
              <a:buClr>
                <a:schemeClr val="tx2"/>
              </a:buClr>
              <a:tabLst/>
            </a:pPr>
            <a:r>
              <a:rPr lang="en-US" sz="1200" b="1" dirty="0">
                <a:solidFill>
                  <a:srgbClr val="3B677B"/>
                </a:solidFill>
              </a:rPr>
              <a:t>$539.8 B </a:t>
            </a:r>
          </a:p>
        </p:txBody>
      </p:sp>
      <p:pic>
        <p:nvPicPr>
          <p:cNvPr id="18" name="Graphic 17" descr="Internet Of Things with solid fill">
            <a:extLst>
              <a:ext uri="{FF2B5EF4-FFF2-40B4-BE49-F238E27FC236}">
                <a16:creationId xmlns:a16="http://schemas.microsoft.com/office/drawing/2014/main" id="{84EB35C5-31F0-7A4F-FB67-DF1CCFA739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45195" y="4842146"/>
            <a:ext cx="640080" cy="640080"/>
          </a:xfrm>
          <a:prstGeom prst="rect">
            <a:avLst/>
          </a:prstGeom>
        </p:spPr>
      </p:pic>
      <p:pic>
        <p:nvPicPr>
          <p:cNvPr id="19" name="Graphic 18" descr="Internet Of Things with solid fill">
            <a:extLst>
              <a:ext uri="{FF2B5EF4-FFF2-40B4-BE49-F238E27FC236}">
                <a16:creationId xmlns:a16="http://schemas.microsoft.com/office/drawing/2014/main" id="{8EEABC71-72CE-E703-FC71-64FE4A6E5C0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40300" y="3530405"/>
            <a:ext cx="640080" cy="640080"/>
          </a:xfrm>
          <a:prstGeom prst="rect">
            <a:avLst/>
          </a:prstGeom>
        </p:spPr>
      </p:pic>
    </p:spTree>
    <p:extLst>
      <p:ext uri="{BB962C8B-B14F-4D97-AF65-F5344CB8AC3E}">
        <p14:creationId xmlns:p14="http://schemas.microsoft.com/office/powerpoint/2010/main" val="499522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Holdings in the Allianz Technology Trust portfolio as of 31 March 2024: Hubspot 1.7%. Securities mentioned in this document are for illustrative purposes only and do not constitute a recommendation or solicitation to buy or sell any particular security. These securities will not necessarily be comprised in the portfolio by the time this document is disclosed or at any other subsequent date.</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Stock Example</a:t>
            </a:r>
          </a:p>
        </p:txBody>
      </p:sp>
      <p:sp>
        <p:nvSpPr>
          <p:cNvPr id="6" name="Title 2">
            <a:extLst>
              <a:ext uri="{FF2B5EF4-FFF2-40B4-BE49-F238E27FC236}">
                <a16:creationId xmlns:a16="http://schemas.microsoft.com/office/drawing/2014/main" id="{9C1EDEEA-620C-3680-02FE-275D582BCBFF}"/>
              </a:ext>
            </a:extLst>
          </p:cNvPr>
          <p:cNvSpPr txBox="1">
            <a:spLocks/>
          </p:cNvSpPr>
          <p:nvPr/>
        </p:nvSpPr>
        <p:spPr bwMode="gray">
          <a:xfrm>
            <a:off x="342105" y="1566789"/>
            <a:ext cx="4533913"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Tx/>
              <a:buFontTx/>
              <a:tabLst/>
            </a:pPr>
            <a:r>
              <a:rPr lang="en-US" sz="2800" dirty="0"/>
              <a:t>Hubspot (HUBS)</a:t>
            </a:r>
          </a:p>
        </p:txBody>
      </p:sp>
      <p:sp>
        <p:nvSpPr>
          <p:cNvPr id="7" name="Content Placeholder 27">
            <a:extLst>
              <a:ext uri="{FF2B5EF4-FFF2-40B4-BE49-F238E27FC236}">
                <a16:creationId xmlns:a16="http://schemas.microsoft.com/office/drawing/2014/main" id="{D532344B-EAAF-591C-DAEB-119F2A460F68}"/>
              </a:ext>
            </a:extLst>
          </p:cNvPr>
          <p:cNvSpPr txBox="1">
            <a:spLocks/>
          </p:cNvSpPr>
          <p:nvPr/>
        </p:nvSpPr>
        <p:spPr>
          <a:xfrm>
            <a:off x="253906" y="3382103"/>
            <a:ext cx="8723785" cy="1980029"/>
          </a:xfrm>
          <a:prstGeom prst="rect">
            <a:avLst/>
          </a:prstGeom>
        </p:spPr>
        <p:txBody>
          <a:bodyPr wrap="square">
            <a:sp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Font typeface="Wingdings" panose="05000000000000000000" pitchFamily="2" charset="2"/>
              <a:buNone/>
            </a:pPr>
            <a:r>
              <a:rPr lang="en-US" b="1" dirty="0"/>
              <a:t>Hubspot investment thesis:</a:t>
            </a:r>
          </a:p>
          <a:p>
            <a:r>
              <a:rPr lang="en-US" dirty="0"/>
              <a:t>End markets underspent post pandemic thus thought the business could accelerate. </a:t>
            </a:r>
          </a:p>
          <a:p>
            <a:r>
              <a:rPr lang="en-US" dirty="0"/>
              <a:t>New CEO making strides improving their go to market strategy via better focus on partner costs.  We had exposure to her from her Workday employment thus gave comfort knowing she would have impact.</a:t>
            </a:r>
          </a:p>
          <a:p>
            <a:r>
              <a:rPr lang="en-US" dirty="0"/>
              <a:t>Unified data is a long-term competitive advantage across many end markets but especially in the SMB where many organizations have employees doing multiple jobs (i.e. a single employee responsible to for content marketing and sales efforts).</a:t>
            </a:r>
          </a:p>
          <a:p>
            <a:r>
              <a:rPr lang="en-US" dirty="0"/>
              <a:t>Focus on improving operating margins and profitability post pandemic.</a:t>
            </a:r>
          </a:p>
        </p:txBody>
      </p:sp>
      <p:sp>
        <p:nvSpPr>
          <p:cNvPr id="8" name="Text Placeholder 4">
            <a:extLst>
              <a:ext uri="{FF2B5EF4-FFF2-40B4-BE49-F238E27FC236}">
                <a16:creationId xmlns:a16="http://schemas.microsoft.com/office/drawing/2014/main" id="{0AFE24F8-7429-1FFC-133C-AEB76B93AEF3}"/>
              </a:ext>
            </a:extLst>
          </p:cNvPr>
          <p:cNvSpPr txBox="1">
            <a:spLocks/>
          </p:cNvSpPr>
          <p:nvPr/>
        </p:nvSpPr>
        <p:spPr bwMode="gray">
          <a:xfrm>
            <a:off x="337692" y="2615089"/>
            <a:ext cx="8640000" cy="198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0" marR="0" indent="0" algn="l" defTabSz="1038977" rtl="0" eaLnBrk="1" fontAlgn="base" latinLnBrk="0" hangingPunct="1">
              <a:lnSpc>
                <a:spcPct val="100000"/>
              </a:lnSpc>
              <a:spcBef>
                <a:spcPts val="360"/>
              </a:spcBef>
              <a:spcAft>
                <a:spcPts val="360"/>
              </a:spcAft>
              <a:buClr>
                <a:schemeClr val="tx2"/>
              </a:buClr>
              <a:buSzTx/>
              <a:buFont typeface="Arial" panose="020B0604020202020204" pitchFamily="34" charset="0"/>
              <a:buNone/>
              <a:tabLst>
                <a:tab pos="203827" algn="l"/>
              </a:tabLst>
              <a:defRPr lang="en-GB" sz="1400" b="1" baseline="0" noProof="0" dirty="0">
                <a:solidFill>
                  <a:schemeClr val="tx2"/>
                </a:solidFill>
                <a:latin typeface="Arial" panose="020B0604020202020204" pitchFamily="34" charset="0"/>
                <a:ea typeface="+mn-ea"/>
                <a:cs typeface="+mn-cs"/>
              </a:defRPr>
            </a:lvl1pPr>
            <a:lvl2pPr marL="36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2pPr>
            <a:lvl3pPr marL="54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3pPr>
            <a:lvl4pPr marL="72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4pPr>
            <a:lvl5pPr marL="90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5pPr>
            <a:lvl6pPr marL="1289702"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6pPr>
            <a:lvl7pPr marL="1809191"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7pPr>
            <a:lvl8pPr marL="2328678"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8pPr>
            <a:lvl9pPr marL="2848166"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9pPr>
          </a:lstStyle>
          <a:p>
            <a:r>
              <a:rPr lang="en-US" b="0" dirty="0"/>
              <a:t>Hubspot is a next generation customer relationship management (CRM) platform.  Key competitive advantage driven by unified sales, service, and content solutions targeted at SMB space.</a:t>
            </a:r>
          </a:p>
        </p:txBody>
      </p:sp>
    </p:spTree>
    <p:extLst>
      <p:ext uri="{BB962C8B-B14F-4D97-AF65-F5344CB8AC3E}">
        <p14:creationId xmlns:p14="http://schemas.microsoft.com/office/powerpoint/2010/main" val="1507272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Holdings in the Allianz Technology Trust portfolio as of 31 March 2024: Monolithic Power Systems 2.4%. Securities mentioned in this document are for illustrative purposes only and do not constitute a recommendation or solicitation to buy or sell any particular security. These securities will not necessarily be comprised in the portfolio by the time this document is disclosed or at any other subsequent date.</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Stock Example</a:t>
            </a:r>
          </a:p>
        </p:txBody>
      </p:sp>
      <p:sp>
        <p:nvSpPr>
          <p:cNvPr id="6" name="Title 2">
            <a:extLst>
              <a:ext uri="{FF2B5EF4-FFF2-40B4-BE49-F238E27FC236}">
                <a16:creationId xmlns:a16="http://schemas.microsoft.com/office/drawing/2014/main" id="{9C1EDEEA-620C-3680-02FE-275D582BCBFF}"/>
              </a:ext>
            </a:extLst>
          </p:cNvPr>
          <p:cNvSpPr txBox="1">
            <a:spLocks/>
          </p:cNvSpPr>
          <p:nvPr/>
        </p:nvSpPr>
        <p:spPr bwMode="gray">
          <a:xfrm>
            <a:off x="342105" y="1566789"/>
            <a:ext cx="6266925"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Tx/>
              <a:buFontTx/>
              <a:tabLst/>
            </a:pPr>
            <a:r>
              <a:rPr lang="en-US" sz="2800" dirty="0"/>
              <a:t>Monolithic Power Systems (MPWR)</a:t>
            </a:r>
          </a:p>
        </p:txBody>
      </p:sp>
      <p:sp>
        <p:nvSpPr>
          <p:cNvPr id="7" name="Content Placeholder 27">
            <a:extLst>
              <a:ext uri="{FF2B5EF4-FFF2-40B4-BE49-F238E27FC236}">
                <a16:creationId xmlns:a16="http://schemas.microsoft.com/office/drawing/2014/main" id="{D532344B-EAAF-591C-DAEB-119F2A460F68}"/>
              </a:ext>
            </a:extLst>
          </p:cNvPr>
          <p:cNvSpPr txBox="1">
            <a:spLocks/>
          </p:cNvSpPr>
          <p:nvPr/>
        </p:nvSpPr>
        <p:spPr>
          <a:xfrm>
            <a:off x="253906" y="3382103"/>
            <a:ext cx="8723785" cy="1795363"/>
          </a:xfrm>
          <a:prstGeom prst="rect">
            <a:avLst/>
          </a:prstGeom>
        </p:spPr>
        <p:txBody>
          <a:bodyPr wrap="square">
            <a:sp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Font typeface="Wingdings" panose="05000000000000000000" pitchFamily="2" charset="2"/>
              <a:buNone/>
            </a:pPr>
            <a:r>
              <a:rPr lang="en-US" b="1" dirty="0"/>
              <a:t>Monolithic Power Systems investment thesis:</a:t>
            </a:r>
          </a:p>
          <a:p>
            <a:r>
              <a:rPr lang="en-US" dirty="0"/>
              <a:t>Superior design and production process with customers resulting in long term relationships and benefits from “cost down” process and next generation design in process.</a:t>
            </a:r>
          </a:p>
          <a:p>
            <a:r>
              <a:rPr lang="en-US" dirty="0"/>
              <a:t>Company has gained share in both up and down cycles.</a:t>
            </a:r>
          </a:p>
          <a:p>
            <a:r>
              <a:rPr lang="en-US" dirty="0"/>
              <a:t>In the last 4 down turns (2009, 2012, 2019, and 2023), the company was able to outgrow the semiconductor market by double digits.</a:t>
            </a:r>
          </a:p>
          <a:p>
            <a:r>
              <a:rPr lang="en-US" dirty="0"/>
              <a:t>Well-diversified end markets.</a:t>
            </a:r>
          </a:p>
        </p:txBody>
      </p:sp>
      <p:sp>
        <p:nvSpPr>
          <p:cNvPr id="8" name="Text Placeholder 4">
            <a:extLst>
              <a:ext uri="{FF2B5EF4-FFF2-40B4-BE49-F238E27FC236}">
                <a16:creationId xmlns:a16="http://schemas.microsoft.com/office/drawing/2014/main" id="{0AFE24F8-7429-1FFC-133C-AEB76B93AEF3}"/>
              </a:ext>
            </a:extLst>
          </p:cNvPr>
          <p:cNvSpPr txBox="1">
            <a:spLocks/>
          </p:cNvSpPr>
          <p:nvPr/>
        </p:nvSpPr>
        <p:spPr bwMode="gray">
          <a:xfrm>
            <a:off x="337692" y="2615089"/>
            <a:ext cx="8640000" cy="198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0" marR="0" indent="0" algn="l" defTabSz="1038977" rtl="0" eaLnBrk="1" fontAlgn="base" latinLnBrk="0" hangingPunct="1">
              <a:lnSpc>
                <a:spcPct val="100000"/>
              </a:lnSpc>
              <a:spcBef>
                <a:spcPts val="360"/>
              </a:spcBef>
              <a:spcAft>
                <a:spcPts val="360"/>
              </a:spcAft>
              <a:buClr>
                <a:schemeClr val="tx2"/>
              </a:buClr>
              <a:buSzTx/>
              <a:buFont typeface="Arial" panose="020B0604020202020204" pitchFamily="34" charset="0"/>
              <a:buNone/>
              <a:tabLst>
                <a:tab pos="203827" algn="l"/>
              </a:tabLst>
              <a:defRPr lang="en-GB" sz="1400" b="1" baseline="0" noProof="0" dirty="0">
                <a:solidFill>
                  <a:schemeClr val="tx2"/>
                </a:solidFill>
                <a:latin typeface="Arial" panose="020B0604020202020204" pitchFamily="34" charset="0"/>
                <a:ea typeface="+mn-ea"/>
                <a:cs typeface="+mn-cs"/>
              </a:defRPr>
            </a:lvl1pPr>
            <a:lvl2pPr marL="36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2pPr>
            <a:lvl3pPr marL="54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3pPr>
            <a:lvl4pPr marL="72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4pPr>
            <a:lvl5pPr marL="90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5pPr>
            <a:lvl6pPr marL="1289702"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6pPr>
            <a:lvl7pPr marL="1809191"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7pPr>
            <a:lvl8pPr marL="2328678"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8pPr>
            <a:lvl9pPr marL="2848166"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9pPr>
          </a:lstStyle>
          <a:p>
            <a:r>
              <a:rPr lang="en-US" b="0" dirty="0"/>
              <a:t>A leading semiconductor designer, developer and marketer of high-performance power systems, seeking to reduce total energy consumption in its customers' systems with green, practical and compact solutions.</a:t>
            </a:r>
          </a:p>
        </p:txBody>
      </p:sp>
    </p:spTree>
    <p:extLst>
      <p:ext uri="{BB962C8B-B14F-4D97-AF65-F5344CB8AC3E}">
        <p14:creationId xmlns:p14="http://schemas.microsoft.com/office/powerpoint/2010/main" val="244080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Holdings in the Allianz Technology Trust portfolio as of 31 March 2024: Meta Platforms 6.8%. Securities mentioned in this document are for illustrative purposes only and do not constitute a recommendation or solicitation to buy or sell any particular security. These securities will not necessarily be comprised in the portfolio by the time this document is disclosed or at any other subsequent date.</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Stock Example</a:t>
            </a:r>
          </a:p>
        </p:txBody>
      </p:sp>
      <p:sp>
        <p:nvSpPr>
          <p:cNvPr id="6" name="Title 2">
            <a:extLst>
              <a:ext uri="{FF2B5EF4-FFF2-40B4-BE49-F238E27FC236}">
                <a16:creationId xmlns:a16="http://schemas.microsoft.com/office/drawing/2014/main" id="{9C1EDEEA-620C-3680-02FE-275D582BCBFF}"/>
              </a:ext>
            </a:extLst>
          </p:cNvPr>
          <p:cNvSpPr txBox="1">
            <a:spLocks/>
          </p:cNvSpPr>
          <p:nvPr/>
        </p:nvSpPr>
        <p:spPr bwMode="gray">
          <a:xfrm>
            <a:off x="342105" y="1566789"/>
            <a:ext cx="6266925"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Tx/>
              <a:buFontTx/>
              <a:tabLst/>
            </a:pPr>
            <a:r>
              <a:rPr lang="en-US" sz="2800" dirty="0"/>
              <a:t>Meta Platforms (META)</a:t>
            </a:r>
          </a:p>
        </p:txBody>
      </p:sp>
      <p:sp>
        <p:nvSpPr>
          <p:cNvPr id="7" name="Content Placeholder 27">
            <a:extLst>
              <a:ext uri="{FF2B5EF4-FFF2-40B4-BE49-F238E27FC236}">
                <a16:creationId xmlns:a16="http://schemas.microsoft.com/office/drawing/2014/main" id="{D532344B-EAAF-591C-DAEB-119F2A460F68}"/>
              </a:ext>
            </a:extLst>
          </p:cNvPr>
          <p:cNvSpPr txBox="1">
            <a:spLocks/>
          </p:cNvSpPr>
          <p:nvPr/>
        </p:nvSpPr>
        <p:spPr>
          <a:xfrm>
            <a:off x="253906" y="3382103"/>
            <a:ext cx="8723785" cy="1713290"/>
          </a:xfrm>
          <a:prstGeom prst="rect">
            <a:avLst/>
          </a:prstGeom>
        </p:spPr>
        <p:txBody>
          <a:bodyPr wrap="square">
            <a:sp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Font typeface="Wingdings" panose="05000000000000000000" pitchFamily="2" charset="2"/>
              <a:buNone/>
            </a:pPr>
            <a:r>
              <a:rPr lang="en-US" b="1" dirty="0"/>
              <a:t>Meta Platforms investment thesis:</a:t>
            </a:r>
          </a:p>
          <a:p>
            <a:r>
              <a:rPr lang="en-US" dirty="0"/>
              <a:t>Good example of the “Lifecycle of Technology” investing.</a:t>
            </a:r>
          </a:p>
          <a:p>
            <a:r>
              <a:rPr lang="en-US" dirty="0"/>
              <a:t>First met the Company while private.</a:t>
            </a:r>
          </a:p>
          <a:p>
            <a:r>
              <a:rPr lang="en-US" dirty="0"/>
              <a:t>Recognized the difficult they were facing with competitive pressures via use of Grassroots Research in most of ’22.</a:t>
            </a:r>
          </a:p>
          <a:p>
            <a:r>
              <a:rPr lang="en-US" dirty="0"/>
              <a:t>Identified product improvements in Instagram in late ’22.</a:t>
            </a:r>
          </a:p>
          <a:p>
            <a:r>
              <a:rPr lang="en-US" dirty="0"/>
              <a:t>Valuation plus primary research gave us conviction to make this large position for the Trust.</a:t>
            </a:r>
          </a:p>
        </p:txBody>
      </p:sp>
      <p:sp>
        <p:nvSpPr>
          <p:cNvPr id="8" name="Text Placeholder 4">
            <a:extLst>
              <a:ext uri="{FF2B5EF4-FFF2-40B4-BE49-F238E27FC236}">
                <a16:creationId xmlns:a16="http://schemas.microsoft.com/office/drawing/2014/main" id="{0AFE24F8-7429-1FFC-133C-AEB76B93AEF3}"/>
              </a:ext>
            </a:extLst>
          </p:cNvPr>
          <p:cNvSpPr txBox="1">
            <a:spLocks/>
          </p:cNvSpPr>
          <p:nvPr/>
        </p:nvSpPr>
        <p:spPr bwMode="gray">
          <a:xfrm>
            <a:off x="337692" y="2615089"/>
            <a:ext cx="8640000" cy="198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0" marR="0" indent="0" algn="l" defTabSz="1038977" rtl="0" eaLnBrk="1" fontAlgn="base" latinLnBrk="0" hangingPunct="1">
              <a:lnSpc>
                <a:spcPct val="100000"/>
              </a:lnSpc>
              <a:spcBef>
                <a:spcPts val="360"/>
              </a:spcBef>
              <a:spcAft>
                <a:spcPts val="360"/>
              </a:spcAft>
              <a:buClr>
                <a:schemeClr val="tx2"/>
              </a:buClr>
              <a:buSzTx/>
              <a:buFont typeface="Arial" panose="020B0604020202020204" pitchFamily="34" charset="0"/>
              <a:buNone/>
              <a:tabLst>
                <a:tab pos="203827" algn="l"/>
              </a:tabLst>
              <a:defRPr lang="en-GB" sz="1400" b="1" baseline="0" noProof="0" dirty="0">
                <a:solidFill>
                  <a:schemeClr val="tx2"/>
                </a:solidFill>
                <a:latin typeface="Arial" panose="020B0604020202020204" pitchFamily="34" charset="0"/>
                <a:ea typeface="+mn-ea"/>
                <a:cs typeface="+mn-cs"/>
              </a:defRPr>
            </a:lvl1pPr>
            <a:lvl2pPr marL="36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2pPr>
            <a:lvl3pPr marL="54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3pPr>
            <a:lvl4pPr marL="72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4pPr>
            <a:lvl5pPr marL="90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5pPr>
            <a:lvl6pPr marL="1289702"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6pPr>
            <a:lvl7pPr marL="1809191"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7pPr>
            <a:lvl8pPr marL="2328678"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8pPr>
            <a:lvl9pPr marL="2848166"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9pPr>
          </a:lstStyle>
          <a:p>
            <a:r>
              <a:rPr lang="en-US" b="0" dirty="0"/>
              <a:t>Leading social media company with a number of properties under their umbrella (Facebook, Instagram, and  WhatsApp).</a:t>
            </a:r>
          </a:p>
        </p:txBody>
      </p:sp>
    </p:spTree>
    <p:extLst>
      <p:ext uri="{BB962C8B-B14F-4D97-AF65-F5344CB8AC3E}">
        <p14:creationId xmlns:p14="http://schemas.microsoft.com/office/powerpoint/2010/main" val="315362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6978CA-B67F-479A-B33F-82471BBCEA82}"/>
              </a:ext>
            </a:extLst>
          </p:cNvPr>
          <p:cNvSpPr>
            <a:spLocks noGrp="1"/>
          </p:cNvSpPr>
          <p:nvPr>
            <p:ph type="body" sz="quarter" idx="22"/>
          </p:nvPr>
        </p:nvSpPr>
        <p:spPr/>
        <p:txBody>
          <a:bodyPr/>
          <a:lstStyle/>
          <a:p>
            <a:r>
              <a:rPr lang="en-US" sz="800" dirty="0">
                <a:latin typeface="Arial Narrow" panose="020B0606020202030204" pitchFamily="34" charset="0"/>
              </a:rPr>
              <a:t>Grassroots Research</a:t>
            </a:r>
            <a:r>
              <a:rPr lang="en-US" sz="800" baseline="30000" dirty="0">
                <a:latin typeface="Arial Narrow" panose="020B0606020202030204" pitchFamily="34" charset="0"/>
              </a:rPr>
              <a:t>®</a:t>
            </a:r>
            <a:r>
              <a:rPr lang="en-US" sz="800" dirty="0">
                <a:latin typeface="Arial Narrow" panose="020B0606020202030204" pitchFamily="34" charset="0"/>
              </a:rPr>
              <a:t> and Grassroots</a:t>
            </a:r>
            <a:r>
              <a:rPr lang="en-US" sz="800" baseline="30000" dirty="0">
                <a:latin typeface="Arial Narrow" panose="020B0606020202030204" pitchFamily="34" charset="0"/>
              </a:rPr>
              <a:t>®</a:t>
            </a:r>
            <a:r>
              <a:rPr lang="en-US" sz="800" dirty="0">
                <a:latin typeface="Arial Narrow" panose="020B0606020202030204" pitchFamily="34" charset="0"/>
              </a:rPr>
              <a:t> are registered trademarks of Allianz Global Investors GmbH (AllianzGI) and are used by Voya Investment Management (Voya IM) pursuant to licensing agreement with AllianzGI. Research data used to generate Grassroots</a:t>
            </a:r>
            <a:r>
              <a:rPr lang="en-US" sz="800" baseline="30000" dirty="0">
                <a:latin typeface="Arial Narrow" panose="020B0606020202030204" pitchFamily="34" charset="0"/>
              </a:rPr>
              <a:t>®</a:t>
            </a:r>
            <a:r>
              <a:rPr lang="en-US" sz="800" dirty="0">
                <a:latin typeface="Arial Narrow" panose="020B0606020202030204" pitchFamily="34" charset="0"/>
              </a:rPr>
              <a:t> reports may be paid for by commissions generated by trades executed on behalf of clients. A performance of the strategy is not guaranteed and losses remain possible.</a:t>
            </a:r>
          </a:p>
          <a:p>
            <a:endParaRPr lang="en-US" dirty="0"/>
          </a:p>
        </p:txBody>
      </p:sp>
      <p:sp>
        <p:nvSpPr>
          <p:cNvPr id="3" name="Title 2">
            <a:extLst>
              <a:ext uri="{FF2B5EF4-FFF2-40B4-BE49-F238E27FC236}">
                <a16:creationId xmlns:a16="http://schemas.microsoft.com/office/drawing/2014/main" id="{7C66D994-F9B0-4376-B312-92030B4B1354}"/>
              </a:ext>
            </a:extLst>
          </p:cNvPr>
          <p:cNvSpPr>
            <a:spLocks noGrp="1"/>
          </p:cNvSpPr>
          <p:nvPr>
            <p:ph type="title"/>
          </p:nvPr>
        </p:nvSpPr>
        <p:spPr/>
        <p:txBody>
          <a:bodyPr/>
          <a:lstStyle/>
          <a:p>
            <a:r>
              <a:rPr lang="en-US" dirty="0"/>
              <a:t>Strategy designed to perform</a:t>
            </a:r>
          </a:p>
        </p:txBody>
      </p:sp>
      <p:graphicFrame>
        <p:nvGraphicFramePr>
          <p:cNvPr id="4" name="Table 40">
            <a:extLst>
              <a:ext uri="{FF2B5EF4-FFF2-40B4-BE49-F238E27FC236}">
                <a16:creationId xmlns:a16="http://schemas.microsoft.com/office/drawing/2014/main" id="{A628F7E2-42E2-40B0-89BD-2104DDE936E9}"/>
              </a:ext>
            </a:extLst>
          </p:cNvPr>
          <p:cNvGraphicFramePr>
            <a:graphicFrameLocks noGrp="1"/>
          </p:cNvGraphicFramePr>
          <p:nvPr/>
        </p:nvGraphicFramePr>
        <p:xfrm>
          <a:off x="-1" y="4000710"/>
          <a:ext cx="9537192" cy="868680"/>
        </p:xfrm>
        <a:graphic>
          <a:graphicData uri="http://schemas.openxmlformats.org/drawingml/2006/table">
            <a:tbl>
              <a:tblPr firstRow="1" bandRow="1">
                <a:tableStyleId>{69F1C513-6B68-6F4B-46F6-483468E27596}</a:tableStyleId>
              </a:tblPr>
              <a:tblGrid>
                <a:gridCol w="2560320">
                  <a:extLst>
                    <a:ext uri="{9D8B030D-6E8A-4147-A177-3AD203B41FA5}">
                      <a16:colId xmlns:a16="http://schemas.microsoft.com/office/drawing/2014/main" val="3664025527"/>
                    </a:ext>
                  </a:extLst>
                </a:gridCol>
                <a:gridCol w="6976872">
                  <a:extLst>
                    <a:ext uri="{9D8B030D-6E8A-4147-A177-3AD203B41FA5}">
                      <a16:colId xmlns:a16="http://schemas.microsoft.com/office/drawing/2014/main" val="4138550034"/>
                    </a:ext>
                  </a:extLst>
                </a:gridCol>
              </a:tblGrid>
              <a:tr h="868680">
                <a:tc>
                  <a:txBody>
                    <a:bodyPr/>
                    <a:lstStyle/>
                    <a:p>
                      <a:pPr marL="0" marR="0" indent="0" algn="l" defTabSz="914400" rtl="0" eaLnBrk="1" fontAlgn="base" latinLnBrk="0" hangingPunct="1">
                        <a:spcAft>
                          <a:spcPct val="25000"/>
                        </a:spcAft>
                        <a:buClr>
                          <a:schemeClr val="tx2"/>
                        </a:buClr>
                        <a:buSzTx/>
                        <a:buFont typeface="Wingdings" pitchFamily="2" charset="2"/>
                        <a:buNone/>
                        <a:tabLst/>
                      </a:pPr>
                      <a:r>
                        <a:rPr lang="en-US" sz="1600" b="0" dirty="0">
                          <a:solidFill>
                            <a:schemeClr val="bg1"/>
                          </a:solidFill>
                        </a:rPr>
                        <a:t>Diversification is key</a:t>
                      </a:r>
                    </a:p>
                  </a:txBody>
                  <a:tcPr marL="301752"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326295"/>
                    </a:solidFill>
                  </a:tcPr>
                </a:tc>
                <a:tc>
                  <a:txBody>
                    <a:bodyPr/>
                    <a:lstStyle/>
                    <a:p>
                      <a:pPr marL="91440" marR="0" indent="0" algn="l" defTabSz="914400" rtl="0" eaLnBrk="1" fontAlgn="base" latinLnBrk="0" hangingPunct="1">
                        <a:lnSpc>
                          <a:spcPct val="100000"/>
                        </a:lnSpc>
                        <a:spcAft>
                          <a:spcPts val="600"/>
                        </a:spcAft>
                        <a:buClr>
                          <a:srgbClr val="3C3C3C"/>
                        </a:buClr>
                        <a:buSzTx/>
                        <a:buFont typeface="Arial" panose="020B0604020202020204" pitchFamily="34" charset="0"/>
                        <a:buNone/>
                        <a:tabLst/>
                      </a:pPr>
                      <a:r>
                        <a:rPr kumimoji="0" lang="en-US" sz="1600" b="0" i="0" u="none" strike="noStrike" cap="none" spc="-20" normalizeH="0" baseline="0" dirty="0">
                          <a:ln>
                            <a:noFill/>
                          </a:ln>
                          <a:solidFill>
                            <a:srgbClr val="326295"/>
                          </a:solidFill>
                          <a:effectLst/>
                          <a:latin typeface="Arial" charset="0"/>
                        </a:rPr>
                        <a:t>We view diversification as critical to navigate somewhat unpredictable sub-sector rotation</a:t>
                      </a:r>
                    </a:p>
                  </a:txBody>
                  <a:tcPr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369343734"/>
                  </a:ext>
                </a:extLst>
              </a:tr>
            </a:tbl>
          </a:graphicData>
        </a:graphic>
      </p:graphicFrame>
      <p:graphicFrame>
        <p:nvGraphicFramePr>
          <p:cNvPr id="5" name="Table 40">
            <a:extLst>
              <a:ext uri="{FF2B5EF4-FFF2-40B4-BE49-F238E27FC236}">
                <a16:creationId xmlns:a16="http://schemas.microsoft.com/office/drawing/2014/main" id="{001CD034-77B3-4232-86AB-DF4D3A64A6F9}"/>
              </a:ext>
            </a:extLst>
          </p:cNvPr>
          <p:cNvGraphicFramePr>
            <a:graphicFrameLocks noGrp="1"/>
          </p:cNvGraphicFramePr>
          <p:nvPr/>
        </p:nvGraphicFramePr>
        <p:xfrm>
          <a:off x="-1" y="2931009"/>
          <a:ext cx="9539284" cy="864096"/>
        </p:xfrm>
        <a:graphic>
          <a:graphicData uri="http://schemas.openxmlformats.org/drawingml/2006/table">
            <a:tbl>
              <a:tblPr firstRow="1" bandRow="1">
                <a:tableStyleId>{69F1C513-6B68-6F4B-46F6-483468E27596}</a:tableStyleId>
              </a:tblPr>
              <a:tblGrid>
                <a:gridCol w="2560320">
                  <a:extLst>
                    <a:ext uri="{9D8B030D-6E8A-4147-A177-3AD203B41FA5}">
                      <a16:colId xmlns:a16="http://schemas.microsoft.com/office/drawing/2014/main" val="3664025527"/>
                    </a:ext>
                  </a:extLst>
                </a:gridCol>
                <a:gridCol w="6978964">
                  <a:extLst>
                    <a:ext uri="{9D8B030D-6E8A-4147-A177-3AD203B41FA5}">
                      <a16:colId xmlns:a16="http://schemas.microsoft.com/office/drawing/2014/main" val="4138550034"/>
                    </a:ext>
                  </a:extLst>
                </a:gridCol>
              </a:tblGrid>
              <a:tr h="864096">
                <a:tc>
                  <a:txBody>
                    <a:bodyPr/>
                    <a:lstStyle/>
                    <a:p>
                      <a:pPr marL="0" marR="0" indent="0" algn="l" defTabSz="914400" rtl="0" eaLnBrk="1" fontAlgn="base" latinLnBrk="0" hangingPunct="1">
                        <a:spcAft>
                          <a:spcPct val="25000"/>
                        </a:spcAft>
                        <a:buClr>
                          <a:schemeClr val="tx2"/>
                        </a:buClr>
                        <a:buSzTx/>
                        <a:buFont typeface="Wingdings" pitchFamily="2" charset="2"/>
                        <a:buNone/>
                        <a:tabLst/>
                      </a:pPr>
                      <a:r>
                        <a:rPr lang="en-US" sz="1600" b="0" dirty="0">
                          <a:solidFill>
                            <a:schemeClr val="bg1"/>
                          </a:solidFill>
                        </a:rPr>
                        <a:t>Risk-focused process</a:t>
                      </a:r>
                    </a:p>
                  </a:txBody>
                  <a:tcPr marL="301752"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91440" marR="0" indent="0" algn="l" defTabSz="914400" rtl="0" eaLnBrk="1" fontAlgn="base" latinLnBrk="0" hangingPunct="1">
                        <a:lnSpc>
                          <a:spcPct val="100000"/>
                        </a:lnSpc>
                        <a:spcAft>
                          <a:spcPts val="600"/>
                        </a:spcAft>
                        <a:buClr>
                          <a:srgbClr val="3C3C3C"/>
                        </a:buClr>
                        <a:buSzTx/>
                        <a:buFont typeface="Arial" panose="020B0604020202020204" pitchFamily="34" charset="0"/>
                        <a:buNone/>
                        <a:tabLst/>
                      </a:pPr>
                      <a:r>
                        <a:rPr kumimoji="0" lang="en-US" sz="1600" b="0" i="0" u="none" strike="noStrike" cap="none" spc="-20" normalizeH="0" baseline="0" dirty="0">
                          <a:ln>
                            <a:noFill/>
                          </a:ln>
                          <a:solidFill>
                            <a:schemeClr val="accent3"/>
                          </a:solidFill>
                          <a:effectLst/>
                          <a:latin typeface="Arial" charset="0"/>
                        </a:rPr>
                        <a:t>Our approach seeks to mitigate “blow-up” risk by buying market leaders where the probability of positive total return potential may be higher</a:t>
                      </a:r>
                    </a:p>
                  </a:txBody>
                  <a:tcPr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369343734"/>
                  </a:ext>
                </a:extLst>
              </a:tr>
            </a:tbl>
          </a:graphicData>
        </a:graphic>
      </p:graphicFrame>
      <p:graphicFrame>
        <p:nvGraphicFramePr>
          <p:cNvPr id="6" name="Table 40">
            <a:extLst>
              <a:ext uri="{FF2B5EF4-FFF2-40B4-BE49-F238E27FC236}">
                <a16:creationId xmlns:a16="http://schemas.microsoft.com/office/drawing/2014/main" id="{CA84A4CC-F814-4634-B4FA-A090FF4A16BF}"/>
              </a:ext>
            </a:extLst>
          </p:cNvPr>
          <p:cNvGraphicFramePr>
            <a:graphicFrameLocks noGrp="1"/>
          </p:cNvGraphicFramePr>
          <p:nvPr/>
        </p:nvGraphicFramePr>
        <p:xfrm>
          <a:off x="-1" y="1867528"/>
          <a:ext cx="9558843" cy="864096"/>
        </p:xfrm>
        <a:graphic>
          <a:graphicData uri="http://schemas.openxmlformats.org/drawingml/2006/table">
            <a:tbl>
              <a:tblPr firstRow="1" bandRow="1">
                <a:tableStyleId>{69F1C513-6B68-6F4B-46F6-483468E27596}</a:tableStyleId>
              </a:tblPr>
              <a:tblGrid>
                <a:gridCol w="2560320">
                  <a:extLst>
                    <a:ext uri="{9D8B030D-6E8A-4147-A177-3AD203B41FA5}">
                      <a16:colId xmlns:a16="http://schemas.microsoft.com/office/drawing/2014/main" val="3664025527"/>
                    </a:ext>
                  </a:extLst>
                </a:gridCol>
                <a:gridCol w="6998523">
                  <a:extLst>
                    <a:ext uri="{9D8B030D-6E8A-4147-A177-3AD203B41FA5}">
                      <a16:colId xmlns:a16="http://schemas.microsoft.com/office/drawing/2014/main" val="4138550034"/>
                    </a:ext>
                  </a:extLst>
                </a:gridCol>
              </a:tblGrid>
              <a:tr h="864096">
                <a:tc>
                  <a:txBody>
                    <a:bodyPr/>
                    <a:lstStyle/>
                    <a:p>
                      <a:pPr marL="0" marR="0" indent="0" algn="l" defTabSz="914400" rtl="0" eaLnBrk="1" fontAlgn="base" latinLnBrk="0" hangingPunct="1">
                        <a:spcAft>
                          <a:spcPct val="25000"/>
                        </a:spcAft>
                        <a:buClr>
                          <a:schemeClr val="tx2"/>
                        </a:buClr>
                        <a:buSzTx/>
                        <a:buFont typeface="Wingdings" pitchFamily="2" charset="2"/>
                        <a:buNone/>
                        <a:tabLst/>
                      </a:pPr>
                      <a:r>
                        <a:rPr lang="en-US" sz="1600" b="0" dirty="0">
                          <a:solidFill>
                            <a:schemeClr val="bg1"/>
                          </a:solidFill>
                        </a:rPr>
                        <a:t>Multi-pronged investment identification</a:t>
                      </a:r>
                    </a:p>
                  </a:txBody>
                  <a:tcPr marL="301752"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91440" marR="0" indent="0" algn="l" defTabSz="914400" rtl="0" eaLnBrk="1" fontAlgn="base" latinLnBrk="0" hangingPunct="1">
                        <a:lnSpc>
                          <a:spcPct val="100000"/>
                        </a:lnSpc>
                        <a:spcAft>
                          <a:spcPts val="600"/>
                        </a:spcAft>
                        <a:buClr>
                          <a:srgbClr val="3C3C3C"/>
                        </a:buClr>
                        <a:buSzTx/>
                        <a:buFont typeface="Arial" panose="020B0604020202020204" pitchFamily="34" charset="0"/>
                        <a:buNone/>
                        <a:tabLst/>
                      </a:pPr>
                      <a:r>
                        <a:rPr kumimoji="0" lang="en-US" sz="1600" b="0" i="0" u="none" strike="noStrike" cap="none" spc="-20" normalizeH="0" baseline="0" dirty="0">
                          <a:ln>
                            <a:noFill/>
                          </a:ln>
                          <a:solidFill>
                            <a:schemeClr val="tx2"/>
                          </a:solidFill>
                          <a:effectLst/>
                          <a:latin typeface="Arial" charset="0"/>
                        </a:rPr>
                        <a:t>Traditional stock selection is driven by boots on the ground expertise in Silicon Valley, complemented by Grassroots® Research</a:t>
                      </a:r>
                    </a:p>
                  </a:txBody>
                  <a:tcPr marB="91440"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369343734"/>
                  </a:ext>
                </a:extLst>
              </a:tr>
            </a:tbl>
          </a:graphicData>
        </a:graphic>
      </p:graphicFrame>
    </p:spTree>
    <p:extLst>
      <p:ext uri="{BB962C8B-B14F-4D97-AF65-F5344CB8AC3E}">
        <p14:creationId xmlns:p14="http://schemas.microsoft.com/office/powerpoint/2010/main" val="262124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58C97C-1DAA-4D29-8C26-B7D3FB9CEB38}"/>
              </a:ext>
            </a:extLst>
          </p:cNvPr>
          <p:cNvSpPr>
            <a:spLocks noGrp="1"/>
          </p:cNvSpPr>
          <p:nvPr>
            <p:ph type="title"/>
          </p:nvPr>
        </p:nvSpPr>
        <p:spPr/>
        <p:txBody>
          <a:bodyPr/>
          <a:lstStyle/>
          <a:p>
            <a:r>
              <a:rPr lang="en-US" sz="4500" dirty="0"/>
              <a:t>Appendix</a:t>
            </a:r>
          </a:p>
        </p:txBody>
      </p:sp>
    </p:spTree>
    <p:extLst>
      <p:ext uri="{BB962C8B-B14F-4D97-AF65-F5344CB8AC3E}">
        <p14:creationId xmlns:p14="http://schemas.microsoft.com/office/powerpoint/2010/main" val="162626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22"/>
          </p:nvPr>
        </p:nvSpPr>
        <p:spPr/>
        <p:txBody>
          <a:bodyPr/>
          <a:lstStyle/>
          <a:p>
            <a:r>
              <a:rPr lang="en-US" dirty="0">
                <a:latin typeface="Arial Narrow" pitchFamily="34" charset="0"/>
              </a:rPr>
              <a:t>Source Voya IM, as at 31 March 2024. Top ten countries and sectors by representative account weight. The tables above do not include cash held in the representative account. The Global Industry Classifications Standard (GICS ®) is the exclusive property and a service mark of Morgan Stanley Capital International Inc. and Standard &amp; Poor’s, a division of The McGraw-Hill Companies, Inc. See additional disclosure at the end of this presentation. This is for guidance only and not indicative of future allocation.</a:t>
            </a:r>
          </a:p>
        </p:txBody>
      </p:sp>
      <p:sp>
        <p:nvSpPr>
          <p:cNvPr id="18" name="Text Placeholder 7">
            <a:extLst>
              <a:ext uri="{FF2B5EF4-FFF2-40B4-BE49-F238E27FC236}">
                <a16:creationId xmlns:a16="http://schemas.microsoft.com/office/drawing/2014/main" id="{D6F1D852-A25F-4A56-99B0-619FB7E6DA24}"/>
              </a:ext>
            </a:extLst>
          </p:cNvPr>
          <p:cNvSpPr>
            <a:spLocks noGrp="1"/>
          </p:cNvSpPr>
          <p:nvPr>
            <p:ph type="body" sz="quarter" idx="24"/>
          </p:nvPr>
        </p:nvSpPr>
        <p:spPr>
          <a:xfrm>
            <a:off x="323924" y="1833646"/>
            <a:ext cx="4530575" cy="184666"/>
          </a:xfrm>
        </p:spPr>
        <p:txBody>
          <a:bodyPr/>
          <a:lstStyle/>
          <a:p>
            <a:r>
              <a:rPr lang="en-US" dirty="0">
                <a:solidFill>
                  <a:schemeClr val="tx1"/>
                </a:solidFill>
              </a:rPr>
              <a:t>As of March 31, 2024</a:t>
            </a:r>
          </a:p>
        </p:txBody>
      </p:sp>
      <p:sp>
        <p:nvSpPr>
          <p:cNvPr id="17" name="Text Placeholder 6">
            <a:extLst>
              <a:ext uri="{FF2B5EF4-FFF2-40B4-BE49-F238E27FC236}">
                <a16:creationId xmlns:a16="http://schemas.microsoft.com/office/drawing/2014/main" id="{0EB3DA19-C820-4742-BFA1-CA12684B0B7B}"/>
              </a:ext>
            </a:extLst>
          </p:cNvPr>
          <p:cNvSpPr>
            <a:spLocks noGrp="1"/>
          </p:cNvSpPr>
          <p:nvPr>
            <p:ph type="body" sz="quarter" idx="23"/>
          </p:nvPr>
        </p:nvSpPr>
        <p:spPr/>
        <p:txBody>
          <a:bodyPr/>
          <a:lstStyle/>
          <a:p>
            <a:r>
              <a:rPr lang="en-US" dirty="0"/>
              <a:t>Allianz Technology Trust vs. Dow Jones World Technology Index </a:t>
            </a:r>
          </a:p>
        </p:txBody>
      </p:sp>
      <p:sp>
        <p:nvSpPr>
          <p:cNvPr id="16" name="Title 4">
            <a:extLst>
              <a:ext uri="{FF2B5EF4-FFF2-40B4-BE49-F238E27FC236}">
                <a16:creationId xmlns:a16="http://schemas.microsoft.com/office/drawing/2014/main" id="{170B9FEC-4C72-4DB5-B958-3A8AF3DA374B}"/>
              </a:ext>
            </a:extLst>
          </p:cNvPr>
          <p:cNvSpPr>
            <a:spLocks noGrp="1"/>
          </p:cNvSpPr>
          <p:nvPr>
            <p:ph type="title"/>
          </p:nvPr>
        </p:nvSpPr>
        <p:spPr/>
        <p:txBody>
          <a:bodyPr/>
          <a:lstStyle/>
          <a:p>
            <a:r>
              <a:rPr lang="en-US" dirty="0">
                <a:solidFill>
                  <a:srgbClr val="003781"/>
                </a:solidFill>
              </a:rPr>
              <a:t>Industry &amp; country weights</a:t>
            </a:r>
          </a:p>
        </p:txBody>
      </p:sp>
      <p:sp>
        <p:nvSpPr>
          <p:cNvPr id="6" name="Text Box 23"/>
          <p:cNvSpPr txBox="1">
            <a:spLocks noChangeArrowheads="1"/>
          </p:cNvSpPr>
          <p:nvPr/>
        </p:nvSpPr>
        <p:spPr bwMode="auto">
          <a:xfrm>
            <a:off x="467723" y="2316750"/>
            <a:ext cx="1594988"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Aft>
                <a:spcPts val="700"/>
              </a:spcAft>
              <a:buClr>
                <a:srgbClr val="003087"/>
              </a:buClr>
              <a:buSzPct val="110000"/>
              <a:buFont typeface="Wingdings" pitchFamily="2" charset="2"/>
              <a:buChar char="§"/>
              <a:defRPr sz="1200">
                <a:solidFill>
                  <a:schemeClr val="tx1"/>
                </a:solidFill>
                <a:latin typeface="Arial" charset="0"/>
              </a:defRPr>
            </a:lvl1pPr>
            <a:lvl2pPr marL="742950" indent="-285750" eaLnBrk="0" hangingPunct="0">
              <a:spcAft>
                <a:spcPts val="700"/>
              </a:spcAft>
              <a:buClr>
                <a:srgbClr val="003087"/>
              </a:buClr>
              <a:buFont typeface="Arial" charset="0"/>
              <a:buChar char="–"/>
              <a:defRPr sz="1200">
                <a:solidFill>
                  <a:schemeClr val="tx1"/>
                </a:solidFill>
                <a:latin typeface="Arial" charset="0"/>
              </a:defRPr>
            </a:lvl2pPr>
            <a:lvl3pPr marL="1143000" indent="-228600" eaLnBrk="0" hangingPunct="0">
              <a:spcAft>
                <a:spcPts val="700"/>
              </a:spcAft>
              <a:buClr>
                <a:srgbClr val="003087"/>
              </a:buClr>
              <a:buSzPct val="110000"/>
              <a:buChar char="•"/>
              <a:defRPr sz="1200">
                <a:solidFill>
                  <a:schemeClr val="tx1"/>
                </a:solidFill>
                <a:latin typeface="Arial" charset="0"/>
              </a:defRPr>
            </a:lvl3pPr>
            <a:lvl4pPr marL="1600200" indent="-228600" eaLnBrk="0" hangingPunct="0">
              <a:spcAft>
                <a:spcPts val="700"/>
              </a:spcAft>
              <a:buClr>
                <a:srgbClr val="003087"/>
              </a:buClr>
              <a:buFont typeface="Arial" charset="0"/>
              <a:buChar char="–"/>
              <a:defRPr sz="1200">
                <a:solidFill>
                  <a:schemeClr val="tx1"/>
                </a:solidFill>
                <a:latin typeface="Arial" charset="0"/>
              </a:defRPr>
            </a:lvl4pPr>
            <a:lvl5pPr marL="2057400" indent="-228600" eaLnBrk="0" hangingPunct="0">
              <a:spcAft>
                <a:spcPts val="700"/>
              </a:spcAft>
              <a:buClr>
                <a:srgbClr val="003087"/>
              </a:buClr>
              <a:buChar char="•"/>
              <a:defRPr sz="1200">
                <a:solidFill>
                  <a:schemeClr val="tx1"/>
                </a:solidFill>
                <a:latin typeface="Arial" charset="0"/>
              </a:defRPr>
            </a:lvl5pPr>
            <a:lvl6pPr marL="2514600" indent="-228600" eaLnBrk="0" fontAlgn="base" hangingPunct="0">
              <a:spcBef>
                <a:spcPct val="0"/>
              </a:spcBef>
              <a:spcAft>
                <a:spcPts val="700"/>
              </a:spcAft>
              <a:buClr>
                <a:srgbClr val="003087"/>
              </a:buClr>
              <a:buChar char="•"/>
              <a:defRPr sz="1200">
                <a:solidFill>
                  <a:schemeClr val="tx1"/>
                </a:solidFill>
                <a:latin typeface="Arial" charset="0"/>
              </a:defRPr>
            </a:lvl6pPr>
            <a:lvl7pPr marL="2971800" indent="-228600" eaLnBrk="0" fontAlgn="base" hangingPunct="0">
              <a:spcBef>
                <a:spcPct val="0"/>
              </a:spcBef>
              <a:spcAft>
                <a:spcPts val="700"/>
              </a:spcAft>
              <a:buClr>
                <a:srgbClr val="003087"/>
              </a:buClr>
              <a:buChar char="•"/>
              <a:defRPr sz="1200">
                <a:solidFill>
                  <a:schemeClr val="tx1"/>
                </a:solidFill>
                <a:latin typeface="Arial" charset="0"/>
              </a:defRPr>
            </a:lvl7pPr>
            <a:lvl8pPr marL="3429000" indent="-228600" eaLnBrk="0" fontAlgn="base" hangingPunct="0">
              <a:spcBef>
                <a:spcPct val="0"/>
              </a:spcBef>
              <a:spcAft>
                <a:spcPts val="700"/>
              </a:spcAft>
              <a:buClr>
                <a:srgbClr val="003087"/>
              </a:buClr>
              <a:buChar char="•"/>
              <a:defRPr sz="1200">
                <a:solidFill>
                  <a:schemeClr val="tx1"/>
                </a:solidFill>
                <a:latin typeface="Arial" charset="0"/>
              </a:defRPr>
            </a:lvl8pPr>
            <a:lvl9pPr marL="3886200" indent="-228600" eaLnBrk="0" fontAlgn="base" hangingPunct="0">
              <a:spcBef>
                <a:spcPct val="0"/>
              </a:spcBef>
              <a:spcAft>
                <a:spcPts val="700"/>
              </a:spcAft>
              <a:buClr>
                <a:srgbClr val="003087"/>
              </a:buClr>
              <a:buChar char="•"/>
              <a:defRPr sz="1200">
                <a:solidFill>
                  <a:schemeClr val="tx1"/>
                </a:solidFill>
                <a:latin typeface="Arial" charset="0"/>
              </a:defRPr>
            </a:lvl9pPr>
          </a:lstStyle>
          <a:p>
            <a:pPr algn="just" eaLnBrk="1" hangingPunct="1">
              <a:spcBef>
                <a:spcPct val="0"/>
              </a:spcBef>
              <a:spcAft>
                <a:spcPct val="0"/>
              </a:spcAft>
              <a:buClrTx/>
              <a:buSzTx/>
              <a:buNone/>
            </a:pPr>
            <a:r>
              <a:rPr lang="en-US" altLang="en-US" dirty="0">
                <a:solidFill>
                  <a:srgbClr val="000000"/>
                </a:solidFill>
                <a:cs typeface="Arial" charset="0"/>
              </a:rPr>
              <a:t>Industry weightings (%)</a:t>
            </a:r>
            <a:endParaRPr lang="en-US" altLang="en-US" baseline="30000" dirty="0">
              <a:solidFill>
                <a:srgbClr val="000000"/>
              </a:solidFill>
              <a:cs typeface="Arial" charset="0"/>
            </a:endParaRPr>
          </a:p>
        </p:txBody>
      </p:sp>
      <p:sp>
        <p:nvSpPr>
          <p:cNvPr id="7" name="Text Box 24"/>
          <p:cNvSpPr txBox="1">
            <a:spLocks noChangeArrowheads="1"/>
          </p:cNvSpPr>
          <p:nvPr/>
        </p:nvSpPr>
        <p:spPr bwMode="auto">
          <a:xfrm>
            <a:off x="5283080" y="2306411"/>
            <a:ext cx="1585370"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spcAft>
                <a:spcPts val="700"/>
              </a:spcAft>
              <a:buClr>
                <a:srgbClr val="003087"/>
              </a:buClr>
              <a:buSzPct val="110000"/>
              <a:buFont typeface="Wingdings" pitchFamily="2" charset="2"/>
              <a:buChar char="§"/>
              <a:defRPr sz="1200">
                <a:solidFill>
                  <a:schemeClr val="tx1"/>
                </a:solidFill>
                <a:latin typeface="Arial" charset="0"/>
              </a:defRPr>
            </a:lvl1pPr>
            <a:lvl2pPr marL="742950" indent="-285750" eaLnBrk="0" hangingPunct="0">
              <a:spcAft>
                <a:spcPts val="700"/>
              </a:spcAft>
              <a:buClr>
                <a:srgbClr val="003087"/>
              </a:buClr>
              <a:buFont typeface="Arial" charset="0"/>
              <a:buChar char="–"/>
              <a:defRPr sz="1200">
                <a:solidFill>
                  <a:schemeClr val="tx1"/>
                </a:solidFill>
                <a:latin typeface="Arial" charset="0"/>
              </a:defRPr>
            </a:lvl2pPr>
            <a:lvl3pPr marL="1143000" indent="-228600" eaLnBrk="0" hangingPunct="0">
              <a:spcAft>
                <a:spcPts val="700"/>
              </a:spcAft>
              <a:buClr>
                <a:srgbClr val="003087"/>
              </a:buClr>
              <a:buSzPct val="110000"/>
              <a:buChar char="•"/>
              <a:defRPr sz="1200">
                <a:solidFill>
                  <a:schemeClr val="tx1"/>
                </a:solidFill>
                <a:latin typeface="Arial" charset="0"/>
              </a:defRPr>
            </a:lvl3pPr>
            <a:lvl4pPr marL="1600200" indent="-228600" eaLnBrk="0" hangingPunct="0">
              <a:spcAft>
                <a:spcPts val="700"/>
              </a:spcAft>
              <a:buClr>
                <a:srgbClr val="003087"/>
              </a:buClr>
              <a:buFont typeface="Arial" charset="0"/>
              <a:buChar char="–"/>
              <a:defRPr sz="1200">
                <a:solidFill>
                  <a:schemeClr val="tx1"/>
                </a:solidFill>
                <a:latin typeface="Arial" charset="0"/>
              </a:defRPr>
            </a:lvl4pPr>
            <a:lvl5pPr marL="2057400" indent="-228600" eaLnBrk="0" hangingPunct="0">
              <a:spcAft>
                <a:spcPts val="700"/>
              </a:spcAft>
              <a:buClr>
                <a:srgbClr val="003087"/>
              </a:buClr>
              <a:buChar char="•"/>
              <a:defRPr sz="1200">
                <a:solidFill>
                  <a:schemeClr val="tx1"/>
                </a:solidFill>
                <a:latin typeface="Arial" charset="0"/>
              </a:defRPr>
            </a:lvl5pPr>
            <a:lvl6pPr marL="2514600" indent="-228600" eaLnBrk="0" fontAlgn="base" hangingPunct="0">
              <a:spcBef>
                <a:spcPct val="0"/>
              </a:spcBef>
              <a:spcAft>
                <a:spcPts val="700"/>
              </a:spcAft>
              <a:buClr>
                <a:srgbClr val="003087"/>
              </a:buClr>
              <a:buChar char="•"/>
              <a:defRPr sz="1200">
                <a:solidFill>
                  <a:schemeClr val="tx1"/>
                </a:solidFill>
                <a:latin typeface="Arial" charset="0"/>
              </a:defRPr>
            </a:lvl6pPr>
            <a:lvl7pPr marL="2971800" indent="-228600" eaLnBrk="0" fontAlgn="base" hangingPunct="0">
              <a:spcBef>
                <a:spcPct val="0"/>
              </a:spcBef>
              <a:spcAft>
                <a:spcPts val="700"/>
              </a:spcAft>
              <a:buClr>
                <a:srgbClr val="003087"/>
              </a:buClr>
              <a:buChar char="•"/>
              <a:defRPr sz="1200">
                <a:solidFill>
                  <a:schemeClr val="tx1"/>
                </a:solidFill>
                <a:latin typeface="Arial" charset="0"/>
              </a:defRPr>
            </a:lvl7pPr>
            <a:lvl8pPr marL="3429000" indent="-228600" eaLnBrk="0" fontAlgn="base" hangingPunct="0">
              <a:spcBef>
                <a:spcPct val="0"/>
              </a:spcBef>
              <a:spcAft>
                <a:spcPts val="700"/>
              </a:spcAft>
              <a:buClr>
                <a:srgbClr val="003087"/>
              </a:buClr>
              <a:buChar char="•"/>
              <a:defRPr sz="1200">
                <a:solidFill>
                  <a:schemeClr val="tx1"/>
                </a:solidFill>
                <a:latin typeface="Arial" charset="0"/>
              </a:defRPr>
            </a:lvl8pPr>
            <a:lvl9pPr marL="3886200" indent="-228600" eaLnBrk="0" fontAlgn="base" hangingPunct="0">
              <a:spcBef>
                <a:spcPct val="0"/>
              </a:spcBef>
              <a:spcAft>
                <a:spcPts val="700"/>
              </a:spcAft>
              <a:buClr>
                <a:srgbClr val="003087"/>
              </a:buClr>
              <a:buChar char="•"/>
              <a:defRPr sz="1200">
                <a:solidFill>
                  <a:schemeClr val="tx1"/>
                </a:solidFill>
                <a:latin typeface="Arial" charset="0"/>
              </a:defRPr>
            </a:lvl9pPr>
          </a:lstStyle>
          <a:p>
            <a:pPr algn="just" eaLnBrk="1" hangingPunct="1">
              <a:spcBef>
                <a:spcPct val="0"/>
              </a:spcBef>
              <a:spcAft>
                <a:spcPct val="0"/>
              </a:spcAft>
              <a:buClrTx/>
              <a:buSzTx/>
              <a:buNone/>
            </a:pPr>
            <a:r>
              <a:rPr lang="en-US" altLang="en-US" dirty="0">
                <a:solidFill>
                  <a:srgbClr val="000000"/>
                </a:solidFill>
                <a:cs typeface="Arial" charset="0"/>
              </a:rPr>
              <a:t>Country weightings (%)</a:t>
            </a:r>
            <a:endParaRPr lang="en-US" altLang="en-US" baseline="30000" dirty="0">
              <a:solidFill>
                <a:srgbClr val="000000"/>
              </a:solidFill>
              <a:cs typeface="Arial" charset="0"/>
            </a:endParaRPr>
          </a:p>
        </p:txBody>
      </p:sp>
      <p:graphicFrame>
        <p:nvGraphicFramePr>
          <p:cNvPr id="34" name="Chart 33" descr="Data from AutoRun"/>
          <p:cNvGraphicFramePr/>
          <p:nvPr/>
        </p:nvGraphicFramePr>
        <p:xfrm>
          <a:off x="5195295" y="2479190"/>
          <a:ext cx="4194508" cy="36487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B5A22899-A7D4-4D3C-B329-DC99AA8712E3}"/>
              </a:ext>
            </a:extLst>
          </p:cNvPr>
          <p:cNvGraphicFramePr>
            <a:graphicFrameLocks/>
          </p:cNvGraphicFramePr>
          <p:nvPr/>
        </p:nvGraphicFramePr>
        <p:xfrm>
          <a:off x="181534" y="2409083"/>
          <a:ext cx="4672965" cy="3931920"/>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3826149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Source: FactSet, showing annual performance in USD from April 1, 2023 to March 31, 2024.  Industry weights with less than 10 bps weight have been excluded due to space limitations.  Past performance is not indicative of future results. This is for guidance only and not indicative of future allocation.</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Returns have beaten our benchmark thanks to stock selection </a:t>
            </a:r>
          </a:p>
        </p:txBody>
      </p:sp>
      <p:sp>
        <p:nvSpPr>
          <p:cNvPr id="5" name="Text Placeholder 3">
            <a:extLst>
              <a:ext uri="{FF2B5EF4-FFF2-40B4-BE49-F238E27FC236}">
                <a16:creationId xmlns:a16="http://schemas.microsoft.com/office/drawing/2014/main" id="{3AA65C42-17CE-7FFF-D9CC-5817D36A4617}"/>
              </a:ext>
            </a:extLst>
          </p:cNvPr>
          <p:cNvSpPr txBox="1">
            <a:spLocks/>
          </p:cNvSpPr>
          <p:nvPr/>
        </p:nvSpPr>
        <p:spPr>
          <a:xfrm>
            <a:off x="287010"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1 year industry attribution: Allianz Technology Trust vs. Dow Jones World Technology</a:t>
            </a:r>
          </a:p>
        </p:txBody>
      </p:sp>
      <p:graphicFrame>
        <p:nvGraphicFramePr>
          <p:cNvPr id="6" name="Table 5">
            <a:extLst>
              <a:ext uri="{FF2B5EF4-FFF2-40B4-BE49-F238E27FC236}">
                <a16:creationId xmlns:a16="http://schemas.microsoft.com/office/drawing/2014/main" id="{065C5D4E-6E33-0705-D670-443DE8ABC986}"/>
              </a:ext>
            </a:extLst>
          </p:cNvPr>
          <p:cNvGraphicFramePr>
            <a:graphicFrameLocks noGrp="1"/>
          </p:cNvGraphicFramePr>
          <p:nvPr>
            <p:custDataLst>
              <p:tags r:id="rId1"/>
            </p:custDataLst>
          </p:nvPr>
        </p:nvGraphicFramePr>
        <p:xfrm>
          <a:off x="405479" y="2142574"/>
          <a:ext cx="8854387" cy="3812612"/>
        </p:xfrm>
        <a:graphic>
          <a:graphicData uri="http://schemas.openxmlformats.org/drawingml/2006/table">
            <a:tbl>
              <a:tblPr>
                <a:tableStyleId>{69F1C513-6B68-6F4B-46F6-483468E27596}</a:tableStyleId>
              </a:tblPr>
              <a:tblGrid>
                <a:gridCol w="2349124">
                  <a:extLst>
                    <a:ext uri="{9D8B030D-6E8A-4147-A177-3AD203B41FA5}">
                      <a16:colId xmlns:a16="http://schemas.microsoft.com/office/drawing/2014/main" val="572458349"/>
                    </a:ext>
                  </a:extLst>
                </a:gridCol>
                <a:gridCol w="722807">
                  <a:extLst>
                    <a:ext uri="{9D8B030D-6E8A-4147-A177-3AD203B41FA5}">
                      <a16:colId xmlns:a16="http://schemas.microsoft.com/office/drawing/2014/main" val="2061896188"/>
                    </a:ext>
                  </a:extLst>
                </a:gridCol>
                <a:gridCol w="722807">
                  <a:extLst>
                    <a:ext uri="{9D8B030D-6E8A-4147-A177-3AD203B41FA5}">
                      <a16:colId xmlns:a16="http://schemas.microsoft.com/office/drawing/2014/main" val="1436653756"/>
                    </a:ext>
                  </a:extLst>
                </a:gridCol>
                <a:gridCol w="722807">
                  <a:extLst>
                    <a:ext uri="{9D8B030D-6E8A-4147-A177-3AD203B41FA5}">
                      <a16:colId xmlns:a16="http://schemas.microsoft.com/office/drawing/2014/main" val="1676836716"/>
                    </a:ext>
                  </a:extLst>
                </a:gridCol>
                <a:gridCol w="722807">
                  <a:extLst>
                    <a:ext uri="{9D8B030D-6E8A-4147-A177-3AD203B41FA5}">
                      <a16:colId xmlns:a16="http://schemas.microsoft.com/office/drawing/2014/main" val="2483378941"/>
                    </a:ext>
                  </a:extLst>
                </a:gridCol>
                <a:gridCol w="722807">
                  <a:extLst>
                    <a:ext uri="{9D8B030D-6E8A-4147-A177-3AD203B41FA5}">
                      <a16:colId xmlns:a16="http://schemas.microsoft.com/office/drawing/2014/main" val="3009204373"/>
                    </a:ext>
                  </a:extLst>
                </a:gridCol>
                <a:gridCol w="722807">
                  <a:extLst>
                    <a:ext uri="{9D8B030D-6E8A-4147-A177-3AD203B41FA5}">
                      <a16:colId xmlns:a16="http://schemas.microsoft.com/office/drawing/2014/main" val="3133865877"/>
                    </a:ext>
                  </a:extLst>
                </a:gridCol>
                <a:gridCol w="722807">
                  <a:extLst>
                    <a:ext uri="{9D8B030D-6E8A-4147-A177-3AD203B41FA5}">
                      <a16:colId xmlns:a16="http://schemas.microsoft.com/office/drawing/2014/main" val="1500182250"/>
                    </a:ext>
                  </a:extLst>
                </a:gridCol>
                <a:gridCol w="722807">
                  <a:extLst>
                    <a:ext uri="{9D8B030D-6E8A-4147-A177-3AD203B41FA5}">
                      <a16:colId xmlns:a16="http://schemas.microsoft.com/office/drawing/2014/main" val="294417905"/>
                    </a:ext>
                  </a:extLst>
                </a:gridCol>
                <a:gridCol w="722807">
                  <a:extLst>
                    <a:ext uri="{9D8B030D-6E8A-4147-A177-3AD203B41FA5}">
                      <a16:colId xmlns:a16="http://schemas.microsoft.com/office/drawing/2014/main" val="38119968"/>
                    </a:ext>
                  </a:extLst>
                </a:gridCol>
              </a:tblGrid>
              <a:tr h="429332">
                <a:tc>
                  <a:txBody>
                    <a:bodyPr/>
                    <a:lstStyle/>
                    <a:p>
                      <a:pPr algn="l" fontAlgn="b"/>
                      <a:endParaRPr lang="en-US" sz="900" b="0" i="0" u="none" strike="noStrike" dirty="0">
                        <a:solidFill>
                          <a:srgbClr val="000000"/>
                        </a:solidFill>
                        <a:effectLst/>
                        <a:latin typeface="Arial" panose="020B0604020202020204" pitchFamily="34" charset="0"/>
                      </a:endParaRPr>
                    </a:p>
                  </a:txBody>
                  <a:tcPr marL="0" marR="0" marT="0" marB="0" anchor="b"/>
                </a:tc>
                <a:tc>
                  <a:txBody>
                    <a:bodyPr/>
                    <a:lstStyle/>
                    <a:p>
                      <a:pPr algn="ctr" fontAlgn="ctr"/>
                      <a:r>
                        <a:rPr lang="en-US" sz="900" b="1" u="none" strike="noStrike" dirty="0">
                          <a:solidFill>
                            <a:schemeClr val="bg1"/>
                          </a:solidFill>
                          <a:effectLst/>
                        </a:rPr>
                        <a:t>Port. Average Weight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Port. Total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Port. Contrib. To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Average Weight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Total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Contrib. To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Allocation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Selection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Total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extLst>
                  <a:ext uri="{0D108BD9-81ED-4DB2-BD59-A6C34878D82A}">
                    <a16:rowId xmlns:a16="http://schemas.microsoft.com/office/drawing/2014/main" val="4093440629"/>
                  </a:ext>
                </a:extLst>
              </a:tr>
              <a:tr h="91440">
                <a:tc>
                  <a:txBody>
                    <a:bodyPr/>
                    <a:lstStyle/>
                    <a:p>
                      <a:pPr algn="l"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023786448"/>
                  </a:ext>
                </a:extLst>
              </a:tr>
              <a:tr h="228600">
                <a:tc>
                  <a:txBody>
                    <a:bodyPr/>
                    <a:lstStyle/>
                    <a:p>
                      <a:pPr algn="l" fontAlgn="b"/>
                      <a:r>
                        <a:rPr lang="en-US" sz="900" b="1" u="none" strike="noStrike" dirty="0">
                          <a:effectLst/>
                        </a:rPr>
                        <a:t>Total</a:t>
                      </a:r>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rtl="0" fontAlgn="b"/>
                      <a:r>
                        <a:rPr lang="en-US" sz="1000" b="1" i="0" u="none" strike="noStrike" dirty="0">
                          <a:solidFill>
                            <a:srgbClr val="000000"/>
                          </a:solidFill>
                          <a:effectLst/>
                          <a:latin typeface="Arial" panose="020B0604020202020204" pitchFamily="34" charset="0"/>
                        </a:rPr>
                        <a:t>100.0</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50.6</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50.6</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100.0</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44.2</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44.2</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6.8</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6.4</a:t>
                      </a:r>
                    </a:p>
                  </a:txBody>
                  <a:tcPr marL="9525" marR="9525" marT="9525" marB="0" anchor="b"/>
                </a:tc>
                <a:extLst>
                  <a:ext uri="{0D108BD9-81ED-4DB2-BD59-A6C34878D82A}">
                    <a16:rowId xmlns:a16="http://schemas.microsoft.com/office/drawing/2014/main" val="1798856917"/>
                  </a:ext>
                </a:extLst>
              </a:tr>
              <a:tr h="228600">
                <a:tc>
                  <a:txBody>
                    <a:bodyPr/>
                    <a:lstStyle/>
                    <a:p>
                      <a:pPr algn="l" fontAlgn="b"/>
                      <a:r>
                        <a:rPr lang="en-US" sz="900" u="none" strike="noStrike" dirty="0">
                          <a:effectLst/>
                        </a:rPr>
                        <a:t>Technology Hardware Storage &amp; Peripherals</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7.9</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-4.1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17.7</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-5.4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2.3</a:t>
                      </a:r>
                    </a:p>
                  </a:txBody>
                  <a:tcPr marL="9525" marR="9525" marT="9525" marB="0" anchor="b"/>
                </a:tc>
                <a:extLst>
                  <a:ext uri="{0D108BD9-81ED-4DB2-BD59-A6C34878D82A}">
                    <a16:rowId xmlns:a16="http://schemas.microsoft.com/office/drawing/2014/main" val="677375445"/>
                  </a:ext>
                </a:extLst>
              </a:tr>
              <a:tr h="228600">
                <a:tc>
                  <a:txBody>
                    <a:bodyPr/>
                    <a:lstStyle/>
                    <a:p>
                      <a:pPr algn="l" fontAlgn="b"/>
                      <a:r>
                        <a:rPr lang="en-US" sz="900" u="none" strike="noStrike" dirty="0">
                          <a:effectLst/>
                        </a:rPr>
                        <a:t>Semiconductors &amp; Semiconductor Equipment</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32.4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36.1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29.4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33.6</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8.9</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0.6</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0.5</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1.2</a:t>
                      </a:r>
                    </a:p>
                  </a:txBody>
                  <a:tcPr marL="9525" marR="9525" marT="9525" marB="0" anchor="b"/>
                </a:tc>
                <a:extLst>
                  <a:ext uri="{0D108BD9-81ED-4DB2-BD59-A6C34878D82A}">
                    <a16:rowId xmlns:a16="http://schemas.microsoft.com/office/drawing/2014/main" val="1271100543"/>
                  </a:ext>
                </a:extLst>
              </a:tr>
              <a:tr h="228600">
                <a:tc>
                  <a:txBody>
                    <a:bodyPr/>
                    <a:lstStyle/>
                    <a:p>
                      <a:pPr algn="l" fontAlgn="b"/>
                      <a:r>
                        <a:rPr lang="en-US" sz="900" u="none" strike="noStrike" dirty="0">
                          <a:effectLst/>
                        </a:rPr>
                        <a:t>Communications Equipment</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1.6</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24.3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5.5</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extLst>
                  <a:ext uri="{0D108BD9-81ED-4DB2-BD59-A6C34878D82A}">
                    <a16:rowId xmlns:a16="http://schemas.microsoft.com/office/drawing/2014/main" val="279655546"/>
                  </a:ext>
                </a:extLst>
              </a:tr>
              <a:tr h="228600">
                <a:tc>
                  <a:txBody>
                    <a:bodyPr/>
                    <a:lstStyle/>
                    <a:p>
                      <a:pPr algn="l" fontAlgn="b"/>
                      <a:r>
                        <a:rPr lang="en-US" sz="900" u="none" strike="noStrike" dirty="0">
                          <a:effectLst/>
                        </a:rPr>
                        <a:t>Interactive Media &amp; Services</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10.4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18.7</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1.9</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15.3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15.8</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extLst>
                  <a:ext uri="{0D108BD9-81ED-4DB2-BD59-A6C34878D82A}">
                    <a16:rowId xmlns:a16="http://schemas.microsoft.com/office/drawing/2014/main" val="4147781681"/>
                  </a:ext>
                </a:extLst>
              </a:tr>
              <a:tr h="228600">
                <a:tc>
                  <a:txBody>
                    <a:bodyPr/>
                    <a:lstStyle/>
                    <a:p>
                      <a:pPr algn="l" fontAlgn="b"/>
                      <a:r>
                        <a:rPr lang="en-US" sz="900" u="none" strike="noStrike" dirty="0">
                          <a:effectLst/>
                        </a:rPr>
                        <a:t>Ground Transportation</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0.6</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26.2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extLst>
                  <a:ext uri="{0D108BD9-81ED-4DB2-BD59-A6C34878D82A}">
                    <a16:rowId xmlns:a16="http://schemas.microsoft.com/office/drawing/2014/main" val="44241658"/>
                  </a:ext>
                </a:extLst>
              </a:tr>
              <a:tr h="228600">
                <a:tc>
                  <a:txBody>
                    <a:bodyPr/>
                    <a:lstStyle/>
                    <a:p>
                      <a:pPr algn="l" fontAlgn="b"/>
                      <a:r>
                        <a:rPr lang="en-US" sz="900" u="none" strike="noStrike" dirty="0">
                          <a:effectLst/>
                        </a:rPr>
                        <a:t>Electronic Equipment Instruments &amp; Components</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7.9</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extLst>
                  <a:ext uri="{0D108BD9-81ED-4DB2-BD59-A6C34878D82A}">
                    <a16:rowId xmlns:a16="http://schemas.microsoft.com/office/drawing/2014/main" val="3045450421"/>
                  </a:ext>
                </a:extLst>
              </a:tr>
              <a:tr h="228600">
                <a:tc>
                  <a:txBody>
                    <a:bodyPr/>
                    <a:lstStyle/>
                    <a:p>
                      <a:pPr algn="l" fontAlgn="b"/>
                      <a:r>
                        <a:rPr lang="en-US" sz="900" u="none" strike="noStrike" dirty="0">
                          <a:effectLst/>
                        </a:rPr>
                        <a:t>Entertainment</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25.9</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extLst>
                  <a:ext uri="{0D108BD9-81ED-4DB2-BD59-A6C34878D82A}">
                    <a16:rowId xmlns:a16="http://schemas.microsoft.com/office/drawing/2014/main" val="2575076854"/>
                  </a:ext>
                </a:extLst>
              </a:tr>
              <a:tr h="228600">
                <a:tc>
                  <a:txBody>
                    <a:bodyPr/>
                    <a:lstStyle/>
                    <a:p>
                      <a:pPr algn="l" fontAlgn="b"/>
                      <a:r>
                        <a:rPr lang="en-US" sz="900" u="none" strike="noStrike" dirty="0">
                          <a:effectLst/>
                        </a:rPr>
                        <a:t>Media</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-3.1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extLst>
                  <a:ext uri="{0D108BD9-81ED-4DB2-BD59-A6C34878D82A}">
                    <a16:rowId xmlns:a16="http://schemas.microsoft.com/office/drawing/2014/main" val="2884407518"/>
                  </a:ext>
                </a:extLst>
              </a:tr>
              <a:tr h="228600">
                <a:tc>
                  <a:txBody>
                    <a:bodyPr/>
                    <a:lstStyle/>
                    <a:p>
                      <a:pPr algn="l" fontAlgn="b"/>
                      <a:r>
                        <a:rPr lang="en-US" sz="900" u="none" strike="noStrike" dirty="0">
                          <a:effectLst/>
                        </a:rPr>
                        <a:t>Broadline Retail</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5.7</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12.4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0.7</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extLst>
                  <a:ext uri="{0D108BD9-81ED-4DB2-BD59-A6C34878D82A}">
                    <a16:rowId xmlns:a16="http://schemas.microsoft.com/office/drawing/2014/main" val="2389060841"/>
                  </a:ext>
                </a:extLst>
              </a:tr>
              <a:tr h="228600">
                <a:tc>
                  <a:txBody>
                    <a:bodyPr/>
                    <a:lstStyle/>
                    <a:p>
                      <a:pPr algn="l" fontAlgn="b"/>
                      <a:r>
                        <a:rPr lang="en-US" sz="900" u="none" strike="noStrike" dirty="0">
                          <a:effectLst/>
                        </a:rPr>
                        <a:t>Hotels Restaurants &amp; Leisure</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0.7</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-9.1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extLst>
                  <a:ext uri="{0D108BD9-81ED-4DB2-BD59-A6C34878D82A}">
                    <a16:rowId xmlns:a16="http://schemas.microsoft.com/office/drawing/2014/main" val="1640320479"/>
                  </a:ext>
                </a:extLst>
              </a:tr>
              <a:tr h="228600">
                <a:tc>
                  <a:txBody>
                    <a:bodyPr/>
                    <a:lstStyle/>
                    <a:p>
                      <a:pPr algn="l" fontAlgn="b"/>
                      <a:r>
                        <a:rPr lang="en-US" sz="900" u="none" strike="noStrike" dirty="0">
                          <a:effectLst/>
                        </a:rPr>
                        <a:t>[Cash]</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2.3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1.6</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extLst>
                  <a:ext uri="{0D108BD9-81ED-4DB2-BD59-A6C34878D82A}">
                    <a16:rowId xmlns:a16="http://schemas.microsoft.com/office/drawing/2014/main" val="3917460553"/>
                  </a:ext>
                </a:extLst>
              </a:tr>
              <a:tr h="228600">
                <a:tc>
                  <a:txBody>
                    <a:bodyPr/>
                    <a:lstStyle/>
                    <a:p>
                      <a:pPr algn="l" fontAlgn="b"/>
                      <a:r>
                        <a:rPr lang="en-US" sz="900" u="none" strike="noStrike" dirty="0">
                          <a:effectLst/>
                        </a:rPr>
                        <a:t>Software</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29.8</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9.4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3.1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29.2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3.2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-0.3</a:t>
                      </a:r>
                    </a:p>
                  </a:txBody>
                  <a:tcPr marL="9525" marR="9525" marT="9525" marB="0" anchor="b"/>
                </a:tc>
                <a:extLst>
                  <a:ext uri="{0D108BD9-81ED-4DB2-BD59-A6C34878D82A}">
                    <a16:rowId xmlns:a16="http://schemas.microsoft.com/office/drawing/2014/main" val="865094655"/>
                  </a:ext>
                </a:extLst>
              </a:tr>
              <a:tr h="228600">
                <a:tc>
                  <a:txBody>
                    <a:bodyPr/>
                    <a:lstStyle/>
                    <a:p>
                      <a:pPr algn="l" fontAlgn="b"/>
                      <a:r>
                        <a:rPr lang="en-US" sz="900" u="none" strike="noStrike" dirty="0">
                          <a:effectLst/>
                        </a:rPr>
                        <a:t>IT Services</a:t>
                      </a:r>
                      <a:endParaRPr lang="en-US" sz="900" b="1" i="0" u="none" strike="noStrike" dirty="0">
                        <a:solidFill>
                          <a:srgbClr val="003366"/>
                        </a:solidFill>
                        <a:effectLst/>
                        <a:latin typeface="Arial" panose="020B0604020202020204" pitchFamily="34" charset="0"/>
                      </a:endParaRPr>
                    </a:p>
                  </a:txBody>
                  <a:tcPr marL="0" marR="0" marT="0" marB="0" anchor="ctr"/>
                </a:tc>
                <a:tc>
                  <a:txBody>
                    <a:bodyPr/>
                    <a:lstStyle/>
                    <a:p>
                      <a:pPr algn="r" rtl="0" fontAlgn="b"/>
                      <a:r>
                        <a:rPr lang="en-US" sz="900" b="0" i="0" u="none" strike="noStrike" dirty="0">
                          <a:solidFill>
                            <a:srgbClr val="000000"/>
                          </a:solidFill>
                          <a:effectLst/>
                          <a:latin typeface="Arial" panose="020B0604020202020204" pitchFamily="34" charset="0"/>
                        </a:rPr>
                        <a:t>8.4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-1.0</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5.1</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2.5</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0.2</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-0.4</a:t>
                      </a:r>
                    </a:p>
                  </a:txBody>
                  <a:tcPr marL="9525" marR="9525" marT="9525" marB="0" anchor="b"/>
                </a:tc>
                <a:tc>
                  <a:txBody>
                    <a:bodyPr/>
                    <a:lstStyle/>
                    <a:p>
                      <a:pPr algn="r" rtl="0" fontAlgn="b"/>
                      <a:r>
                        <a:rPr lang="en-US" sz="900" b="0" i="0" u="none" strike="noStrike" dirty="0">
                          <a:solidFill>
                            <a:srgbClr val="000000"/>
                          </a:solidFill>
                          <a:effectLst/>
                          <a:latin typeface="Arial" panose="020B0604020202020204" pitchFamily="34" charset="0"/>
                        </a:rPr>
                        <a:t>-0.7</a:t>
                      </a:r>
                    </a:p>
                  </a:txBody>
                  <a:tcPr marL="9525" marR="9525" marT="9525" marB="0" anchor="b"/>
                </a:tc>
                <a:extLst>
                  <a:ext uri="{0D108BD9-81ED-4DB2-BD59-A6C34878D82A}">
                    <a16:rowId xmlns:a16="http://schemas.microsoft.com/office/drawing/2014/main" val="2142431759"/>
                  </a:ext>
                </a:extLst>
              </a:tr>
            </a:tbl>
          </a:graphicData>
        </a:graphic>
      </p:graphicFrame>
    </p:spTree>
    <p:extLst>
      <p:ext uri="{BB962C8B-B14F-4D97-AF65-F5344CB8AC3E}">
        <p14:creationId xmlns:p14="http://schemas.microsoft.com/office/powerpoint/2010/main" val="1617785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Source: FactSet, showing annual performance in USD before trading, market impact and fees from April 1, 2023 to March 31, 2024. </a:t>
            </a:r>
            <a:r>
              <a:rPr lang="en-US" dirty="0">
                <a:solidFill>
                  <a:prstClr val="black"/>
                </a:solidFill>
              </a:rPr>
              <a:t>Mega Cap: $200B and above; Large Cap: $30B to $200B; Mid Cap:</a:t>
            </a:r>
            <a:r>
              <a:rPr lang="en-US" dirty="0"/>
              <a:t> $5B to $30B; Small Cap: Below $5B; The chart above does not include cash held in the portfolio.  Past performance is not indicative of future results. This is for guidance only and not indicative of future allocation.</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Mega-cap and mid-cap names have driven results</a:t>
            </a:r>
          </a:p>
        </p:txBody>
      </p:sp>
      <p:graphicFrame>
        <p:nvGraphicFramePr>
          <p:cNvPr id="2" name="Table 1">
            <a:extLst>
              <a:ext uri="{FF2B5EF4-FFF2-40B4-BE49-F238E27FC236}">
                <a16:creationId xmlns:a16="http://schemas.microsoft.com/office/drawing/2014/main" id="{24E629E2-19FA-8953-AE20-7E12F65C417B}"/>
              </a:ext>
            </a:extLst>
          </p:cNvPr>
          <p:cNvGraphicFramePr>
            <a:graphicFrameLocks noGrp="1"/>
          </p:cNvGraphicFramePr>
          <p:nvPr>
            <p:custDataLst>
              <p:tags r:id="rId1"/>
            </p:custDataLst>
          </p:nvPr>
        </p:nvGraphicFramePr>
        <p:xfrm>
          <a:off x="405479" y="2142574"/>
          <a:ext cx="8791263" cy="2166692"/>
        </p:xfrm>
        <a:graphic>
          <a:graphicData uri="http://schemas.openxmlformats.org/drawingml/2006/table">
            <a:tbl>
              <a:tblPr>
                <a:tableStyleId>{69F1C513-6B68-6F4B-46F6-483468E27596}</a:tableStyleId>
              </a:tblPr>
              <a:tblGrid>
                <a:gridCol w="2286000">
                  <a:extLst>
                    <a:ext uri="{9D8B030D-6E8A-4147-A177-3AD203B41FA5}">
                      <a16:colId xmlns:a16="http://schemas.microsoft.com/office/drawing/2014/main" val="572458349"/>
                    </a:ext>
                  </a:extLst>
                </a:gridCol>
                <a:gridCol w="722807">
                  <a:extLst>
                    <a:ext uri="{9D8B030D-6E8A-4147-A177-3AD203B41FA5}">
                      <a16:colId xmlns:a16="http://schemas.microsoft.com/office/drawing/2014/main" val="2061896188"/>
                    </a:ext>
                  </a:extLst>
                </a:gridCol>
                <a:gridCol w="722807">
                  <a:extLst>
                    <a:ext uri="{9D8B030D-6E8A-4147-A177-3AD203B41FA5}">
                      <a16:colId xmlns:a16="http://schemas.microsoft.com/office/drawing/2014/main" val="1436653756"/>
                    </a:ext>
                  </a:extLst>
                </a:gridCol>
                <a:gridCol w="722807">
                  <a:extLst>
                    <a:ext uri="{9D8B030D-6E8A-4147-A177-3AD203B41FA5}">
                      <a16:colId xmlns:a16="http://schemas.microsoft.com/office/drawing/2014/main" val="1676836716"/>
                    </a:ext>
                  </a:extLst>
                </a:gridCol>
                <a:gridCol w="722807">
                  <a:extLst>
                    <a:ext uri="{9D8B030D-6E8A-4147-A177-3AD203B41FA5}">
                      <a16:colId xmlns:a16="http://schemas.microsoft.com/office/drawing/2014/main" val="2483378941"/>
                    </a:ext>
                  </a:extLst>
                </a:gridCol>
                <a:gridCol w="722807">
                  <a:extLst>
                    <a:ext uri="{9D8B030D-6E8A-4147-A177-3AD203B41FA5}">
                      <a16:colId xmlns:a16="http://schemas.microsoft.com/office/drawing/2014/main" val="3009204373"/>
                    </a:ext>
                  </a:extLst>
                </a:gridCol>
                <a:gridCol w="722807">
                  <a:extLst>
                    <a:ext uri="{9D8B030D-6E8A-4147-A177-3AD203B41FA5}">
                      <a16:colId xmlns:a16="http://schemas.microsoft.com/office/drawing/2014/main" val="3133865877"/>
                    </a:ext>
                  </a:extLst>
                </a:gridCol>
                <a:gridCol w="722807">
                  <a:extLst>
                    <a:ext uri="{9D8B030D-6E8A-4147-A177-3AD203B41FA5}">
                      <a16:colId xmlns:a16="http://schemas.microsoft.com/office/drawing/2014/main" val="1500182250"/>
                    </a:ext>
                  </a:extLst>
                </a:gridCol>
                <a:gridCol w="722807">
                  <a:extLst>
                    <a:ext uri="{9D8B030D-6E8A-4147-A177-3AD203B41FA5}">
                      <a16:colId xmlns:a16="http://schemas.microsoft.com/office/drawing/2014/main" val="294417905"/>
                    </a:ext>
                  </a:extLst>
                </a:gridCol>
                <a:gridCol w="722807">
                  <a:extLst>
                    <a:ext uri="{9D8B030D-6E8A-4147-A177-3AD203B41FA5}">
                      <a16:colId xmlns:a16="http://schemas.microsoft.com/office/drawing/2014/main" val="38119968"/>
                    </a:ext>
                  </a:extLst>
                </a:gridCol>
              </a:tblGrid>
              <a:tr h="429332">
                <a:tc>
                  <a:txBody>
                    <a:bodyPr/>
                    <a:lstStyle/>
                    <a:p>
                      <a:pPr algn="l" fontAlgn="b"/>
                      <a:endParaRPr lang="en-US" sz="900" b="0" i="0" u="none" strike="noStrike" dirty="0">
                        <a:solidFill>
                          <a:srgbClr val="000000"/>
                        </a:solidFill>
                        <a:effectLst/>
                        <a:latin typeface="Arial" panose="020B0604020202020204" pitchFamily="34" charset="0"/>
                      </a:endParaRPr>
                    </a:p>
                  </a:txBody>
                  <a:tcPr marL="0" marR="0" marT="0" marB="0" anchor="b"/>
                </a:tc>
                <a:tc>
                  <a:txBody>
                    <a:bodyPr/>
                    <a:lstStyle/>
                    <a:p>
                      <a:pPr algn="ctr" fontAlgn="ctr"/>
                      <a:r>
                        <a:rPr lang="en-US" sz="900" b="1" u="none" strike="noStrike" dirty="0">
                          <a:solidFill>
                            <a:schemeClr val="bg1"/>
                          </a:solidFill>
                          <a:effectLst/>
                        </a:rPr>
                        <a:t>Port. Average Weight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Port. Total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Port. Contrib. To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Average Weight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Total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Bench. Contrib. To Return</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Allocation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Selection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tc>
                  <a:txBody>
                    <a:bodyPr/>
                    <a:lstStyle/>
                    <a:p>
                      <a:pPr algn="ctr" fontAlgn="ctr"/>
                      <a:r>
                        <a:rPr lang="en-US" sz="900" b="1" u="none" strike="noStrike" dirty="0">
                          <a:solidFill>
                            <a:schemeClr val="bg1"/>
                          </a:solidFill>
                          <a:effectLst/>
                        </a:rPr>
                        <a:t>Total Effect</a:t>
                      </a:r>
                      <a:endParaRPr lang="en-US" sz="900" b="1" i="0" u="none" strike="noStrike" dirty="0">
                        <a:solidFill>
                          <a:schemeClr val="bg1"/>
                        </a:solidFill>
                        <a:effectLst/>
                        <a:latin typeface="Arial" panose="020B0604020202020204" pitchFamily="34" charset="0"/>
                      </a:endParaRPr>
                    </a:p>
                  </a:txBody>
                  <a:tcPr marL="0" marR="0" marT="0" marB="0" anchor="ctr">
                    <a:solidFill>
                      <a:schemeClr val="tx2"/>
                    </a:solidFill>
                  </a:tcPr>
                </a:tc>
                <a:extLst>
                  <a:ext uri="{0D108BD9-81ED-4DB2-BD59-A6C34878D82A}">
                    <a16:rowId xmlns:a16="http://schemas.microsoft.com/office/drawing/2014/main" val="4093440629"/>
                  </a:ext>
                </a:extLst>
              </a:tr>
              <a:tr h="91440">
                <a:tc>
                  <a:txBody>
                    <a:bodyPr/>
                    <a:lstStyle/>
                    <a:p>
                      <a:pPr algn="l"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tc>
                  <a:txBody>
                    <a:bodyPr/>
                    <a:lstStyle/>
                    <a:p>
                      <a:pPr algn="r" fontAlgn="b"/>
                      <a:endParaRPr lang="en-US" sz="900" b="1"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023786448"/>
                  </a:ext>
                </a:extLst>
              </a:tr>
              <a:tr h="228600">
                <a:tc>
                  <a:txBody>
                    <a:bodyPr/>
                    <a:lstStyle/>
                    <a:p>
                      <a:pPr algn="l" fontAlgn="b"/>
                      <a:r>
                        <a:rPr lang="en-US" sz="1000" b="1" i="0" u="none" strike="noStrike" dirty="0">
                          <a:solidFill>
                            <a:srgbClr val="000000"/>
                          </a:solidFill>
                          <a:effectLst/>
                          <a:latin typeface="Arial" panose="020B0604020202020204" pitchFamily="34" charset="0"/>
                        </a:rPr>
                        <a:t>Total</a:t>
                      </a:r>
                    </a:p>
                  </a:txBody>
                  <a:tcPr marL="0" marR="0" marT="0" marB="0" anchor="ctr"/>
                </a:tc>
                <a:tc>
                  <a:txBody>
                    <a:bodyPr/>
                    <a:lstStyle/>
                    <a:p>
                      <a:pPr algn="r" rtl="0" fontAlgn="b"/>
                      <a:r>
                        <a:rPr lang="en-US" sz="1000" b="1" i="0" u="none" strike="noStrike" dirty="0">
                          <a:solidFill>
                            <a:srgbClr val="000000"/>
                          </a:solidFill>
                          <a:effectLst/>
                          <a:latin typeface="Arial" panose="020B0604020202020204" pitchFamily="34" charset="0"/>
                        </a:rPr>
                        <a:t>100.0</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50.6</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50.6</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100.0</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44.2</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44.2</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-1.2</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7.6</a:t>
                      </a:r>
                    </a:p>
                  </a:txBody>
                  <a:tcPr marL="9525" marR="9525" marT="9525" marB="0" anchor="b"/>
                </a:tc>
                <a:tc>
                  <a:txBody>
                    <a:bodyPr/>
                    <a:lstStyle/>
                    <a:p>
                      <a:pPr algn="r" rtl="0" fontAlgn="b"/>
                      <a:r>
                        <a:rPr lang="en-US" sz="1000" b="1" i="0" u="none" strike="noStrike" dirty="0">
                          <a:solidFill>
                            <a:srgbClr val="000000"/>
                          </a:solidFill>
                          <a:effectLst/>
                          <a:latin typeface="Arial" panose="020B0604020202020204" pitchFamily="34" charset="0"/>
                        </a:rPr>
                        <a:t>6.4</a:t>
                      </a:r>
                    </a:p>
                  </a:txBody>
                  <a:tcPr marL="9525" marR="9525" marT="9525" marB="0" anchor="b"/>
                </a:tc>
                <a:extLst>
                  <a:ext uri="{0D108BD9-81ED-4DB2-BD59-A6C34878D82A}">
                    <a16:rowId xmlns:a16="http://schemas.microsoft.com/office/drawing/2014/main" val="1798856917"/>
                  </a:ext>
                </a:extLst>
              </a:tr>
              <a:tr h="274320">
                <a:tc>
                  <a:txBody>
                    <a:bodyPr/>
                    <a:lstStyle/>
                    <a:p>
                      <a:pPr algn="l" fontAlgn="b"/>
                      <a:r>
                        <a:rPr lang="en-US" sz="900" b="0" i="0" u="none" strike="noStrike" dirty="0">
                          <a:solidFill>
                            <a:schemeClr val="tx1"/>
                          </a:solidFill>
                          <a:effectLst/>
                          <a:latin typeface="Arial" panose="020B0604020202020204" pitchFamily="34" charset="0"/>
                        </a:rPr>
                        <a:t>Mega Cap: &gt; $200B</a:t>
                      </a:r>
                    </a:p>
                  </a:txBody>
                  <a:tcPr marL="0" marR="0" marT="0" marB="0" anchor="ctr"/>
                </a:tc>
                <a:tc>
                  <a:txBody>
                    <a:bodyPr/>
                    <a:lstStyle/>
                    <a:p>
                      <a:pPr algn="r" rtl="0" fontAlgn="b"/>
                      <a:r>
                        <a:rPr lang="en-US" sz="900" b="0" i="0" u="none" strike="noStrike" dirty="0">
                          <a:solidFill>
                            <a:schemeClr val="tx1"/>
                          </a:solidFill>
                          <a:effectLst/>
                          <a:latin typeface="Arial" panose="020B0604020202020204" pitchFamily="34" charset="0"/>
                        </a:rPr>
                        <a:t>50.9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66.2</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31.9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66.4</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49.3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32.7</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-0.8</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7.8</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7.0</a:t>
                      </a:r>
                    </a:p>
                  </a:txBody>
                  <a:tcPr marL="9525" marR="9525" marT="9525" marB="0" anchor="b"/>
                </a:tc>
                <a:extLst>
                  <a:ext uri="{0D108BD9-81ED-4DB2-BD59-A6C34878D82A}">
                    <a16:rowId xmlns:a16="http://schemas.microsoft.com/office/drawing/2014/main" val="279655546"/>
                  </a:ext>
                </a:extLst>
              </a:tr>
              <a:tr h="274320">
                <a:tc>
                  <a:txBody>
                    <a:bodyPr/>
                    <a:lstStyle/>
                    <a:p>
                      <a:pPr algn="l" fontAlgn="b"/>
                      <a:r>
                        <a:rPr lang="de-DE" sz="900" b="0" i="0" u="none" strike="noStrike" dirty="0">
                          <a:solidFill>
                            <a:schemeClr val="tx1"/>
                          </a:solidFill>
                          <a:effectLst/>
                          <a:latin typeface="Arial" panose="020B0604020202020204" pitchFamily="34" charset="0"/>
                        </a:rPr>
                        <a:t>Large Cap: $30B - $200B</a:t>
                      </a:r>
                    </a:p>
                  </a:txBody>
                  <a:tcPr marL="0" marR="0" marT="0" marB="0" anchor="ctr"/>
                </a:tc>
                <a:tc>
                  <a:txBody>
                    <a:bodyPr/>
                    <a:lstStyle/>
                    <a:p>
                      <a:pPr algn="r" rtl="0" fontAlgn="b"/>
                      <a:r>
                        <a:rPr lang="en-US" sz="900" b="0" i="0" u="none" strike="noStrike" dirty="0">
                          <a:solidFill>
                            <a:schemeClr val="tx1"/>
                          </a:solidFill>
                          <a:effectLst/>
                          <a:latin typeface="Arial" panose="020B0604020202020204" pitchFamily="34" charset="0"/>
                        </a:rPr>
                        <a:t>33.9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36.1</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11.1</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20.4</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42.9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8.4</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-3.4</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-3.6</a:t>
                      </a:r>
                    </a:p>
                  </a:txBody>
                  <a:tcPr marL="9525" marR="9525" marT="9525" marB="0" anchor="b"/>
                </a:tc>
                <a:extLst>
                  <a:ext uri="{0D108BD9-81ED-4DB2-BD59-A6C34878D82A}">
                    <a16:rowId xmlns:a16="http://schemas.microsoft.com/office/drawing/2014/main" val="4147781681"/>
                  </a:ext>
                </a:extLst>
              </a:tr>
              <a:tr h="274320">
                <a:tc>
                  <a:txBody>
                    <a:bodyPr/>
                    <a:lstStyle/>
                    <a:p>
                      <a:pPr algn="l" fontAlgn="b"/>
                      <a:r>
                        <a:rPr lang="de-DE" sz="900" b="0" i="0" u="none" strike="noStrike" dirty="0">
                          <a:solidFill>
                            <a:schemeClr val="tx1"/>
                          </a:solidFill>
                          <a:effectLst/>
                          <a:latin typeface="Arial" panose="020B0604020202020204" pitchFamily="34" charset="0"/>
                        </a:rPr>
                        <a:t>Mid Cap: $5B - $30B</a:t>
                      </a:r>
                    </a:p>
                  </a:txBody>
                  <a:tcPr marL="0" marR="0" marT="0" marB="0" anchor="ctr"/>
                </a:tc>
                <a:tc>
                  <a:txBody>
                    <a:bodyPr/>
                    <a:lstStyle/>
                    <a:p>
                      <a:pPr algn="r" rtl="0" fontAlgn="b"/>
                      <a:r>
                        <a:rPr lang="en-US" sz="900" b="0" i="0" u="none" strike="noStrike" dirty="0">
                          <a:solidFill>
                            <a:schemeClr val="tx1"/>
                          </a:solidFill>
                          <a:effectLst/>
                          <a:latin typeface="Arial" panose="020B0604020202020204" pitchFamily="34" charset="0"/>
                        </a:rPr>
                        <a:t>12.9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39.6</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7.2</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10.1</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27.6</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2.6</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-0.2</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2.9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2.7</a:t>
                      </a:r>
                    </a:p>
                  </a:txBody>
                  <a:tcPr marL="9525" marR="9525" marT="9525" marB="0" anchor="b"/>
                </a:tc>
                <a:extLst>
                  <a:ext uri="{0D108BD9-81ED-4DB2-BD59-A6C34878D82A}">
                    <a16:rowId xmlns:a16="http://schemas.microsoft.com/office/drawing/2014/main" val="44241658"/>
                  </a:ext>
                </a:extLst>
              </a:tr>
              <a:tr h="274320">
                <a:tc>
                  <a:txBody>
                    <a:bodyPr/>
                    <a:lstStyle/>
                    <a:p>
                      <a:pPr algn="l" fontAlgn="b"/>
                      <a:r>
                        <a:rPr lang="de-DE" sz="900" b="0" i="0" u="none" strike="noStrike" dirty="0">
                          <a:solidFill>
                            <a:schemeClr val="tx1"/>
                          </a:solidFill>
                          <a:effectLst/>
                          <a:latin typeface="Arial" panose="020B0604020202020204" pitchFamily="34" charset="0"/>
                        </a:rPr>
                        <a:t>Small Cap: &lt;5B</a:t>
                      </a:r>
                    </a:p>
                  </a:txBody>
                  <a:tcPr marL="0" marR="0" marT="0" marB="0" anchor="ctr"/>
                </a:tc>
                <a:tc>
                  <a:txBody>
                    <a:bodyPr/>
                    <a:lstStyle/>
                    <a:p>
                      <a:pPr algn="r" rtl="0" fontAlgn="b"/>
                      <a:r>
                        <a:rPr lang="en-US" sz="900" b="0" i="0" u="none" strike="noStrike" dirty="0">
                          <a:solidFill>
                            <a:schemeClr val="tx1"/>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58.9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3.1</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15.3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0.5</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0.3</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1.2</a:t>
                      </a:r>
                    </a:p>
                  </a:txBody>
                  <a:tcPr marL="9525" marR="9525" marT="9525" marB="0" anchor="b"/>
                </a:tc>
                <a:extLst>
                  <a:ext uri="{0D108BD9-81ED-4DB2-BD59-A6C34878D82A}">
                    <a16:rowId xmlns:a16="http://schemas.microsoft.com/office/drawing/2014/main" val="3045450421"/>
                  </a:ext>
                </a:extLst>
              </a:tr>
              <a:tr h="274320">
                <a:tc>
                  <a:txBody>
                    <a:bodyPr/>
                    <a:lstStyle/>
                    <a:p>
                      <a:pPr algn="l" fontAlgn="b"/>
                      <a:r>
                        <a:rPr lang="en-US" sz="900" b="0" i="0" u="none" strike="noStrike" dirty="0">
                          <a:solidFill>
                            <a:schemeClr val="tx1"/>
                          </a:solidFill>
                          <a:effectLst/>
                          <a:latin typeface="Arial" panose="020B0604020202020204" pitchFamily="34" charset="0"/>
                        </a:rPr>
                        <a:t>[Cash]</a:t>
                      </a:r>
                    </a:p>
                  </a:txBody>
                  <a:tcPr marL="0" marR="0" marT="0" marB="0" anchor="ctr"/>
                </a:tc>
                <a:tc>
                  <a:txBody>
                    <a:bodyPr/>
                    <a:lstStyle/>
                    <a:p>
                      <a:pPr algn="r" rtl="0" fontAlgn="b"/>
                      <a:r>
                        <a:rPr lang="en-US" sz="900" b="0" i="0" u="none" strike="noStrike" dirty="0">
                          <a:solidFill>
                            <a:schemeClr val="tx1"/>
                          </a:solidFill>
                          <a:effectLst/>
                          <a:latin typeface="Arial" panose="020B0604020202020204" pitchFamily="34" charset="0"/>
                        </a:rPr>
                        <a:t>2.0</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5.8</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0.1</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-0.9</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a:t>
                      </a:r>
                    </a:p>
                  </a:txBody>
                  <a:tcPr marL="9525" marR="9525" marT="9525" marB="0" anchor="b"/>
                </a:tc>
                <a:tc>
                  <a:txBody>
                    <a:bodyPr/>
                    <a:lstStyle/>
                    <a:p>
                      <a:pPr algn="r" rtl="0" fontAlgn="b"/>
                      <a:r>
                        <a:rPr lang="en-US" sz="900" b="0" i="0" u="none" strike="noStrike" dirty="0">
                          <a:solidFill>
                            <a:schemeClr val="tx1"/>
                          </a:solidFill>
                          <a:effectLst/>
                          <a:latin typeface="Arial" panose="020B0604020202020204" pitchFamily="34" charset="0"/>
                        </a:rPr>
                        <a:t>-0.9</a:t>
                      </a:r>
                    </a:p>
                  </a:txBody>
                  <a:tcPr marL="9525" marR="9525" marT="9525" marB="0" anchor="b"/>
                </a:tc>
                <a:extLst>
                  <a:ext uri="{0D108BD9-81ED-4DB2-BD59-A6C34878D82A}">
                    <a16:rowId xmlns:a16="http://schemas.microsoft.com/office/drawing/2014/main" val="2575076854"/>
                  </a:ext>
                </a:extLst>
              </a:tr>
            </a:tbl>
          </a:graphicData>
        </a:graphic>
      </p:graphicFrame>
      <p:sp>
        <p:nvSpPr>
          <p:cNvPr id="5" name="Text Placeholder 3">
            <a:extLst>
              <a:ext uri="{FF2B5EF4-FFF2-40B4-BE49-F238E27FC236}">
                <a16:creationId xmlns:a16="http://schemas.microsoft.com/office/drawing/2014/main" id="{44DB21F9-3B36-4F6A-CA29-E0FEBEF02688}"/>
              </a:ext>
            </a:extLst>
          </p:cNvPr>
          <p:cNvSpPr txBox="1">
            <a:spLocks/>
          </p:cNvSpPr>
          <p:nvPr/>
        </p:nvSpPr>
        <p:spPr>
          <a:xfrm>
            <a:off x="287010"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1 year market cap attribution: Allianz Technology Trust vs. Dow Jones World Technology</a:t>
            </a:r>
          </a:p>
        </p:txBody>
      </p:sp>
    </p:spTree>
    <p:extLst>
      <p:ext uri="{BB962C8B-B14F-4D97-AF65-F5344CB8AC3E}">
        <p14:creationId xmlns:p14="http://schemas.microsoft.com/office/powerpoint/2010/main" val="6760642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Source: FactSet, showing annual performance in USD before trading, market impact and fees from April 1, 2023 to March 31, 2024.  Past performance is not indicative of future results. This is for guidance only and not indicative of future allocation.</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Top 10 contributors have outpaced detractors</a:t>
            </a:r>
          </a:p>
        </p:txBody>
      </p:sp>
      <p:graphicFrame>
        <p:nvGraphicFramePr>
          <p:cNvPr id="2" name="Content Placeholder 12">
            <a:extLst>
              <a:ext uri="{FF2B5EF4-FFF2-40B4-BE49-F238E27FC236}">
                <a16:creationId xmlns:a16="http://schemas.microsoft.com/office/drawing/2014/main" id="{56C804A4-1C51-0A15-00FC-B8ED78A68533}"/>
              </a:ext>
            </a:extLst>
          </p:cNvPr>
          <p:cNvGraphicFramePr>
            <a:graphicFrameLocks/>
          </p:cNvGraphicFramePr>
          <p:nvPr>
            <p:custDataLst>
              <p:tags r:id="rId1"/>
            </p:custDataLst>
            <p:extLst>
              <p:ext uri="{D42A27DB-BD31-4B8C-83A1-F6EECF244321}">
                <p14:modId xmlns:p14="http://schemas.microsoft.com/office/powerpoint/2010/main" val="1659176505"/>
              </p:ext>
            </p:extLst>
          </p:nvPr>
        </p:nvGraphicFramePr>
        <p:xfrm>
          <a:off x="399234" y="2186117"/>
          <a:ext cx="4411200" cy="3663025"/>
        </p:xfrm>
        <a:graphic>
          <a:graphicData uri="http://schemas.openxmlformats.org/drawingml/2006/table">
            <a:tbl>
              <a:tblPr>
                <a:tableStyleId>{5C22544A-7EE6-4342-B048-85BDC9FD1C3A}</a:tableStyleId>
              </a:tblPr>
              <a:tblGrid>
                <a:gridCol w="1371600">
                  <a:extLst>
                    <a:ext uri="{9D8B030D-6E8A-4147-A177-3AD203B41FA5}">
                      <a16:colId xmlns:a16="http://schemas.microsoft.com/office/drawing/2014/main" val="1314343571"/>
                    </a:ext>
                  </a:extLst>
                </a:gridCol>
                <a:gridCol w="120650">
                  <a:extLst>
                    <a:ext uri="{9D8B030D-6E8A-4147-A177-3AD203B41FA5}">
                      <a16:colId xmlns:a16="http://schemas.microsoft.com/office/drawing/2014/main" val="497436139"/>
                    </a:ext>
                  </a:extLst>
                </a:gridCol>
                <a:gridCol w="457200">
                  <a:extLst>
                    <a:ext uri="{9D8B030D-6E8A-4147-A177-3AD203B41FA5}">
                      <a16:colId xmlns:a16="http://schemas.microsoft.com/office/drawing/2014/main" val="65007907"/>
                    </a:ext>
                  </a:extLst>
                </a:gridCol>
                <a:gridCol w="457200">
                  <a:extLst>
                    <a:ext uri="{9D8B030D-6E8A-4147-A177-3AD203B41FA5}">
                      <a16:colId xmlns:a16="http://schemas.microsoft.com/office/drawing/2014/main" val="2510189986"/>
                    </a:ext>
                  </a:extLst>
                </a:gridCol>
                <a:gridCol w="457200">
                  <a:extLst>
                    <a:ext uri="{9D8B030D-6E8A-4147-A177-3AD203B41FA5}">
                      <a16:colId xmlns:a16="http://schemas.microsoft.com/office/drawing/2014/main" val="2387546087"/>
                    </a:ext>
                  </a:extLst>
                </a:gridCol>
                <a:gridCol w="120650">
                  <a:extLst>
                    <a:ext uri="{9D8B030D-6E8A-4147-A177-3AD203B41FA5}">
                      <a16:colId xmlns:a16="http://schemas.microsoft.com/office/drawing/2014/main" val="3566909834"/>
                    </a:ext>
                  </a:extLst>
                </a:gridCol>
                <a:gridCol w="559736">
                  <a:extLst>
                    <a:ext uri="{9D8B030D-6E8A-4147-A177-3AD203B41FA5}">
                      <a16:colId xmlns:a16="http://schemas.microsoft.com/office/drawing/2014/main" val="1039939251"/>
                    </a:ext>
                  </a:extLst>
                </a:gridCol>
                <a:gridCol w="120650">
                  <a:extLst>
                    <a:ext uri="{9D8B030D-6E8A-4147-A177-3AD203B41FA5}">
                      <a16:colId xmlns:a16="http://schemas.microsoft.com/office/drawing/2014/main" val="3365463741"/>
                    </a:ext>
                  </a:extLst>
                </a:gridCol>
                <a:gridCol w="559736">
                  <a:extLst>
                    <a:ext uri="{9D8B030D-6E8A-4147-A177-3AD203B41FA5}">
                      <a16:colId xmlns:a16="http://schemas.microsoft.com/office/drawing/2014/main" val="3546049878"/>
                    </a:ext>
                  </a:extLst>
                </a:gridCol>
                <a:gridCol w="186578">
                  <a:extLst>
                    <a:ext uri="{9D8B030D-6E8A-4147-A177-3AD203B41FA5}">
                      <a16:colId xmlns:a16="http://schemas.microsoft.com/office/drawing/2014/main" val="946714748"/>
                    </a:ext>
                  </a:extLst>
                </a:gridCol>
              </a:tblGrid>
              <a:tr h="228600">
                <a:tc>
                  <a:txBody>
                    <a:bodyPr/>
                    <a:lstStyle/>
                    <a:p>
                      <a:pPr algn="ctr" fontAlgn="b"/>
                      <a:r>
                        <a:rPr lang="en-US" sz="900" b="1" u="none" strike="noStrike" dirty="0">
                          <a:solidFill>
                            <a:schemeClr val="bg1"/>
                          </a:solidFill>
                          <a:effectLst/>
                          <a:latin typeface="+mn-lt"/>
                        </a:rPr>
                        <a:t>Best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algn="ctr" fontAlgn="b"/>
                      <a:r>
                        <a:rPr lang="en-US" sz="900" b="1" u="none" strike="noStrike" dirty="0">
                          <a:solidFill>
                            <a:schemeClr val="bg1"/>
                          </a:solidFill>
                          <a:effectLst/>
                          <a:latin typeface="+mn-lt"/>
                        </a:rPr>
                        <a:t>Average Weight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Stock</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Active</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solidFill>
                      <a:schemeClr val="bg1"/>
                    </a:solidFill>
                  </a:tcPr>
                </a:tc>
                <a:extLst>
                  <a:ext uri="{0D108BD9-81ED-4DB2-BD59-A6C34878D82A}">
                    <a16:rowId xmlns:a16="http://schemas.microsoft.com/office/drawing/2014/main" val="330010517"/>
                  </a:ext>
                </a:extLst>
              </a:tr>
              <a:tr h="228600">
                <a:tc>
                  <a:txBody>
                    <a:bodyPr/>
                    <a:lstStyle/>
                    <a:p>
                      <a:pPr algn="ctr" fontAlgn="b"/>
                      <a:r>
                        <a:rPr lang="en-US" sz="900" b="1" u="none" strike="noStrike" dirty="0">
                          <a:solidFill>
                            <a:schemeClr val="bg1"/>
                          </a:solidFill>
                          <a:effectLst/>
                          <a:latin typeface="+mn-lt"/>
                        </a:rPr>
                        <a:t>Name</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Port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Bmk</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Rel</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Return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Contr</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B w="12700" cmpd="sng">
                      <a:noFill/>
                    </a:lnB>
                    <a:solidFill>
                      <a:schemeClr val="bg1"/>
                    </a:solidFill>
                  </a:tcPr>
                </a:tc>
                <a:extLst>
                  <a:ext uri="{0D108BD9-81ED-4DB2-BD59-A6C34878D82A}">
                    <a16:rowId xmlns:a16="http://schemas.microsoft.com/office/drawing/2014/main" val="27604925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Apple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7.4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16.0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-8.6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407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232855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NVIDIA Corporation</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7.0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225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138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6120637"/>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Tencent Holdings Ltd.</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135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9069002"/>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CrowdStrike Holdings,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105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76828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Micron Technology,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97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97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50991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Meta Platforms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6.6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2.3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129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83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77406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Cisco Systems,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67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2636142"/>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Lam Research Corporation</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66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499783"/>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Amazon.com,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3.2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3.2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75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59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2321149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Texas Instruments Incorporated</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55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1987430"/>
                  </a:ext>
                </a:extLst>
              </a:tr>
              <a:tr h="182880">
                <a:tc>
                  <a:txBody>
                    <a:bodyPr/>
                    <a:lstStyle/>
                    <a:p>
                      <a:pPr marL="91440" algn="ctr" fontAlgn="b"/>
                      <a:endParaRPr lang="en-US" sz="800" b="1" i="0" u="sng"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900" b="1"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900" b="1"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2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4245646"/>
                  </a:ext>
                </a:extLst>
              </a:tr>
              <a:tr h="279745">
                <a:tc>
                  <a:txBody>
                    <a:bodyPr/>
                    <a:lstStyle/>
                    <a:p>
                      <a:pPr marL="91440" algn="ctr" fontAlgn="b"/>
                      <a:r>
                        <a:rPr lang="en-US" sz="1000" b="1" i="0" u="none" strike="noStrike" dirty="0">
                          <a:solidFill>
                            <a:schemeClr val="bg1"/>
                          </a:solidFill>
                          <a:effectLst/>
                          <a:latin typeface="Arial" panose="020B0604020202020204" pitchFamily="34" charset="0"/>
                        </a:rPr>
                        <a:t>Best 10</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000" b="1" i="0" u="none" strike="noStrike" dirty="0">
                          <a:solidFill>
                            <a:schemeClr val="bg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3">
                  <a:txBody>
                    <a:bodyPr/>
                    <a:lstStyle/>
                    <a:p>
                      <a:pPr algn="ctr" fontAlgn="b"/>
                      <a:r>
                        <a:rPr lang="en-US" sz="1000" b="1" i="0" u="none" strike="noStrike" dirty="0">
                          <a:solidFill>
                            <a:schemeClr val="bg1"/>
                          </a:solidFill>
                          <a:effectLst/>
                          <a:latin typeface="Arial" panose="020B0604020202020204" pitchFamily="34" charset="0"/>
                        </a:rPr>
                        <a:t>+1212 bps</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r" fontAlgn="b"/>
                      <a:endParaRPr lang="en-US" sz="1000" b="1" i="0" u="none" strike="noStrike" dirty="0">
                        <a:solidFill>
                          <a:schemeClr val="tx2"/>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20000"/>
                        <a:lumOff val="80000"/>
                      </a:schemeClr>
                    </a:solidFill>
                  </a:tcPr>
                </a:tc>
                <a:tc hMerge="1">
                  <a:txBody>
                    <a:bodyPr/>
                    <a:lstStyle/>
                    <a:p>
                      <a:pPr algn="r" fontAlgn="b"/>
                      <a:r>
                        <a:rPr lang="en-US" sz="1000" b="1" i="0" u="none" strike="noStrike" dirty="0">
                          <a:solidFill>
                            <a:schemeClr val="tx2"/>
                          </a:solidFill>
                          <a:effectLst/>
                          <a:latin typeface="Arial" panose="020B0604020202020204" pitchFamily="34" charset="0"/>
                        </a:rPr>
                        <a:t>1212 bp</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20000"/>
                        <a:lumOff val="80000"/>
                      </a:schemeClr>
                    </a:solidFill>
                  </a:tcPr>
                </a:tc>
                <a:tc>
                  <a:txBody>
                    <a:bodyPr/>
                    <a:lstStyle/>
                    <a:p>
                      <a:pPr algn="r" fontAlgn="b"/>
                      <a:endParaRPr lang="en-US" sz="8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3574941"/>
                  </a:ext>
                </a:extLst>
              </a:tr>
            </a:tbl>
          </a:graphicData>
        </a:graphic>
      </p:graphicFrame>
      <p:sp>
        <p:nvSpPr>
          <p:cNvPr id="5" name="Text Placeholder 3">
            <a:extLst>
              <a:ext uri="{FF2B5EF4-FFF2-40B4-BE49-F238E27FC236}">
                <a16:creationId xmlns:a16="http://schemas.microsoft.com/office/drawing/2014/main" id="{E897CAC6-BFF1-042D-2099-DD5C6B9CEADC}"/>
              </a:ext>
            </a:extLst>
          </p:cNvPr>
          <p:cNvSpPr txBox="1">
            <a:spLocks/>
          </p:cNvSpPr>
          <p:nvPr/>
        </p:nvSpPr>
        <p:spPr>
          <a:xfrm>
            <a:off x="287010" y="1561040"/>
            <a:ext cx="7883361" cy="225969"/>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t>1 year security attribution: Allianz Technology Trust vs. Dow Jones World Technology</a:t>
            </a:r>
          </a:p>
        </p:txBody>
      </p:sp>
      <p:graphicFrame>
        <p:nvGraphicFramePr>
          <p:cNvPr id="7" name="Content Placeholder 12">
            <a:extLst>
              <a:ext uri="{FF2B5EF4-FFF2-40B4-BE49-F238E27FC236}">
                <a16:creationId xmlns:a16="http://schemas.microsoft.com/office/drawing/2014/main" id="{E51DDA98-C594-5815-F875-2697480624F6}"/>
              </a:ext>
            </a:extLst>
          </p:cNvPr>
          <p:cNvGraphicFramePr>
            <a:graphicFrameLocks/>
          </p:cNvGraphicFramePr>
          <p:nvPr>
            <p:custDataLst>
              <p:tags r:id="rId2"/>
            </p:custDataLst>
            <p:extLst>
              <p:ext uri="{D42A27DB-BD31-4B8C-83A1-F6EECF244321}">
                <p14:modId xmlns:p14="http://schemas.microsoft.com/office/powerpoint/2010/main" val="346065030"/>
              </p:ext>
            </p:extLst>
          </p:nvPr>
        </p:nvGraphicFramePr>
        <p:xfrm>
          <a:off x="5077460" y="2186117"/>
          <a:ext cx="4411200" cy="3657600"/>
        </p:xfrm>
        <a:graphic>
          <a:graphicData uri="http://schemas.openxmlformats.org/drawingml/2006/table">
            <a:tbl>
              <a:tblPr>
                <a:tableStyleId>{5C22544A-7EE6-4342-B048-85BDC9FD1C3A}</a:tableStyleId>
              </a:tblPr>
              <a:tblGrid>
                <a:gridCol w="1371600">
                  <a:extLst>
                    <a:ext uri="{9D8B030D-6E8A-4147-A177-3AD203B41FA5}">
                      <a16:colId xmlns:a16="http://schemas.microsoft.com/office/drawing/2014/main" val="1314343571"/>
                    </a:ext>
                  </a:extLst>
                </a:gridCol>
                <a:gridCol w="120650">
                  <a:extLst>
                    <a:ext uri="{9D8B030D-6E8A-4147-A177-3AD203B41FA5}">
                      <a16:colId xmlns:a16="http://schemas.microsoft.com/office/drawing/2014/main" val="497436139"/>
                    </a:ext>
                  </a:extLst>
                </a:gridCol>
                <a:gridCol w="457200">
                  <a:extLst>
                    <a:ext uri="{9D8B030D-6E8A-4147-A177-3AD203B41FA5}">
                      <a16:colId xmlns:a16="http://schemas.microsoft.com/office/drawing/2014/main" val="65007907"/>
                    </a:ext>
                  </a:extLst>
                </a:gridCol>
                <a:gridCol w="457200">
                  <a:extLst>
                    <a:ext uri="{9D8B030D-6E8A-4147-A177-3AD203B41FA5}">
                      <a16:colId xmlns:a16="http://schemas.microsoft.com/office/drawing/2014/main" val="2510189986"/>
                    </a:ext>
                  </a:extLst>
                </a:gridCol>
                <a:gridCol w="457200">
                  <a:extLst>
                    <a:ext uri="{9D8B030D-6E8A-4147-A177-3AD203B41FA5}">
                      <a16:colId xmlns:a16="http://schemas.microsoft.com/office/drawing/2014/main" val="2387546087"/>
                    </a:ext>
                  </a:extLst>
                </a:gridCol>
                <a:gridCol w="120650">
                  <a:extLst>
                    <a:ext uri="{9D8B030D-6E8A-4147-A177-3AD203B41FA5}">
                      <a16:colId xmlns:a16="http://schemas.microsoft.com/office/drawing/2014/main" val="3566909834"/>
                    </a:ext>
                  </a:extLst>
                </a:gridCol>
                <a:gridCol w="559736">
                  <a:extLst>
                    <a:ext uri="{9D8B030D-6E8A-4147-A177-3AD203B41FA5}">
                      <a16:colId xmlns:a16="http://schemas.microsoft.com/office/drawing/2014/main" val="1039939251"/>
                    </a:ext>
                  </a:extLst>
                </a:gridCol>
                <a:gridCol w="120650">
                  <a:extLst>
                    <a:ext uri="{9D8B030D-6E8A-4147-A177-3AD203B41FA5}">
                      <a16:colId xmlns:a16="http://schemas.microsoft.com/office/drawing/2014/main" val="3365463741"/>
                    </a:ext>
                  </a:extLst>
                </a:gridCol>
                <a:gridCol w="559736">
                  <a:extLst>
                    <a:ext uri="{9D8B030D-6E8A-4147-A177-3AD203B41FA5}">
                      <a16:colId xmlns:a16="http://schemas.microsoft.com/office/drawing/2014/main" val="3546049878"/>
                    </a:ext>
                  </a:extLst>
                </a:gridCol>
                <a:gridCol w="186578">
                  <a:extLst>
                    <a:ext uri="{9D8B030D-6E8A-4147-A177-3AD203B41FA5}">
                      <a16:colId xmlns:a16="http://schemas.microsoft.com/office/drawing/2014/main" val="946714748"/>
                    </a:ext>
                  </a:extLst>
                </a:gridCol>
              </a:tblGrid>
              <a:tr h="228600">
                <a:tc>
                  <a:txBody>
                    <a:bodyPr/>
                    <a:lstStyle/>
                    <a:p>
                      <a:pPr algn="ctr" fontAlgn="b"/>
                      <a:r>
                        <a:rPr lang="en-US" sz="900" b="1" u="none" strike="noStrike" dirty="0">
                          <a:solidFill>
                            <a:schemeClr val="bg1"/>
                          </a:solidFill>
                          <a:effectLst/>
                          <a:latin typeface="+mn-lt"/>
                        </a:rPr>
                        <a:t>Worst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algn="ctr" fontAlgn="b"/>
                      <a:r>
                        <a:rPr lang="en-US" sz="900" b="1" u="none" strike="noStrike" dirty="0">
                          <a:solidFill>
                            <a:schemeClr val="bg1"/>
                          </a:solidFill>
                          <a:effectLst/>
                          <a:latin typeface="+mn-lt"/>
                        </a:rPr>
                        <a:t>Average Weight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Stock</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Active</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solidFill>
                      <a:schemeClr val="bg1"/>
                    </a:solidFill>
                  </a:tcPr>
                </a:tc>
                <a:extLst>
                  <a:ext uri="{0D108BD9-81ED-4DB2-BD59-A6C34878D82A}">
                    <a16:rowId xmlns:a16="http://schemas.microsoft.com/office/drawing/2014/main" val="330010517"/>
                  </a:ext>
                </a:extLst>
              </a:tr>
              <a:tr h="228600">
                <a:tc>
                  <a:txBody>
                    <a:bodyPr/>
                    <a:lstStyle/>
                    <a:p>
                      <a:pPr algn="ctr" fontAlgn="b"/>
                      <a:r>
                        <a:rPr lang="en-US" sz="900" b="1" u="none" strike="noStrike" dirty="0">
                          <a:solidFill>
                            <a:schemeClr val="bg1"/>
                          </a:solidFill>
                          <a:effectLst/>
                          <a:latin typeface="+mn-lt"/>
                        </a:rPr>
                        <a:t>Name</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Port</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Bmk</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Rel</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Return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900" b="1" u="none" strike="noStrike" dirty="0">
                          <a:solidFill>
                            <a:schemeClr val="bg1"/>
                          </a:solidFill>
                          <a:effectLst/>
                          <a:latin typeface="+mn-lt"/>
                        </a:rPr>
                        <a:t> </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1" u="none" strike="noStrike" dirty="0">
                          <a:solidFill>
                            <a:schemeClr val="bg1"/>
                          </a:solidFill>
                          <a:effectLst/>
                          <a:latin typeface="+mn-lt"/>
                        </a:rPr>
                        <a:t>Contr</a:t>
                      </a:r>
                      <a:endParaRPr lang="en-US" sz="900" b="1" i="0" u="none" strike="noStrike" dirty="0">
                        <a:solidFill>
                          <a:schemeClr val="bg1"/>
                        </a:solidFill>
                        <a:effectLst/>
                        <a:latin typeface="+mn-lt"/>
                      </a:endParaRPr>
                    </a:p>
                  </a:txBody>
                  <a:tcPr marL="9157" marR="9157" marT="915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900" b="1" i="0" u="none" strike="noStrike" dirty="0">
                        <a:solidFill>
                          <a:schemeClr val="bg1"/>
                        </a:solidFill>
                        <a:effectLst/>
                        <a:latin typeface="+mn-lt"/>
                      </a:endParaRPr>
                    </a:p>
                  </a:txBody>
                  <a:tcPr marL="9157" marR="9157" marT="9157" marB="0" anchor="ctr">
                    <a:lnL w="12700" cmpd="sng">
                      <a:noFill/>
                    </a:lnL>
                    <a:lnR w="12700" cmpd="sng">
                      <a:noFill/>
                    </a:lnR>
                    <a:lnB w="12700" cmpd="sng">
                      <a:noFill/>
                    </a:lnB>
                    <a:solidFill>
                      <a:schemeClr val="bg1"/>
                    </a:solidFill>
                  </a:tcPr>
                </a:tc>
                <a:extLst>
                  <a:ext uri="{0D108BD9-81ED-4DB2-BD59-A6C34878D82A}">
                    <a16:rowId xmlns:a16="http://schemas.microsoft.com/office/drawing/2014/main" val="27604925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ON Semiconductor Corporation</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1.10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-104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232855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Okta,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-89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6120637"/>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MercadoLibre,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1.68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-74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9069002"/>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ASML Holding NV ADR</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0.97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-68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76828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Snowflake,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0.39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-61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5099115"/>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Trade Desk,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0.63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-58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77406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Alphabet Inc. Class A</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8.6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-3.04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 45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-56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2636142"/>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Tesla,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0.49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-55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0499783"/>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Aspen Technology, Inc.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0.09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-24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-50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23211490"/>
                  </a:ext>
                </a:extLst>
              </a:tr>
              <a:tr h="274320">
                <a:tc>
                  <a:txBody>
                    <a:bodyPr/>
                    <a:lstStyle/>
                    <a:p>
                      <a:pPr marL="91440" algn="l" fontAlgn="b"/>
                      <a:r>
                        <a:rPr lang="en-US" sz="900" b="0" i="0" u="none" strike="noStrike" dirty="0">
                          <a:solidFill>
                            <a:srgbClr val="000000"/>
                          </a:solidFill>
                          <a:effectLst/>
                          <a:latin typeface="Arial" panose="020B0604020202020204" pitchFamily="34" charset="0"/>
                        </a:rPr>
                        <a:t>Samsung SDI Co., Ltd</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rgbClr val="000000"/>
                          </a:solidFill>
                          <a:effectLst/>
                          <a:latin typeface="Arial" panose="020B0604020202020204" pitchFamily="34" charset="0"/>
                        </a:rPr>
                        <a:t>0.29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ctr" fontAlgn="b"/>
                      <a:r>
                        <a:rPr lang="en-US" sz="900" b="0"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900" b="0" i="0" u="none" strike="noStrike" dirty="0">
                          <a:solidFill>
                            <a:srgbClr val="000000"/>
                          </a:solidFill>
                          <a:effectLst/>
                          <a:latin typeface="Arial" panose="020B0604020202020204" pitchFamily="34" charset="0"/>
                        </a:rPr>
                        <a:t>-43 bps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6E0EA"/>
                    </a:solidFill>
                  </a:tcPr>
                </a:tc>
                <a:tc>
                  <a:txBody>
                    <a:bodyPr/>
                    <a:lstStyle/>
                    <a:p>
                      <a:pPr algn="r" fontAlgn="b"/>
                      <a:endParaRPr lang="en-US" sz="9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1987430"/>
                  </a:ext>
                </a:extLst>
              </a:tr>
              <a:tr h="182880">
                <a:tc>
                  <a:txBody>
                    <a:bodyPr/>
                    <a:lstStyle/>
                    <a:p>
                      <a:pPr marL="91440" algn="ctr" fontAlgn="b"/>
                      <a:endParaRPr lang="en-US" sz="800" b="1" i="0" u="sng" strike="noStrike" dirty="0">
                        <a:solidFill>
                          <a:schemeClr val="tx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900" b="1"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900" b="1"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r>
                        <a:rPr lang="en-US" sz="900" b="1" i="0" u="none" strike="noStrike" dirty="0">
                          <a:solidFill>
                            <a:schemeClr val="tx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r" fontAlgn="b"/>
                      <a:endParaRPr lang="en-US" sz="2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4245646"/>
                  </a:ext>
                </a:extLst>
              </a:tr>
              <a:tr h="274320">
                <a:tc>
                  <a:txBody>
                    <a:bodyPr/>
                    <a:lstStyle/>
                    <a:p>
                      <a:pPr marL="91440" algn="ctr" fontAlgn="b"/>
                      <a:r>
                        <a:rPr lang="en-US" sz="1000" b="1" i="0" u="none" strike="noStrike" dirty="0">
                          <a:solidFill>
                            <a:schemeClr val="bg1"/>
                          </a:solidFill>
                          <a:effectLst/>
                          <a:latin typeface="Arial" panose="020B0604020202020204" pitchFamily="34" charset="0"/>
                        </a:rPr>
                        <a:t>Worst 10</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000" b="1" i="0" u="none" strike="noStrike" dirty="0">
                          <a:solidFill>
                            <a:schemeClr val="bg1"/>
                          </a:solidFill>
                          <a:effectLst/>
                          <a:latin typeface="Arial" panose="020B0604020202020204" pitchFamily="34" charset="0"/>
                        </a:rPr>
                        <a:t> </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000" b="1" i="0" u="none" strike="noStrike" dirty="0">
                        <a:solidFill>
                          <a:schemeClr val="bg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3">
                  <a:txBody>
                    <a:bodyPr/>
                    <a:lstStyle/>
                    <a:p>
                      <a:pPr algn="ctr" fontAlgn="b"/>
                      <a:r>
                        <a:rPr lang="en-US" sz="1000" b="1" i="0" u="none" strike="noStrike" dirty="0">
                          <a:solidFill>
                            <a:schemeClr val="bg1"/>
                          </a:solidFill>
                          <a:effectLst/>
                          <a:latin typeface="Arial" panose="020B0604020202020204" pitchFamily="34" charset="0"/>
                        </a:rPr>
                        <a:t>-657 bps</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r" fontAlgn="b"/>
                      <a:endParaRPr lang="en-US" sz="1000" b="1" i="0" u="none" strike="noStrike" dirty="0">
                        <a:solidFill>
                          <a:schemeClr val="tx2"/>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20000"/>
                        <a:lumOff val="80000"/>
                      </a:schemeClr>
                    </a:solidFill>
                  </a:tcPr>
                </a:tc>
                <a:tc hMerge="1">
                  <a:txBody>
                    <a:bodyPr/>
                    <a:lstStyle/>
                    <a:p>
                      <a:pPr algn="r" fontAlgn="b"/>
                      <a:r>
                        <a:rPr lang="en-US" sz="1000" b="1" i="0" u="none" strike="noStrike" dirty="0">
                          <a:solidFill>
                            <a:schemeClr val="tx2"/>
                          </a:solidFill>
                          <a:effectLst/>
                          <a:latin typeface="Arial" panose="020B0604020202020204" pitchFamily="34" charset="0"/>
                        </a:rPr>
                        <a:t>1212 bp</a:t>
                      </a: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20000"/>
                        <a:lumOff val="80000"/>
                      </a:schemeClr>
                    </a:solidFill>
                  </a:tcPr>
                </a:tc>
                <a:tc>
                  <a:txBody>
                    <a:bodyPr/>
                    <a:lstStyle/>
                    <a:p>
                      <a:pPr algn="r" fontAlgn="b"/>
                      <a:endParaRPr lang="en-US" sz="800" b="0" i="0" u="none" strike="noStrike" dirty="0">
                        <a:solidFill>
                          <a:schemeClr val="tx1"/>
                        </a:solidFill>
                        <a:effectLst/>
                        <a:latin typeface="Arial" panose="020B0604020202020204" pitchFamily="34" charset="0"/>
                      </a:endParaRPr>
                    </a:p>
                  </a:txBody>
                  <a:tcPr marL="9525" marR="857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3574941"/>
                  </a:ext>
                </a:extLst>
              </a:tr>
            </a:tbl>
          </a:graphicData>
        </a:graphic>
      </p:graphicFrame>
    </p:spTree>
    <p:extLst>
      <p:ext uri="{BB962C8B-B14F-4D97-AF65-F5344CB8AC3E}">
        <p14:creationId xmlns:p14="http://schemas.microsoft.com/office/powerpoint/2010/main" val="1615613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Holdings in the Allianz Technology Trust portfolio as of 31 March 2024: Nvidia 9.5%. Securities mentioned in this document are for illustrative purposes only and do not constitute a recommendation or solicitation to buy or sell any particular security. These securities will not necessarily be comprised in the portfolio by the time this document is disclosed or at any other subsequent date.</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Stock Example</a:t>
            </a:r>
          </a:p>
        </p:txBody>
      </p:sp>
      <p:sp>
        <p:nvSpPr>
          <p:cNvPr id="6" name="Title 2">
            <a:extLst>
              <a:ext uri="{FF2B5EF4-FFF2-40B4-BE49-F238E27FC236}">
                <a16:creationId xmlns:a16="http://schemas.microsoft.com/office/drawing/2014/main" id="{9C1EDEEA-620C-3680-02FE-275D582BCBFF}"/>
              </a:ext>
            </a:extLst>
          </p:cNvPr>
          <p:cNvSpPr txBox="1">
            <a:spLocks/>
          </p:cNvSpPr>
          <p:nvPr/>
        </p:nvSpPr>
        <p:spPr bwMode="gray">
          <a:xfrm>
            <a:off x="342105" y="1566789"/>
            <a:ext cx="4533913"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Tx/>
              <a:buFontTx/>
              <a:tabLst/>
            </a:pPr>
            <a:r>
              <a:rPr lang="en-US" sz="2800" dirty="0"/>
              <a:t>Nvidia (NVDA)</a:t>
            </a:r>
          </a:p>
        </p:txBody>
      </p:sp>
      <p:sp>
        <p:nvSpPr>
          <p:cNvPr id="7" name="Content Placeholder 27">
            <a:extLst>
              <a:ext uri="{FF2B5EF4-FFF2-40B4-BE49-F238E27FC236}">
                <a16:creationId xmlns:a16="http://schemas.microsoft.com/office/drawing/2014/main" id="{D532344B-EAAF-591C-DAEB-119F2A460F68}"/>
              </a:ext>
            </a:extLst>
          </p:cNvPr>
          <p:cNvSpPr txBox="1">
            <a:spLocks/>
          </p:cNvSpPr>
          <p:nvPr/>
        </p:nvSpPr>
        <p:spPr>
          <a:xfrm>
            <a:off x="253906" y="3382103"/>
            <a:ext cx="8723785" cy="1610697"/>
          </a:xfrm>
          <a:prstGeom prst="rect">
            <a:avLst/>
          </a:prstGeom>
        </p:spPr>
        <p:txBody>
          <a:bodyPr wrap="square">
            <a:sp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Font typeface="Wingdings" panose="05000000000000000000" pitchFamily="2" charset="2"/>
              <a:buNone/>
            </a:pPr>
            <a:r>
              <a:rPr lang="en-US" b="1" dirty="0"/>
              <a:t>Nvidia investment thesis:</a:t>
            </a:r>
          </a:p>
          <a:p>
            <a:r>
              <a:rPr lang="en-US" dirty="0"/>
              <a:t>Approached the emerging AI market from a “picks and shovels” framework.</a:t>
            </a:r>
          </a:p>
          <a:p>
            <a:r>
              <a:rPr lang="en-US" dirty="0"/>
              <a:t>During our due diligence, the software advantage of NVDA became very evident given ease of use of the software develop kit (Cuda) and gave us confidence the competitive threat was not as a great as perceived.</a:t>
            </a:r>
          </a:p>
          <a:p>
            <a:r>
              <a:rPr lang="en-US" dirty="0"/>
              <a:t>Strong market share in data center and growing due to Generative AI, +3X y/y</a:t>
            </a:r>
          </a:p>
          <a:p>
            <a:r>
              <a:rPr lang="en-US" dirty="0"/>
              <a:t>Leading secular growth company.</a:t>
            </a:r>
          </a:p>
        </p:txBody>
      </p:sp>
      <p:sp>
        <p:nvSpPr>
          <p:cNvPr id="8" name="Text Placeholder 4">
            <a:extLst>
              <a:ext uri="{FF2B5EF4-FFF2-40B4-BE49-F238E27FC236}">
                <a16:creationId xmlns:a16="http://schemas.microsoft.com/office/drawing/2014/main" id="{0AFE24F8-7429-1FFC-133C-AEB76B93AEF3}"/>
              </a:ext>
            </a:extLst>
          </p:cNvPr>
          <p:cNvSpPr txBox="1">
            <a:spLocks/>
          </p:cNvSpPr>
          <p:nvPr/>
        </p:nvSpPr>
        <p:spPr bwMode="gray">
          <a:xfrm>
            <a:off x="337692" y="2615089"/>
            <a:ext cx="8640000" cy="198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0" marR="0" indent="0" algn="l" defTabSz="1038977" rtl="0" eaLnBrk="1" fontAlgn="base" latinLnBrk="0" hangingPunct="1">
              <a:lnSpc>
                <a:spcPct val="100000"/>
              </a:lnSpc>
              <a:spcBef>
                <a:spcPts val="360"/>
              </a:spcBef>
              <a:spcAft>
                <a:spcPts val="360"/>
              </a:spcAft>
              <a:buClr>
                <a:schemeClr val="tx2"/>
              </a:buClr>
              <a:buSzTx/>
              <a:buFont typeface="Arial" panose="020B0604020202020204" pitchFamily="34" charset="0"/>
              <a:buNone/>
              <a:tabLst>
                <a:tab pos="203827" algn="l"/>
              </a:tabLst>
              <a:defRPr lang="en-GB" sz="1400" b="1" baseline="0" noProof="0" dirty="0">
                <a:solidFill>
                  <a:schemeClr val="tx2"/>
                </a:solidFill>
                <a:latin typeface="Arial" panose="020B0604020202020204" pitchFamily="34" charset="0"/>
                <a:ea typeface="+mn-ea"/>
                <a:cs typeface="+mn-cs"/>
              </a:defRPr>
            </a:lvl1pPr>
            <a:lvl2pPr marL="36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2pPr>
            <a:lvl3pPr marL="54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3pPr>
            <a:lvl4pPr marL="72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4pPr>
            <a:lvl5pPr marL="90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5pPr>
            <a:lvl6pPr marL="1289702"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6pPr>
            <a:lvl7pPr marL="1809191"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7pPr>
            <a:lvl8pPr marL="2328678"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8pPr>
            <a:lvl9pPr marL="2848166"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9pPr>
          </a:lstStyle>
          <a:p>
            <a:r>
              <a:rPr lang="en-US" b="0" dirty="0"/>
              <a:t>Leading supplier in the secular growing Generative AI server market.  Company has multiple decades of design expertise and current Hopper and Blackwell chip products are supply constrained.</a:t>
            </a:r>
          </a:p>
        </p:txBody>
      </p:sp>
    </p:spTree>
    <p:extLst>
      <p:ext uri="{BB962C8B-B14F-4D97-AF65-F5344CB8AC3E}">
        <p14:creationId xmlns:p14="http://schemas.microsoft.com/office/powerpoint/2010/main" val="2693899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604AC1-4ABA-033E-2A79-BB9A6E28A12A}"/>
              </a:ext>
            </a:extLst>
          </p:cNvPr>
          <p:cNvSpPr>
            <a:spLocks noGrp="1"/>
          </p:cNvSpPr>
          <p:nvPr>
            <p:ph type="body" sz="quarter" idx="26"/>
          </p:nvPr>
        </p:nvSpPr>
        <p:spPr/>
        <p:txBody>
          <a:bodyPr/>
          <a:lstStyle/>
          <a:p>
            <a:r>
              <a:rPr lang="en-US" dirty="0"/>
              <a:t>Holdings in the Allianz Technology Trust portfolio as of 31 March 2024: Paycom 0% (sold December 2022). Securities mentioned in this document are for illustrative purposes only and do not constitute a recommendation or solicitation to buy or sell any particular security. These securities will not necessarily be comprised in the portfolio by the time this document is disclosed or at any other subsequent date.</a:t>
            </a:r>
          </a:p>
        </p:txBody>
      </p:sp>
      <p:sp>
        <p:nvSpPr>
          <p:cNvPr id="4" name="Title 3">
            <a:extLst>
              <a:ext uri="{FF2B5EF4-FFF2-40B4-BE49-F238E27FC236}">
                <a16:creationId xmlns:a16="http://schemas.microsoft.com/office/drawing/2014/main" id="{F9C90CC8-30D0-027C-D5A5-453507D0DB61}"/>
              </a:ext>
            </a:extLst>
          </p:cNvPr>
          <p:cNvSpPr>
            <a:spLocks noGrp="1"/>
          </p:cNvSpPr>
          <p:nvPr>
            <p:ph type="title"/>
          </p:nvPr>
        </p:nvSpPr>
        <p:spPr>
          <a:xfrm>
            <a:off x="323999" y="660011"/>
            <a:ext cx="7117949" cy="607190"/>
          </a:xfrm>
        </p:spPr>
        <p:txBody>
          <a:bodyPr/>
          <a:lstStyle/>
          <a:p>
            <a:r>
              <a:rPr lang="en-US" dirty="0"/>
              <a:t>Stock Example</a:t>
            </a:r>
          </a:p>
        </p:txBody>
      </p:sp>
      <p:sp>
        <p:nvSpPr>
          <p:cNvPr id="6" name="Title 2">
            <a:extLst>
              <a:ext uri="{FF2B5EF4-FFF2-40B4-BE49-F238E27FC236}">
                <a16:creationId xmlns:a16="http://schemas.microsoft.com/office/drawing/2014/main" id="{9C1EDEEA-620C-3680-02FE-275D582BCBFF}"/>
              </a:ext>
            </a:extLst>
          </p:cNvPr>
          <p:cNvSpPr txBox="1">
            <a:spLocks/>
          </p:cNvSpPr>
          <p:nvPr/>
        </p:nvSpPr>
        <p:spPr bwMode="gray">
          <a:xfrm>
            <a:off x="342105" y="1566789"/>
            <a:ext cx="6266925"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spcBef>
                <a:spcPct val="0"/>
              </a:spcBef>
              <a:spcAft>
                <a:spcPct val="0"/>
              </a:spcAft>
              <a:defRPr sz="2000" baseline="0">
                <a:solidFill>
                  <a:schemeClr val="tx2"/>
                </a:solidFill>
                <a:latin typeface="Arial" panose="020B0604020202020204" pitchFamily="34" charset="0"/>
                <a:ea typeface="+mj-ea"/>
                <a:cs typeface="+mj-cs"/>
              </a:defRPr>
            </a:lvl1pPr>
            <a:lvl2pPr algn="l" rtl="0" eaLnBrk="1" fontAlgn="base" hangingPunct="1">
              <a:spcBef>
                <a:spcPct val="0"/>
              </a:spcBef>
              <a:spcAft>
                <a:spcPct val="0"/>
              </a:spcAft>
              <a:defRPr sz="2000">
                <a:solidFill>
                  <a:schemeClr val="tx2"/>
                </a:solidFill>
                <a:latin typeface="Arial" charset="0"/>
              </a:defRPr>
            </a:lvl2pPr>
            <a:lvl3pPr algn="l" rtl="0" eaLnBrk="1" fontAlgn="base" hangingPunct="1">
              <a:spcBef>
                <a:spcPct val="0"/>
              </a:spcBef>
              <a:spcAft>
                <a:spcPct val="0"/>
              </a:spcAft>
              <a:defRPr sz="2000">
                <a:solidFill>
                  <a:schemeClr val="tx2"/>
                </a:solidFill>
                <a:latin typeface="Arial" charset="0"/>
              </a:defRPr>
            </a:lvl3pPr>
            <a:lvl4pPr algn="l" rtl="0" eaLnBrk="1" fontAlgn="base" hangingPunct="1">
              <a:spcBef>
                <a:spcPct val="0"/>
              </a:spcBef>
              <a:spcAft>
                <a:spcPct val="0"/>
              </a:spcAft>
              <a:defRPr sz="2000">
                <a:solidFill>
                  <a:schemeClr val="tx2"/>
                </a:solidFill>
                <a:latin typeface="Arial" charset="0"/>
              </a:defRPr>
            </a:lvl4pPr>
            <a:lvl5pPr algn="l" rtl="0" eaLnBrk="1" fontAlgn="base" hangingPunct="1">
              <a:spcBef>
                <a:spcPct val="0"/>
              </a:spcBef>
              <a:spcAft>
                <a:spcPct val="0"/>
              </a:spcAft>
              <a:defRPr sz="2000">
                <a:solidFill>
                  <a:schemeClr val="tx2"/>
                </a:solidFill>
                <a:latin typeface="Arial" charset="0"/>
              </a:defRPr>
            </a:lvl5pPr>
            <a:lvl6pPr marL="457200" algn="l" rtl="0" eaLnBrk="1" fontAlgn="base" hangingPunct="1">
              <a:spcBef>
                <a:spcPct val="0"/>
              </a:spcBef>
              <a:spcAft>
                <a:spcPct val="0"/>
              </a:spcAft>
              <a:defRPr sz="2000">
                <a:solidFill>
                  <a:schemeClr val="tx2"/>
                </a:solidFill>
                <a:latin typeface="Arial" charset="0"/>
              </a:defRPr>
            </a:lvl6pPr>
            <a:lvl7pPr marL="914400" algn="l" rtl="0" eaLnBrk="1" fontAlgn="base" hangingPunct="1">
              <a:spcBef>
                <a:spcPct val="0"/>
              </a:spcBef>
              <a:spcAft>
                <a:spcPct val="0"/>
              </a:spcAft>
              <a:defRPr sz="2000">
                <a:solidFill>
                  <a:schemeClr val="tx2"/>
                </a:solidFill>
                <a:latin typeface="Arial" charset="0"/>
              </a:defRPr>
            </a:lvl7pPr>
            <a:lvl8pPr marL="1371600" algn="l" rtl="0" eaLnBrk="1" fontAlgn="base" hangingPunct="1">
              <a:spcBef>
                <a:spcPct val="0"/>
              </a:spcBef>
              <a:spcAft>
                <a:spcPct val="0"/>
              </a:spcAft>
              <a:defRPr sz="2000">
                <a:solidFill>
                  <a:schemeClr val="tx2"/>
                </a:solidFill>
                <a:latin typeface="Arial" charset="0"/>
              </a:defRPr>
            </a:lvl8pPr>
            <a:lvl9pPr marL="1828800" algn="l" rtl="0" eaLnBrk="1" fontAlgn="base" hangingPunct="1">
              <a:spcBef>
                <a:spcPct val="0"/>
              </a:spcBef>
              <a:spcAft>
                <a:spcPct val="0"/>
              </a:spcAft>
              <a:defRPr sz="2000">
                <a:solidFill>
                  <a:schemeClr val="tx2"/>
                </a:solidFill>
                <a:latin typeface="Arial" charset="0"/>
              </a:defRPr>
            </a:lvl9pPr>
          </a:lstStyle>
          <a:p>
            <a:pPr>
              <a:buClrTx/>
              <a:buFontTx/>
              <a:tabLst/>
            </a:pPr>
            <a:r>
              <a:rPr lang="en-US" sz="2800" dirty="0"/>
              <a:t>Paycom: (PAYC)</a:t>
            </a:r>
          </a:p>
        </p:txBody>
      </p:sp>
      <p:sp>
        <p:nvSpPr>
          <p:cNvPr id="7" name="Content Placeholder 27">
            <a:extLst>
              <a:ext uri="{FF2B5EF4-FFF2-40B4-BE49-F238E27FC236}">
                <a16:creationId xmlns:a16="http://schemas.microsoft.com/office/drawing/2014/main" id="{D532344B-EAAF-591C-DAEB-119F2A460F68}"/>
              </a:ext>
            </a:extLst>
          </p:cNvPr>
          <p:cNvSpPr txBox="1">
            <a:spLocks/>
          </p:cNvSpPr>
          <p:nvPr/>
        </p:nvSpPr>
        <p:spPr>
          <a:xfrm>
            <a:off x="253906" y="3382103"/>
            <a:ext cx="8723785" cy="2000548"/>
          </a:xfrm>
          <a:prstGeom prst="rect">
            <a:avLst/>
          </a:prstGeom>
        </p:spPr>
        <p:txBody>
          <a:bodyPr wrap="square">
            <a:sp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Font typeface="Wingdings" panose="05000000000000000000" pitchFamily="2" charset="2"/>
              <a:buNone/>
            </a:pPr>
            <a:r>
              <a:rPr lang="en-US" b="1" dirty="0"/>
              <a:t>Paycom investment thesis:</a:t>
            </a:r>
          </a:p>
          <a:p>
            <a:r>
              <a:rPr lang="en-US" dirty="0"/>
              <a:t>Long history with Company since IPO and extensive due diligence.</a:t>
            </a:r>
          </a:p>
          <a:p>
            <a:r>
              <a:rPr lang="en-US" dirty="0"/>
              <a:t>Business impacted by the pandemic and believed it would rebound in ’23.</a:t>
            </a:r>
          </a:p>
          <a:p>
            <a:r>
              <a:rPr lang="en-US" dirty="0"/>
              <a:t>Very profitable business model.</a:t>
            </a:r>
          </a:p>
          <a:p>
            <a:r>
              <a:rPr lang="en-US" dirty="0"/>
              <a:t>Underestimated non-core aspect of the business impacting the model.</a:t>
            </a:r>
          </a:p>
          <a:p>
            <a:r>
              <a:rPr lang="en-US" dirty="0"/>
              <a:t>New functionality obsoleted existing revenue source resulting in less growth than forecasted.</a:t>
            </a:r>
          </a:p>
          <a:p>
            <a:r>
              <a:rPr lang="en-US" dirty="0"/>
              <a:t>Company underperformed (severely) while technology outperformed. </a:t>
            </a:r>
          </a:p>
        </p:txBody>
      </p:sp>
      <p:sp>
        <p:nvSpPr>
          <p:cNvPr id="8" name="Text Placeholder 4">
            <a:extLst>
              <a:ext uri="{FF2B5EF4-FFF2-40B4-BE49-F238E27FC236}">
                <a16:creationId xmlns:a16="http://schemas.microsoft.com/office/drawing/2014/main" id="{0AFE24F8-7429-1FFC-133C-AEB76B93AEF3}"/>
              </a:ext>
            </a:extLst>
          </p:cNvPr>
          <p:cNvSpPr txBox="1">
            <a:spLocks/>
          </p:cNvSpPr>
          <p:nvPr/>
        </p:nvSpPr>
        <p:spPr bwMode="gray">
          <a:xfrm>
            <a:off x="337692" y="2615089"/>
            <a:ext cx="8640000" cy="198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0" marR="0" indent="0" algn="l" defTabSz="1038977" rtl="0" eaLnBrk="1" fontAlgn="base" latinLnBrk="0" hangingPunct="1">
              <a:lnSpc>
                <a:spcPct val="100000"/>
              </a:lnSpc>
              <a:spcBef>
                <a:spcPts val="360"/>
              </a:spcBef>
              <a:spcAft>
                <a:spcPts val="360"/>
              </a:spcAft>
              <a:buClr>
                <a:schemeClr val="tx2"/>
              </a:buClr>
              <a:buSzTx/>
              <a:buFont typeface="Arial" panose="020B0604020202020204" pitchFamily="34" charset="0"/>
              <a:buNone/>
              <a:tabLst>
                <a:tab pos="203827" algn="l"/>
              </a:tabLst>
              <a:defRPr lang="en-GB" sz="1400" b="1" baseline="0" noProof="0" dirty="0">
                <a:solidFill>
                  <a:schemeClr val="tx2"/>
                </a:solidFill>
                <a:latin typeface="Arial" panose="020B0604020202020204" pitchFamily="34" charset="0"/>
                <a:ea typeface="+mn-ea"/>
                <a:cs typeface="+mn-cs"/>
              </a:defRPr>
            </a:lvl1pPr>
            <a:lvl2pPr marL="36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2pPr>
            <a:lvl3pPr marL="54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3pPr>
            <a:lvl4pPr marL="72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4pPr>
            <a:lvl5pPr marL="900000" indent="-180000" algn="l" rtl="0" eaLnBrk="1" fontAlgn="base" hangingPunct="1">
              <a:lnSpc>
                <a:spcPct val="100000"/>
              </a:lnSpc>
              <a:spcBef>
                <a:spcPts val="360"/>
              </a:spcBef>
              <a:spcAft>
                <a:spcPts val="360"/>
              </a:spcAft>
              <a:buClr>
                <a:schemeClr val="tx2"/>
              </a:buClr>
              <a:buFont typeface="Arial" panose="020B0604020202020204" pitchFamily="34" charset="0"/>
              <a:buChar char="-"/>
              <a:tabLst>
                <a:tab pos="207435" algn="l"/>
              </a:tabLst>
              <a:defRPr sz="1200" baseline="0">
                <a:solidFill>
                  <a:schemeClr val="tx2"/>
                </a:solidFill>
                <a:latin typeface="Arial" panose="020B0604020202020204" pitchFamily="34" charset="0"/>
              </a:defRPr>
            </a:lvl5pPr>
            <a:lvl6pPr marL="1289702"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6pPr>
            <a:lvl7pPr marL="1809191"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7pPr>
            <a:lvl8pPr marL="2328678"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8pPr>
            <a:lvl9pPr marL="2848166" indent="-146107" algn="l" rtl="0" eaLnBrk="1" fontAlgn="base" hangingPunct="1">
              <a:spcBef>
                <a:spcPct val="25000"/>
              </a:spcBef>
              <a:spcAft>
                <a:spcPct val="25000"/>
              </a:spcAft>
              <a:buClr>
                <a:schemeClr val="tx2"/>
              </a:buClr>
              <a:buChar char="-"/>
              <a:tabLst>
                <a:tab pos="207435" algn="l"/>
              </a:tabLst>
              <a:defRPr sz="1600">
                <a:solidFill>
                  <a:schemeClr val="tx1"/>
                </a:solidFill>
                <a:latin typeface="+mn-lt"/>
              </a:defRPr>
            </a:lvl9pPr>
          </a:lstStyle>
          <a:p>
            <a:r>
              <a:rPr lang="en-US" b="0" dirty="0"/>
              <a:t>Next generation HR solutions provider with analytical software products to manage the employment life cycle from recruitment to retirement. </a:t>
            </a:r>
          </a:p>
        </p:txBody>
      </p:sp>
    </p:spTree>
    <p:extLst>
      <p:ext uri="{BB962C8B-B14F-4D97-AF65-F5344CB8AC3E}">
        <p14:creationId xmlns:p14="http://schemas.microsoft.com/office/powerpoint/2010/main" val="2446718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Technology sector valuations remain attractive </a:t>
            </a:r>
          </a:p>
        </p:txBody>
      </p:sp>
      <p:sp>
        <p:nvSpPr>
          <p:cNvPr id="12" name="Text Placeholder 8"/>
          <p:cNvSpPr>
            <a:spLocks noGrp="1"/>
          </p:cNvSpPr>
          <p:nvPr>
            <p:ph type="body" sz="quarter" idx="23"/>
          </p:nvPr>
        </p:nvSpPr>
        <p:spPr>
          <a:xfrm>
            <a:off x="351159" y="1534834"/>
            <a:ext cx="8540308" cy="244800"/>
          </a:xfrm>
        </p:spPr>
        <p:txBody>
          <a:bodyPr/>
          <a:lstStyle/>
          <a:p>
            <a:r>
              <a:rPr lang="en-US" dirty="0">
                <a:solidFill>
                  <a:prstClr val="black"/>
                </a:solidFill>
                <a:latin typeface="Arial" charset="0"/>
                <a:cs typeface="Arial" charset="0"/>
              </a:rPr>
              <a:t>Trailing P/E Ratio</a:t>
            </a:r>
          </a:p>
        </p:txBody>
      </p:sp>
      <p:sp>
        <p:nvSpPr>
          <p:cNvPr id="13" name="Text Placeholder 2"/>
          <p:cNvSpPr>
            <a:spLocks noGrp="1"/>
          </p:cNvSpPr>
          <p:nvPr>
            <p:ph type="body" sz="quarter" idx="22"/>
          </p:nvPr>
        </p:nvSpPr>
        <p:spPr>
          <a:xfrm>
            <a:off x="324000" y="6312004"/>
            <a:ext cx="8965675" cy="403200"/>
          </a:xfrm>
        </p:spPr>
        <p:txBody>
          <a:bodyPr/>
          <a:lstStyle/>
          <a:p>
            <a:pPr>
              <a:spcBef>
                <a:spcPct val="0"/>
              </a:spcBef>
              <a:spcAft>
                <a:spcPct val="0"/>
              </a:spcAft>
              <a:defRPr/>
            </a:pPr>
            <a:r>
              <a:rPr lang="en-US" dirty="0">
                <a:latin typeface="Arial Narrow" panose="020B0606020202030204" pitchFamily="34" charset="0"/>
              </a:rPr>
              <a:t>The material contains the current opinions of Voya IM, which are subject to change without notice. Statements concerning financial market trends are based on current market conditions, which will fluctuate. Forecasts and estimates have certain inherent limitations, and are not intended to be relied upon as advice or interpreted as a recommendation. This document has been distributed for informational purposes only, does not constitute investment advice. Source: FactSet, Voya IM. As of 31 March 2024.</a:t>
            </a:r>
          </a:p>
        </p:txBody>
      </p:sp>
      <p:sp>
        <p:nvSpPr>
          <p:cNvPr id="11" name="TextBox 2"/>
          <p:cNvSpPr txBox="1"/>
          <p:nvPr/>
        </p:nvSpPr>
        <p:spPr>
          <a:xfrm>
            <a:off x="1588595" y="2602126"/>
            <a:ext cx="2938141" cy="600164"/>
          </a:xfrm>
          <a:prstGeom prst="rect">
            <a:avLst/>
          </a:prstGeom>
          <a:solidFill>
            <a:schemeClr val="tx2">
              <a:lumMod val="20000"/>
              <a:lumOff val="80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During the tech bubble, tech valuations were not rational and were not supported by earnings and cash flows</a:t>
            </a:r>
          </a:p>
        </p:txBody>
      </p:sp>
      <p:sp>
        <p:nvSpPr>
          <p:cNvPr id="14" name="TextBox 13"/>
          <p:cNvSpPr txBox="1"/>
          <p:nvPr/>
        </p:nvSpPr>
        <p:spPr>
          <a:xfrm>
            <a:off x="5776112" y="3248076"/>
            <a:ext cx="3380244" cy="600164"/>
          </a:xfrm>
          <a:prstGeom prst="rect">
            <a:avLst/>
          </a:prstGeom>
          <a:solidFill>
            <a:schemeClr val="tx2">
              <a:lumMod val="20000"/>
              <a:lumOff val="80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Today, tech valuations are far more reasonable.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00" b="1" i="0" u="none" strike="noStrike" kern="1200" cap="none" spc="0" normalizeH="0" baseline="0" noProof="0" dirty="0">
                <a:ln>
                  <a:noFill/>
                </a:ln>
                <a:solidFill>
                  <a:srgbClr val="000000"/>
                </a:solidFill>
                <a:effectLst/>
                <a:uLnTx/>
                <a:uFillTx/>
                <a:latin typeface="Arial"/>
                <a:ea typeface="+mn-ea"/>
                <a:cs typeface="+mn-cs"/>
              </a:rPr>
              <a:t>Tech companies are now producing tangible earnings and cash flows</a:t>
            </a:r>
          </a:p>
        </p:txBody>
      </p:sp>
      <p:graphicFrame>
        <p:nvGraphicFramePr>
          <p:cNvPr id="3" name="Chart 2">
            <a:extLst>
              <a:ext uri="{FF2B5EF4-FFF2-40B4-BE49-F238E27FC236}">
                <a16:creationId xmlns:a16="http://schemas.microsoft.com/office/drawing/2014/main" id="{00000000-0008-0000-0000-000002000000}"/>
              </a:ext>
            </a:extLst>
          </p:cNvPr>
          <p:cNvGraphicFramePr>
            <a:graphicFrameLocks/>
          </p:cNvGraphicFramePr>
          <p:nvPr/>
        </p:nvGraphicFramePr>
        <p:xfrm>
          <a:off x="277913" y="2034139"/>
          <a:ext cx="8686800" cy="40233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6088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platzhalter 3">
            <a:extLst>
              <a:ext uri="{FF2B5EF4-FFF2-40B4-BE49-F238E27FC236}">
                <a16:creationId xmlns:a16="http://schemas.microsoft.com/office/drawing/2014/main" id="{FB7FB96D-7D43-C8C2-0219-CDF0F117F162}"/>
              </a:ext>
            </a:extLst>
          </p:cNvPr>
          <p:cNvSpPr txBox="1">
            <a:spLocks/>
          </p:cNvSpPr>
          <p:nvPr/>
        </p:nvSpPr>
        <p:spPr bwMode="gray">
          <a:xfrm>
            <a:off x="5934068" y="2679247"/>
            <a:ext cx="1745933" cy="2270898"/>
          </a:xfrm>
          <a:prstGeom prst="rect">
            <a:avLst/>
          </a:prstGeom>
          <a:noFill/>
          <a:ln w="12700">
            <a:solidFill>
              <a:schemeClr val="accent3"/>
            </a:solidFill>
          </a:ln>
        </p:spPr>
        <p:txBody>
          <a:bodyPr wrap="square" lIns="193050" tIns="371475" rIns="74295" bIns="193050">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r>
              <a:rPr lang="en-GB" sz="1138" dirty="0">
                <a:solidFill>
                  <a:schemeClr val="tx2"/>
                </a:solidFill>
              </a:rPr>
              <a:t>Human-supervised AI</a:t>
            </a:r>
          </a:p>
          <a:p>
            <a:pPr algn="ctr">
              <a:spcBef>
                <a:spcPts val="0"/>
              </a:spcBef>
              <a:spcAft>
                <a:spcPts val="244"/>
              </a:spcAft>
            </a:pPr>
            <a:r>
              <a:rPr lang="en-US" sz="813" b="1" dirty="0">
                <a:solidFill>
                  <a:schemeClr val="tx2"/>
                </a:solidFill>
              </a:rPr>
              <a:t>Cognitive Systems and Machine Vision</a:t>
            </a:r>
          </a:p>
          <a:p>
            <a:pPr algn="ctr">
              <a:spcBef>
                <a:spcPts val="0"/>
              </a:spcBef>
              <a:spcAft>
                <a:spcPts val="0"/>
              </a:spcAft>
            </a:pPr>
            <a:r>
              <a:rPr lang="en-US" sz="813" dirty="0">
                <a:solidFill>
                  <a:schemeClr val="tx2"/>
                </a:solidFill>
              </a:rPr>
              <a:t>Advanced AI decision making and fully autonomous capabilities</a:t>
            </a:r>
          </a:p>
        </p:txBody>
      </p:sp>
      <p:sp>
        <p:nvSpPr>
          <p:cNvPr id="75" name="Textplatzhalter 3">
            <a:extLst>
              <a:ext uri="{FF2B5EF4-FFF2-40B4-BE49-F238E27FC236}">
                <a16:creationId xmlns:a16="http://schemas.microsoft.com/office/drawing/2014/main" id="{E74828FB-7601-682E-F2C0-7416C4FEBCAE}"/>
              </a:ext>
            </a:extLst>
          </p:cNvPr>
          <p:cNvSpPr txBox="1">
            <a:spLocks/>
          </p:cNvSpPr>
          <p:nvPr/>
        </p:nvSpPr>
        <p:spPr bwMode="gray">
          <a:xfrm>
            <a:off x="7812850" y="2314451"/>
            <a:ext cx="1745933" cy="2635694"/>
          </a:xfrm>
          <a:prstGeom prst="rect">
            <a:avLst/>
          </a:prstGeom>
          <a:noFill/>
          <a:ln w="12700">
            <a:solidFill>
              <a:schemeClr val="accent3"/>
            </a:solidFill>
          </a:ln>
        </p:spPr>
        <p:txBody>
          <a:bodyPr wrap="square" lIns="193050" tIns="371475" rIns="193050" bIns="193050">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r>
              <a:rPr lang="en-GB" sz="1138" dirty="0">
                <a:solidFill>
                  <a:schemeClr val="tx2"/>
                </a:solidFill>
              </a:rPr>
              <a:t>Autonomous AI</a:t>
            </a:r>
          </a:p>
          <a:p>
            <a:pPr algn="ctr">
              <a:spcBef>
                <a:spcPts val="0"/>
              </a:spcBef>
              <a:spcAft>
                <a:spcPts val="244"/>
              </a:spcAft>
            </a:pPr>
            <a:r>
              <a:rPr lang="en-GB" sz="813" b="1" dirty="0">
                <a:solidFill>
                  <a:schemeClr val="tx2"/>
                </a:solidFill>
              </a:rPr>
              <a:t>Fully Autonomous Systems</a:t>
            </a:r>
          </a:p>
          <a:p>
            <a:pPr algn="ctr">
              <a:spcBef>
                <a:spcPts val="0"/>
              </a:spcBef>
              <a:spcAft>
                <a:spcPts val="0"/>
              </a:spcAft>
            </a:pPr>
            <a:r>
              <a:rPr lang="en-US" sz="813" dirty="0">
                <a:solidFill>
                  <a:schemeClr val="tx2"/>
                </a:solidFill>
              </a:rPr>
              <a:t>Human sensory capabilities, walking robots and self-learning machines</a:t>
            </a:r>
          </a:p>
        </p:txBody>
      </p:sp>
      <p:sp>
        <p:nvSpPr>
          <p:cNvPr id="65" name="Textplatzhalter 3">
            <a:extLst>
              <a:ext uri="{FF2B5EF4-FFF2-40B4-BE49-F238E27FC236}">
                <a16:creationId xmlns:a16="http://schemas.microsoft.com/office/drawing/2014/main" id="{5A49B4C0-1B38-3B22-8F2B-0753CE10D588}"/>
              </a:ext>
            </a:extLst>
          </p:cNvPr>
          <p:cNvSpPr txBox="1">
            <a:spLocks/>
          </p:cNvSpPr>
          <p:nvPr/>
        </p:nvSpPr>
        <p:spPr bwMode="gray">
          <a:xfrm>
            <a:off x="4063275" y="3039606"/>
            <a:ext cx="1745933" cy="1908489"/>
          </a:xfrm>
          <a:prstGeom prst="rect">
            <a:avLst/>
          </a:prstGeom>
          <a:noFill/>
          <a:ln w="12700">
            <a:solidFill>
              <a:schemeClr val="accent3"/>
            </a:solidFill>
          </a:ln>
        </p:spPr>
        <p:txBody>
          <a:bodyPr wrap="square" lIns="193050" tIns="297180" rIns="193050" bIns="193050">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r>
              <a:rPr lang="en-GB" sz="1138" dirty="0">
                <a:solidFill>
                  <a:schemeClr val="tx2"/>
                </a:solidFill>
              </a:rPr>
              <a:t>Machine Learning</a:t>
            </a:r>
          </a:p>
          <a:p>
            <a:pPr algn="ctr">
              <a:spcBef>
                <a:spcPts val="0"/>
              </a:spcBef>
              <a:spcAft>
                <a:spcPts val="244"/>
              </a:spcAft>
            </a:pPr>
            <a:r>
              <a:rPr lang="en-GB" sz="813" b="1" dirty="0">
                <a:solidFill>
                  <a:schemeClr val="tx2"/>
                </a:solidFill>
              </a:rPr>
              <a:t>Intelligent Automation</a:t>
            </a:r>
            <a:br>
              <a:rPr lang="en-GB" sz="813" b="1" dirty="0">
                <a:solidFill>
                  <a:schemeClr val="tx2"/>
                </a:solidFill>
              </a:rPr>
            </a:br>
            <a:r>
              <a:rPr lang="en-GB" sz="813" b="1" dirty="0">
                <a:solidFill>
                  <a:schemeClr val="tx2"/>
                </a:solidFill>
              </a:rPr>
              <a:t>and Assistance</a:t>
            </a:r>
          </a:p>
          <a:p>
            <a:pPr algn="ctr">
              <a:spcBef>
                <a:spcPts val="0"/>
              </a:spcBef>
              <a:spcAft>
                <a:spcPts val="0"/>
              </a:spcAft>
            </a:pPr>
            <a:r>
              <a:rPr lang="en-US" sz="813" dirty="0">
                <a:solidFill>
                  <a:schemeClr val="tx2"/>
                </a:solidFill>
              </a:rPr>
              <a:t>Natural language processing, robotic process automation and deep learning</a:t>
            </a:r>
          </a:p>
        </p:txBody>
      </p:sp>
      <p:sp>
        <p:nvSpPr>
          <p:cNvPr id="4" name="Textplatzhalter 3">
            <a:extLst>
              <a:ext uri="{FF2B5EF4-FFF2-40B4-BE49-F238E27FC236}">
                <a16:creationId xmlns:a16="http://schemas.microsoft.com/office/drawing/2014/main" id="{CFCF7ADA-6198-5A79-8E3E-2FF9511C3093}"/>
              </a:ext>
            </a:extLst>
          </p:cNvPr>
          <p:cNvSpPr txBox="1">
            <a:spLocks/>
          </p:cNvSpPr>
          <p:nvPr/>
        </p:nvSpPr>
        <p:spPr bwMode="gray">
          <a:xfrm>
            <a:off x="7812850" y="3590464"/>
            <a:ext cx="1745933" cy="1359682"/>
          </a:xfrm>
          <a:prstGeom prst="rect">
            <a:avLst/>
          </a:prstGeom>
          <a:solidFill>
            <a:srgbClr val="007AB3"/>
          </a:solidFill>
          <a:ln w="12700">
            <a:solidFill>
              <a:srgbClr val="007AB3"/>
            </a:solidFill>
          </a:ln>
        </p:spPr>
        <p:txBody>
          <a:bodyPr wrap="square" lIns="193050" tIns="148590" rIns="193050" bIns="148590" anchor="ctr" anchorCtr="1">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spcBef>
                <a:spcPts val="0"/>
              </a:spcBef>
              <a:spcAft>
                <a:spcPts val="0"/>
              </a:spcAft>
              <a:tabLst/>
            </a:pPr>
            <a:r>
              <a:rPr lang="en-GB" sz="1056" b="1" dirty="0">
                <a:latin typeface="Arial" charset="0"/>
              </a:rPr>
              <a:t>Super AI</a:t>
            </a:r>
          </a:p>
          <a:p>
            <a:pPr algn="ctr">
              <a:spcBef>
                <a:spcPts val="293"/>
              </a:spcBef>
              <a:spcAft>
                <a:spcPts val="293"/>
              </a:spcAft>
              <a:tabLst/>
            </a:pPr>
            <a:r>
              <a:rPr lang="en-GB" sz="894" b="1" dirty="0">
                <a:latin typeface="Arial" charset="0"/>
              </a:rPr>
              <a:t>Smarter than humans</a:t>
            </a:r>
          </a:p>
        </p:txBody>
      </p:sp>
      <p:sp>
        <p:nvSpPr>
          <p:cNvPr id="3" name="Textplatzhalter 3">
            <a:extLst>
              <a:ext uri="{FF2B5EF4-FFF2-40B4-BE49-F238E27FC236}">
                <a16:creationId xmlns:a16="http://schemas.microsoft.com/office/drawing/2014/main" id="{B1A6064E-D4E7-484D-4FDD-FF502BBA67D1}"/>
              </a:ext>
            </a:extLst>
          </p:cNvPr>
          <p:cNvSpPr txBox="1">
            <a:spLocks/>
          </p:cNvSpPr>
          <p:nvPr/>
        </p:nvSpPr>
        <p:spPr bwMode="gray">
          <a:xfrm>
            <a:off x="5934068" y="4026446"/>
            <a:ext cx="1745933" cy="923700"/>
          </a:xfrm>
          <a:prstGeom prst="rect">
            <a:avLst/>
          </a:prstGeom>
          <a:solidFill>
            <a:srgbClr val="66AFD1"/>
          </a:solidFill>
          <a:ln w="12700">
            <a:solidFill>
              <a:srgbClr val="66AFD1"/>
            </a:solidFill>
          </a:ln>
        </p:spPr>
        <p:txBody>
          <a:bodyPr wrap="square" lIns="193050" tIns="148590" rIns="193050" bIns="148590" anchor="ctr" anchorCtr="1">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spcBef>
                <a:spcPts val="0"/>
              </a:spcBef>
              <a:spcAft>
                <a:spcPts val="0"/>
              </a:spcAft>
              <a:tabLst/>
            </a:pPr>
            <a:r>
              <a:rPr lang="en-GB" sz="1056" b="1" dirty="0">
                <a:latin typeface="Arial" charset="0"/>
              </a:rPr>
              <a:t>General AI</a:t>
            </a:r>
          </a:p>
          <a:p>
            <a:pPr algn="ctr">
              <a:spcBef>
                <a:spcPts val="293"/>
              </a:spcBef>
              <a:spcAft>
                <a:spcPts val="293"/>
              </a:spcAft>
              <a:tabLst/>
            </a:pPr>
            <a:r>
              <a:rPr lang="en-GB" sz="894" b="1" dirty="0">
                <a:latin typeface="Arial" charset="0"/>
              </a:rPr>
              <a:t>Specialised in all areas </a:t>
            </a:r>
          </a:p>
        </p:txBody>
      </p:sp>
      <p:sp>
        <p:nvSpPr>
          <p:cNvPr id="2" name="Textplatzhalter 3">
            <a:extLst>
              <a:ext uri="{FF2B5EF4-FFF2-40B4-BE49-F238E27FC236}">
                <a16:creationId xmlns:a16="http://schemas.microsoft.com/office/drawing/2014/main" id="{BDAE391F-599D-641F-545F-18ED019AD0B0}"/>
              </a:ext>
            </a:extLst>
          </p:cNvPr>
          <p:cNvSpPr txBox="1">
            <a:spLocks/>
          </p:cNvSpPr>
          <p:nvPr/>
        </p:nvSpPr>
        <p:spPr bwMode="gray">
          <a:xfrm>
            <a:off x="4063275" y="4299680"/>
            <a:ext cx="1745933" cy="650466"/>
          </a:xfrm>
          <a:prstGeom prst="rect">
            <a:avLst/>
          </a:prstGeom>
          <a:solidFill>
            <a:srgbClr val="99CAE1"/>
          </a:solidFill>
          <a:ln w="12700">
            <a:solidFill>
              <a:srgbClr val="99CAE1"/>
            </a:solidFill>
          </a:ln>
        </p:spPr>
        <p:txBody>
          <a:bodyPr wrap="square" lIns="193050" tIns="148590" rIns="193050" bIns="148590" anchor="ctr" anchorCtr="1">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spcBef>
                <a:spcPts val="0"/>
              </a:spcBef>
              <a:spcAft>
                <a:spcPts val="0"/>
              </a:spcAft>
              <a:tabLst/>
            </a:pPr>
            <a:r>
              <a:rPr lang="en-GB" sz="1056" b="1" dirty="0">
                <a:latin typeface="Arial" charset="0"/>
              </a:rPr>
              <a:t>Narrow AI</a:t>
            </a:r>
          </a:p>
          <a:p>
            <a:pPr algn="ctr">
              <a:spcBef>
                <a:spcPts val="293"/>
              </a:spcBef>
              <a:spcAft>
                <a:spcPts val="293"/>
              </a:spcAft>
              <a:tabLst/>
            </a:pPr>
            <a:r>
              <a:rPr lang="en-GB" sz="894" b="1" dirty="0">
                <a:latin typeface="Arial" charset="0"/>
              </a:rPr>
              <a:t>Specialised in one area </a:t>
            </a:r>
          </a:p>
        </p:txBody>
      </p:sp>
      <p:sp>
        <p:nvSpPr>
          <p:cNvPr id="21" name="Arrow: Pentagon 20">
            <a:extLst>
              <a:ext uri="{FF2B5EF4-FFF2-40B4-BE49-F238E27FC236}">
                <a16:creationId xmlns:a16="http://schemas.microsoft.com/office/drawing/2014/main" id="{79B22A8D-D02C-CCF4-1F4D-2F60AF9B25F7}"/>
              </a:ext>
            </a:extLst>
          </p:cNvPr>
          <p:cNvSpPr/>
          <p:nvPr/>
        </p:nvSpPr>
        <p:spPr bwMode="auto">
          <a:xfrm>
            <a:off x="317302" y="5320093"/>
            <a:ext cx="9249470" cy="237744"/>
          </a:xfrm>
          <a:prstGeom prst="homePlate">
            <a:avLst/>
          </a:prstGeom>
          <a:gradFill>
            <a:gsLst>
              <a:gs pos="77000">
                <a:srgbClr val="66AFD1"/>
              </a:gs>
              <a:gs pos="2655">
                <a:srgbClr val="D0ECF6"/>
              </a:gs>
              <a:gs pos="47000">
                <a:srgbClr val="99CAE1"/>
              </a:gs>
              <a:gs pos="100000">
                <a:srgbClr val="007AB3"/>
              </a:gs>
            </a:gsLst>
            <a:lin ang="0" scaled="1"/>
          </a:gradFill>
          <a:ln w="19050" cap="flat" cmpd="sng" algn="ctr">
            <a:noFill/>
            <a:prstDash val="solid"/>
            <a:round/>
            <a:headEnd type="none" w="med" len="med"/>
            <a:tailEnd type="none" w="med" len="med"/>
          </a:ln>
          <a:effectLst/>
        </p:spPr>
        <p:txBody>
          <a:bodyPr lIns="58500" tIns="58500" rIns="58500" bIns="58500" rtlCol="0" anchor="t"/>
          <a:lstStyle/>
          <a:p>
            <a:pPr>
              <a:spcBef>
                <a:spcPts val="293"/>
              </a:spcBef>
              <a:spcAft>
                <a:spcPts val="293"/>
              </a:spcAft>
            </a:pPr>
            <a:endParaRPr lang="en-US" sz="975" dirty="0"/>
          </a:p>
        </p:txBody>
      </p:sp>
      <p:sp>
        <p:nvSpPr>
          <p:cNvPr id="22" name="Arrow: Chevron 21">
            <a:extLst>
              <a:ext uri="{FF2B5EF4-FFF2-40B4-BE49-F238E27FC236}">
                <a16:creationId xmlns:a16="http://schemas.microsoft.com/office/drawing/2014/main" id="{1AE10D39-C8A5-D82C-9169-F7C8C7EA26B3}"/>
              </a:ext>
            </a:extLst>
          </p:cNvPr>
          <p:cNvSpPr/>
          <p:nvPr/>
        </p:nvSpPr>
        <p:spPr bwMode="auto">
          <a:xfrm>
            <a:off x="5812654" y="5316378"/>
            <a:ext cx="207648" cy="245174"/>
          </a:xfrm>
          <a:prstGeom prst="chevron">
            <a:avLst>
              <a:gd name="adj" fmla="val 37922"/>
            </a:avLst>
          </a:prstGeom>
          <a:solidFill>
            <a:schemeClr val="bg1"/>
          </a:solidFill>
          <a:ln w="19050" cap="flat" cmpd="sng" algn="ctr">
            <a:noFill/>
            <a:prstDash val="solid"/>
            <a:round/>
            <a:headEnd type="none" w="med" len="med"/>
            <a:tailEnd type="none" w="med" len="med"/>
          </a:ln>
          <a:effectLst/>
        </p:spPr>
        <p:txBody>
          <a:bodyPr lIns="58500" tIns="58500" rIns="58500" bIns="58500" rtlCol="0" anchor="t"/>
          <a:lstStyle/>
          <a:p>
            <a:pPr>
              <a:spcBef>
                <a:spcPts val="293"/>
              </a:spcBef>
              <a:spcAft>
                <a:spcPts val="293"/>
              </a:spcAft>
            </a:pPr>
            <a:endParaRPr lang="en-US" sz="975" dirty="0"/>
          </a:p>
        </p:txBody>
      </p:sp>
      <p:sp>
        <p:nvSpPr>
          <p:cNvPr id="23" name="Arrow: Chevron 22">
            <a:extLst>
              <a:ext uri="{FF2B5EF4-FFF2-40B4-BE49-F238E27FC236}">
                <a16:creationId xmlns:a16="http://schemas.microsoft.com/office/drawing/2014/main" id="{406495A6-3EC2-1DF2-DE00-870986D6B58F}"/>
              </a:ext>
            </a:extLst>
          </p:cNvPr>
          <p:cNvSpPr/>
          <p:nvPr/>
        </p:nvSpPr>
        <p:spPr bwMode="auto">
          <a:xfrm>
            <a:off x="3942739" y="5316378"/>
            <a:ext cx="207648" cy="245174"/>
          </a:xfrm>
          <a:prstGeom prst="chevron">
            <a:avLst>
              <a:gd name="adj" fmla="val 37922"/>
            </a:avLst>
          </a:prstGeom>
          <a:solidFill>
            <a:schemeClr val="bg1"/>
          </a:solidFill>
          <a:ln w="19050" cap="flat" cmpd="sng" algn="ctr">
            <a:noFill/>
            <a:prstDash val="solid"/>
            <a:round/>
            <a:headEnd type="none" w="med" len="med"/>
            <a:tailEnd type="none" w="med" len="med"/>
          </a:ln>
          <a:effectLst/>
        </p:spPr>
        <p:txBody>
          <a:bodyPr lIns="58500" tIns="58500" rIns="58500" bIns="58500" rtlCol="0" anchor="t"/>
          <a:lstStyle/>
          <a:p>
            <a:pPr>
              <a:spcBef>
                <a:spcPts val="293"/>
              </a:spcBef>
              <a:spcAft>
                <a:spcPts val="293"/>
              </a:spcAft>
            </a:pPr>
            <a:endParaRPr lang="en-US" sz="975" dirty="0"/>
          </a:p>
        </p:txBody>
      </p:sp>
      <p:sp>
        <p:nvSpPr>
          <p:cNvPr id="24" name="Arrow: Chevron 23">
            <a:extLst>
              <a:ext uri="{FF2B5EF4-FFF2-40B4-BE49-F238E27FC236}">
                <a16:creationId xmlns:a16="http://schemas.microsoft.com/office/drawing/2014/main" id="{D59586A1-18F4-8047-2A8E-2F946DF590C0}"/>
              </a:ext>
            </a:extLst>
          </p:cNvPr>
          <p:cNvSpPr/>
          <p:nvPr/>
        </p:nvSpPr>
        <p:spPr bwMode="auto">
          <a:xfrm>
            <a:off x="2067829" y="5316378"/>
            <a:ext cx="207648" cy="245174"/>
          </a:xfrm>
          <a:prstGeom prst="chevron">
            <a:avLst>
              <a:gd name="adj" fmla="val 37922"/>
            </a:avLst>
          </a:prstGeom>
          <a:solidFill>
            <a:schemeClr val="bg1"/>
          </a:solidFill>
          <a:ln w="19050" cap="flat" cmpd="sng" algn="ctr">
            <a:noFill/>
            <a:prstDash val="solid"/>
            <a:round/>
            <a:headEnd type="none" w="med" len="med"/>
            <a:tailEnd type="none" w="med" len="med"/>
          </a:ln>
          <a:effectLst/>
        </p:spPr>
        <p:txBody>
          <a:bodyPr lIns="58500" tIns="58500" rIns="58500" bIns="58500" rtlCol="0" anchor="t"/>
          <a:lstStyle/>
          <a:p>
            <a:pPr>
              <a:spcBef>
                <a:spcPts val="293"/>
              </a:spcBef>
              <a:spcAft>
                <a:spcPts val="293"/>
              </a:spcAft>
            </a:pPr>
            <a:endParaRPr lang="en-US" sz="975" dirty="0"/>
          </a:p>
        </p:txBody>
      </p:sp>
      <p:sp>
        <p:nvSpPr>
          <p:cNvPr id="25" name="Arrow: Chevron 24">
            <a:extLst>
              <a:ext uri="{FF2B5EF4-FFF2-40B4-BE49-F238E27FC236}">
                <a16:creationId xmlns:a16="http://schemas.microsoft.com/office/drawing/2014/main" id="{C2804E9B-6661-52E7-3096-0F92F84DE755}"/>
              </a:ext>
            </a:extLst>
          </p:cNvPr>
          <p:cNvSpPr/>
          <p:nvPr/>
        </p:nvSpPr>
        <p:spPr bwMode="auto">
          <a:xfrm>
            <a:off x="7690734" y="5316378"/>
            <a:ext cx="207648" cy="245174"/>
          </a:xfrm>
          <a:prstGeom prst="chevron">
            <a:avLst>
              <a:gd name="adj" fmla="val 37922"/>
            </a:avLst>
          </a:prstGeom>
          <a:solidFill>
            <a:schemeClr val="bg1"/>
          </a:solidFill>
          <a:ln w="19050" cap="flat" cmpd="sng" algn="ctr">
            <a:noFill/>
            <a:prstDash val="solid"/>
            <a:round/>
            <a:headEnd type="none" w="med" len="med"/>
            <a:tailEnd type="none" w="med" len="med"/>
          </a:ln>
          <a:effectLst/>
        </p:spPr>
        <p:txBody>
          <a:bodyPr lIns="58500" tIns="58500" rIns="58500" bIns="58500" rtlCol="0" anchor="t"/>
          <a:lstStyle/>
          <a:p>
            <a:pPr>
              <a:spcBef>
                <a:spcPts val="293"/>
              </a:spcBef>
              <a:spcAft>
                <a:spcPts val="293"/>
              </a:spcAft>
            </a:pPr>
            <a:endParaRPr lang="en-US" sz="975" dirty="0"/>
          </a:p>
        </p:txBody>
      </p:sp>
      <p:sp>
        <p:nvSpPr>
          <p:cNvPr id="31" name="Textplatzhalter 3"/>
          <p:cNvSpPr txBox="1">
            <a:spLocks/>
          </p:cNvSpPr>
          <p:nvPr/>
        </p:nvSpPr>
        <p:spPr bwMode="gray">
          <a:xfrm>
            <a:off x="321690" y="3822590"/>
            <a:ext cx="1745933" cy="1127556"/>
          </a:xfrm>
          <a:prstGeom prst="rect">
            <a:avLst/>
          </a:prstGeom>
          <a:solidFill>
            <a:schemeClr val="bg1"/>
          </a:solidFill>
          <a:ln w="12700">
            <a:solidFill>
              <a:schemeClr val="accent3"/>
            </a:solidFill>
          </a:ln>
        </p:spPr>
        <p:txBody>
          <a:bodyPr wrap="square" lIns="193050" tIns="297180" rIns="193050" bIns="193050">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r>
              <a:rPr lang="en-GB" sz="1138" dirty="0">
                <a:solidFill>
                  <a:schemeClr val="tx2"/>
                </a:solidFill>
              </a:rPr>
              <a:t>Digitalisation</a:t>
            </a:r>
          </a:p>
          <a:p>
            <a:pPr algn="ctr">
              <a:spcBef>
                <a:spcPts val="0"/>
              </a:spcBef>
              <a:spcAft>
                <a:spcPts val="244"/>
              </a:spcAft>
            </a:pPr>
            <a:r>
              <a:rPr lang="en-GB" sz="813" b="1" dirty="0">
                <a:solidFill>
                  <a:schemeClr val="tx2"/>
                </a:solidFill>
              </a:rPr>
              <a:t>Digital Conversion </a:t>
            </a:r>
          </a:p>
          <a:p>
            <a:pPr algn="ctr">
              <a:spcBef>
                <a:spcPts val="0"/>
              </a:spcBef>
              <a:spcAft>
                <a:spcPts val="0"/>
              </a:spcAft>
            </a:pPr>
            <a:r>
              <a:rPr lang="en-GB" sz="813" dirty="0">
                <a:solidFill>
                  <a:schemeClr val="tx2"/>
                </a:solidFill>
              </a:rPr>
              <a:t>Capturing and storing information</a:t>
            </a:r>
          </a:p>
        </p:txBody>
      </p:sp>
      <p:sp>
        <p:nvSpPr>
          <p:cNvPr id="60" name="Textplatzhalter 3">
            <a:extLst>
              <a:ext uri="{FF2B5EF4-FFF2-40B4-BE49-F238E27FC236}">
                <a16:creationId xmlns:a16="http://schemas.microsoft.com/office/drawing/2014/main" id="{1A2BBD14-81CD-0808-2CDB-7F58C9D91EFC}"/>
              </a:ext>
            </a:extLst>
          </p:cNvPr>
          <p:cNvSpPr txBox="1">
            <a:spLocks/>
          </p:cNvSpPr>
          <p:nvPr/>
        </p:nvSpPr>
        <p:spPr bwMode="gray">
          <a:xfrm>
            <a:off x="2192482" y="3480037"/>
            <a:ext cx="1745933" cy="1470108"/>
          </a:xfrm>
          <a:prstGeom prst="rect">
            <a:avLst/>
          </a:prstGeom>
          <a:solidFill>
            <a:schemeClr val="bg1"/>
          </a:solidFill>
          <a:ln w="12700">
            <a:solidFill>
              <a:schemeClr val="accent3"/>
            </a:solidFill>
          </a:ln>
        </p:spPr>
        <p:txBody>
          <a:bodyPr wrap="square" lIns="193050" tIns="297180" rIns="193050" bIns="193050">
            <a:noAutofit/>
          </a:bodyPr>
          <a:lstStyle>
            <a:lvl1pPr marL="0" marR="0" indent="0" algn="l" defTabSz="914400" rtl="0" eaLnBrk="1" fontAlgn="base" latinLnBrk="0" hangingPunct="1">
              <a:lnSpc>
                <a:spcPct val="100000"/>
              </a:lnSpc>
              <a:spcBef>
                <a:spcPts val="600"/>
              </a:spcBef>
              <a:spcAft>
                <a:spcPts val="600"/>
              </a:spcAft>
              <a:buClr>
                <a:schemeClr val="tx2"/>
              </a:buClr>
              <a:buSzTx/>
              <a:buFont typeface="Wingdings" panose="05000000000000000000" pitchFamily="2" charset="2"/>
              <a:buNone/>
              <a:tabLst>
                <a:tab pos="179388" algn="l"/>
              </a:tabLst>
              <a:defRPr sz="2000" baseline="0">
                <a:solidFill>
                  <a:schemeClr val="bg1"/>
                </a:solidFill>
                <a:latin typeface="Arial" panose="020B0604020202020204" pitchFamily="34" charset="0"/>
                <a:ea typeface="+mn-ea"/>
                <a:cs typeface="+mn-cs"/>
              </a:defRPr>
            </a:lvl1pPr>
            <a:lvl2pPr marL="1841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2pPr>
            <a:lvl3pPr marL="360362"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3pPr>
            <a:lvl4pPr marL="539750"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4pPr>
            <a:lvl5pPr marL="720725" indent="0" algn="l" rtl="0" eaLnBrk="1" fontAlgn="base" hangingPunct="1">
              <a:lnSpc>
                <a:spcPct val="120000"/>
              </a:lnSpc>
              <a:spcBef>
                <a:spcPts val="360"/>
              </a:spcBef>
              <a:spcAft>
                <a:spcPts val="360"/>
              </a:spcAft>
              <a:buClr>
                <a:schemeClr val="tx2"/>
              </a:buClr>
              <a:buFont typeface="Arial" panose="020B0604020202020204" pitchFamily="34" charset="0"/>
              <a:buNone/>
              <a:tabLst>
                <a:tab pos="182563" algn="l"/>
              </a:tabLst>
              <a:defRPr sz="1600" baseline="0">
                <a:solidFill>
                  <a:schemeClr val="bg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algn="ctr"/>
            <a:r>
              <a:rPr lang="en-GB" sz="1138" dirty="0">
                <a:solidFill>
                  <a:schemeClr val="tx2"/>
                </a:solidFill>
              </a:rPr>
              <a:t>Analytics</a:t>
            </a:r>
          </a:p>
          <a:p>
            <a:pPr algn="ctr">
              <a:spcBef>
                <a:spcPts val="0"/>
              </a:spcBef>
              <a:spcAft>
                <a:spcPts val="244"/>
              </a:spcAft>
            </a:pPr>
            <a:r>
              <a:rPr lang="en-GB" sz="813" b="1" dirty="0">
                <a:solidFill>
                  <a:schemeClr val="tx2"/>
                </a:solidFill>
              </a:rPr>
              <a:t>Business Intelligence</a:t>
            </a:r>
          </a:p>
          <a:p>
            <a:pPr algn="ctr">
              <a:spcBef>
                <a:spcPts val="0"/>
              </a:spcBef>
              <a:spcAft>
                <a:spcPts val="0"/>
              </a:spcAft>
            </a:pPr>
            <a:r>
              <a:rPr lang="en-US" sz="813" dirty="0">
                <a:solidFill>
                  <a:schemeClr val="tx2"/>
                </a:solidFill>
              </a:rPr>
              <a:t>Data analytics and</a:t>
            </a:r>
            <a:br>
              <a:rPr lang="en-US" sz="813" dirty="0">
                <a:solidFill>
                  <a:schemeClr val="tx2"/>
                </a:solidFill>
              </a:rPr>
            </a:br>
            <a:r>
              <a:rPr lang="en-US" sz="813" dirty="0">
                <a:solidFill>
                  <a:schemeClr val="tx2"/>
                </a:solidFill>
              </a:rPr>
              <a:t>smarter decisions</a:t>
            </a:r>
          </a:p>
        </p:txBody>
      </p:sp>
      <p:grpSp>
        <p:nvGrpSpPr>
          <p:cNvPr id="43" name="Gruppieren 219">
            <a:extLst>
              <a:ext uri="{FF2B5EF4-FFF2-40B4-BE49-F238E27FC236}">
                <a16:creationId xmlns:a16="http://schemas.microsoft.com/office/drawing/2014/main" id="{E99C132A-0B7F-2A97-0B12-0E251F7A54D1}"/>
              </a:ext>
            </a:extLst>
          </p:cNvPr>
          <p:cNvGrpSpPr>
            <a:grpSpLocks noChangeAspect="1"/>
          </p:cNvGrpSpPr>
          <p:nvPr/>
        </p:nvGrpSpPr>
        <p:grpSpPr>
          <a:xfrm>
            <a:off x="1297243" y="3532105"/>
            <a:ext cx="585000" cy="585000"/>
            <a:chOff x="8555786" y="2774459"/>
            <a:chExt cx="792000" cy="792000"/>
          </a:xfrm>
        </p:grpSpPr>
        <p:pic>
          <p:nvPicPr>
            <p:cNvPr id="44" name="Graphic 545">
              <a:extLst>
                <a:ext uri="{FF2B5EF4-FFF2-40B4-BE49-F238E27FC236}">
                  <a16:creationId xmlns:a16="http://schemas.microsoft.com/office/drawing/2014/main" id="{F68F81B8-E366-CAC5-87DA-7F1B4A9FF5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55786" y="2774459"/>
              <a:ext cx="792000" cy="792000"/>
            </a:xfrm>
            <a:prstGeom prst="rect">
              <a:avLst/>
            </a:prstGeom>
          </p:spPr>
        </p:pic>
        <p:pic>
          <p:nvPicPr>
            <p:cNvPr id="45" name="Grafik 38">
              <a:extLst>
                <a:ext uri="{FF2B5EF4-FFF2-40B4-BE49-F238E27FC236}">
                  <a16:creationId xmlns:a16="http://schemas.microsoft.com/office/drawing/2014/main" id="{42E3393D-751C-A442-4C7A-FFDAE03E9F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24986" y="2943659"/>
              <a:ext cx="453600" cy="453600"/>
            </a:xfrm>
            <a:prstGeom prst="rect">
              <a:avLst/>
            </a:prstGeom>
          </p:spPr>
        </p:pic>
      </p:grpSp>
      <p:grpSp>
        <p:nvGrpSpPr>
          <p:cNvPr id="46" name="Gruppieren 224">
            <a:extLst>
              <a:ext uri="{FF2B5EF4-FFF2-40B4-BE49-F238E27FC236}">
                <a16:creationId xmlns:a16="http://schemas.microsoft.com/office/drawing/2014/main" id="{A3116D43-7C1D-B492-E376-96ACF9887F9A}"/>
              </a:ext>
            </a:extLst>
          </p:cNvPr>
          <p:cNvGrpSpPr>
            <a:grpSpLocks noChangeAspect="1"/>
          </p:cNvGrpSpPr>
          <p:nvPr/>
        </p:nvGrpSpPr>
        <p:grpSpPr>
          <a:xfrm>
            <a:off x="3168036" y="3189553"/>
            <a:ext cx="585000" cy="585000"/>
            <a:chOff x="6264623" y="2774459"/>
            <a:chExt cx="792000" cy="792000"/>
          </a:xfrm>
        </p:grpSpPr>
        <p:pic>
          <p:nvPicPr>
            <p:cNvPr id="47" name="Graphic 545">
              <a:extLst>
                <a:ext uri="{FF2B5EF4-FFF2-40B4-BE49-F238E27FC236}">
                  <a16:creationId xmlns:a16="http://schemas.microsoft.com/office/drawing/2014/main" id="{59A2E0E5-08A1-F0B0-1CAC-82FC4342D1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64623" y="2774459"/>
              <a:ext cx="792000" cy="792000"/>
            </a:xfrm>
            <a:prstGeom prst="rect">
              <a:avLst/>
            </a:prstGeom>
          </p:spPr>
        </p:pic>
        <p:pic>
          <p:nvPicPr>
            <p:cNvPr id="48" name="Grafik 34">
              <a:extLst>
                <a:ext uri="{FF2B5EF4-FFF2-40B4-BE49-F238E27FC236}">
                  <a16:creationId xmlns:a16="http://schemas.microsoft.com/office/drawing/2014/main" id="{624C88B7-02E7-9D7A-C22B-E220E88898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33823" y="2943659"/>
              <a:ext cx="453600" cy="453600"/>
            </a:xfrm>
            <a:prstGeom prst="rect">
              <a:avLst/>
            </a:prstGeom>
          </p:spPr>
        </p:pic>
      </p:grpSp>
      <p:sp>
        <p:nvSpPr>
          <p:cNvPr id="92" name="Title 2">
            <a:extLst>
              <a:ext uri="{FF2B5EF4-FFF2-40B4-BE49-F238E27FC236}">
                <a16:creationId xmlns:a16="http://schemas.microsoft.com/office/drawing/2014/main" id="{AD750AB1-93D4-F9FA-F9A3-684D21D09D1A}"/>
              </a:ext>
            </a:extLst>
          </p:cNvPr>
          <p:cNvSpPr>
            <a:spLocks noGrp="1"/>
          </p:cNvSpPr>
          <p:nvPr>
            <p:ph type="title"/>
          </p:nvPr>
        </p:nvSpPr>
        <p:spPr/>
        <p:txBody>
          <a:bodyPr/>
          <a:lstStyle/>
          <a:p>
            <a:r>
              <a:rPr lang="en-US" dirty="0"/>
              <a:t>Still at the beginning of the AI revolution</a:t>
            </a:r>
            <a:endParaRPr lang="en-GB" dirty="0"/>
          </a:p>
        </p:txBody>
      </p:sp>
      <p:sp>
        <p:nvSpPr>
          <p:cNvPr id="7" name="Text Placeholder 6">
            <a:extLst>
              <a:ext uri="{FF2B5EF4-FFF2-40B4-BE49-F238E27FC236}">
                <a16:creationId xmlns:a16="http://schemas.microsoft.com/office/drawing/2014/main" id="{4D1F337A-CA90-B361-F5F3-C3179BA02C89}"/>
              </a:ext>
            </a:extLst>
          </p:cNvPr>
          <p:cNvSpPr>
            <a:spLocks noGrp="1"/>
          </p:cNvSpPr>
          <p:nvPr>
            <p:ph type="body" sz="quarter" idx="23"/>
          </p:nvPr>
        </p:nvSpPr>
        <p:spPr/>
        <p:txBody>
          <a:bodyPr/>
          <a:lstStyle/>
          <a:p>
            <a:pPr lvl="0"/>
            <a:r>
              <a:rPr lang="en-US" dirty="0"/>
              <a:t>We believe AI could approach human intelligence in the next 10–15 years</a:t>
            </a:r>
          </a:p>
        </p:txBody>
      </p:sp>
      <p:sp>
        <p:nvSpPr>
          <p:cNvPr id="6" name="Text Placeholder 5">
            <a:extLst>
              <a:ext uri="{FF2B5EF4-FFF2-40B4-BE49-F238E27FC236}">
                <a16:creationId xmlns:a16="http://schemas.microsoft.com/office/drawing/2014/main" id="{A5132A03-6BD2-11F9-F70E-05181FAAF13F}"/>
              </a:ext>
            </a:extLst>
          </p:cNvPr>
          <p:cNvSpPr>
            <a:spLocks noGrp="1"/>
          </p:cNvSpPr>
          <p:nvPr>
            <p:ph type="body" sz="quarter" idx="10"/>
          </p:nvPr>
        </p:nvSpPr>
        <p:spPr/>
        <p:txBody>
          <a:bodyPr/>
          <a:lstStyle/>
          <a:p>
            <a:r>
              <a:rPr lang="en-US" dirty="0"/>
              <a:t>Source: Allianz Global Investors, Voya Investment Management, March 31, 2024. The statements contained herein may include statements of future expectations and other forward-looking statements that are based on management's current views and assumptions and involve known and unknown risks and uncertainties that could cause actual results, performance or events to differ materially from those expressed or implied in such statements. We assume no obligation to update any forward-looking statement.</a:t>
            </a:r>
          </a:p>
        </p:txBody>
      </p:sp>
      <p:sp>
        <p:nvSpPr>
          <p:cNvPr id="100" name="TextBox 99">
            <a:extLst>
              <a:ext uri="{FF2B5EF4-FFF2-40B4-BE49-F238E27FC236}">
                <a16:creationId xmlns:a16="http://schemas.microsoft.com/office/drawing/2014/main" id="{55A42847-3C78-5594-75A1-AB322FFE0739}"/>
              </a:ext>
            </a:extLst>
          </p:cNvPr>
          <p:cNvSpPr txBox="1"/>
          <p:nvPr/>
        </p:nvSpPr>
        <p:spPr>
          <a:xfrm>
            <a:off x="1942565" y="5134878"/>
            <a:ext cx="404263" cy="150041"/>
          </a:xfrm>
          <a:prstGeom prst="rect">
            <a:avLst/>
          </a:prstGeom>
          <a:noFill/>
          <a:ln>
            <a:noFill/>
          </a:ln>
        </p:spPr>
        <p:txBody>
          <a:bodyPr wrap="square" lIns="0" tIns="0" rIns="0" bIns="0" rtlCol="0">
            <a:spAutoFit/>
          </a:bodyPr>
          <a:lstStyle/>
          <a:p>
            <a:pPr algn="ctr">
              <a:spcBef>
                <a:spcPts val="293"/>
              </a:spcBef>
              <a:spcAft>
                <a:spcPts val="293"/>
              </a:spcAft>
              <a:tabLst/>
            </a:pPr>
            <a:r>
              <a:rPr lang="en-GB" sz="975" dirty="0">
                <a:solidFill>
                  <a:srgbClr val="003781"/>
                </a:solidFill>
                <a:latin typeface="Arial" charset="0"/>
              </a:rPr>
              <a:t>2000</a:t>
            </a:r>
          </a:p>
        </p:txBody>
      </p:sp>
      <p:sp>
        <p:nvSpPr>
          <p:cNvPr id="101" name="TextBox 100">
            <a:extLst>
              <a:ext uri="{FF2B5EF4-FFF2-40B4-BE49-F238E27FC236}">
                <a16:creationId xmlns:a16="http://schemas.microsoft.com/office/drawing/2014/main" id="{1386B081-A685-28A1-784B-AF0B21691E62}"/>
              </a:ext>
            </a:extLst>
          </p:cNvPr>
          <p:cNvSpPr txBox="1"/>
          <p:nvPr/>
        </p:nvSpPr>
        <p:spPr>
          <a:xfrm>
            <a:off x="3816739" y="5134878"/>
            <a:ext cx="404263" cy="150041"/>
          </a:xfrm>
          <a:prstGeom prst="rect">
            <a:avLst/>
          </a:prstGeom>
          <a:noFill/>
          <a:ln>
            <a:noFill/>
          </a:ln>
        </p:spPr>
        <p:txBody>
          <a:bodyPr wrap="square" lIns="0" tIns="0" rIns="0" bIns="0" rtlCol="0">
            <a:spAutoFit/>
          </a:bodyPr>
          <a:lstStyle/>
          <a:p>
            <a:pPr algn="ctr">
              <a:spcBef>
                <a:spcPts val="293"/>
              </a:spcBef>
              <a:spcAft>
                <a:spcPts val="293"/>
              </a:spcAft>
              <a:tabLst/>
            </a:pPr>
            <a:r>
              <a:rPr lang="en-GB" sz="975" dirty="0">
                <a:solidFill>
                  <a:srgbClr val="003781"/>
                </a:solidFill>
                <a:latin typeface="Arial" charset="0"/>
              </a:rPr>
              <a:t>2010</a:t>
            </a:r>
          </a:p>
        </p:txBody>
      </p:sp>
      <p:sp>
        <p:nvSpPr>
          <p:cNvPr id="102" name="TextBox 101">
            <a:extLst>
              <a:ext uri="{FF2B5EF4-FFF2-40B4-BE49-F238E27FC236}">
                <a16:creationId xmlns:a16="http://schemas.microsoft.com/office/drawing/2014/main" id="{F6682766-ABEF-1378-408C-2EE04B345BD4}"/>
              </a:ext>
            </a:extLst>
          </p:cNvPr>
          <p:cNvSpPr txBox="1"/>
          <p:nvPr/>
        </p:nvSpPr>
        <p:spPr>
          <a:xfrm>
            <a:off x="5696880" y="5134878"/>
            <a:ext cx="404263" cy="150041"/>
          </a:xfrm>
          <a:prstGeom prst="rect">
            <a:avLst/>
          </a:prstGeom>
          <a:noFill/>
          <a:ln>
            <a:noFill/>
          </a:ln>
        </p:spPr>
        <p:txBody>
          <a:bodyPr wrap="square" lIns="0" tIns="0" rIns="0" bIns="0" rtlCol="0">
            <a:spAutoFit/>
          </a:bodyPr>
          <a:lstStyle/>
          <a:p>
            <a:pPr algn="ctr">
              <a:spcBef>
                <a:spcPts val="293"/>
              </a:spcBef>
              <a:spcAft>
                <a:spcPts val="293"/>
              </a:spcAft>
              <a:tabLst/>
            </a:pPr>
            <a:r>
              <a:rPr lang="en-GB" sz="975" dirty="0">
                <a:solidFill>
                  <a:srgbClr val="003781"/>
                </a:solidFill>
                <a:latin typeface="Arial" charset="0"/>
              </a:rPr>
              <a:t>2025</a:t>
            </a:r>
          </a:p>
        </p:txBody>
      </p:sp>
      <p:sp>
        <p:nvSpPr>
          <p:cNvPr id="103" name="TextBox 102">
            <a:extLst>
              <a:ext uri="{FF2B5EF4-FFF2-40B4-BE49-F238E27FC236}">
                <a16:creationId xmlns:a16="http://schemas.microsoft.com/office/drawing/2014/main" id="{40ADA993-A114-E1E6-D64C-A0BED4B2F6B9}"/>
              </a:ext>
            </a:extLst>
          </p:cNvPr>
          <p:cNvSpPr txBox="1"/>
          <p:nvPr/>
        </p:nvSpPr>
        <p:spPr>
          <a:xfrm>
            <a:off x="7565087" y="5134878"/>
            <a:ext cx="404263" cy="150041"/>
          </a:xfrm>
          <a:prstGeom prst="rect">
            <a:avLst/>
          </a:prstGeom>
          <a:noFill/>
          <a:ln>
            <a:noFill/>
          </a:ln>
        </p:spPr>
        <p:txBody>
          <a:bodyPr wrap="square" lIns="0" tIns="0" rIns="0" bIns="0" rtlCol="0">
            <a:spAutoFit/>
          </a:bodyPr>
          <a:lstStyle/>
          <a:p>
            <a:pPr algn="ctr">
              <a:spcBef>
                <a:spcPts val="293"/>
              </a:spcBef>
              <a:spcAft>
                <a:spcPts val="293"/>
              </a:spcAft>
              <a:tabLst/>
            </a:pPr>
            <a:r>
              <a:rPr lang="en-GB" sz="975" dirty="0">
                <a:solidFill>
                  <a:srgbClr val="003781"/>
                </a:solidFill>
                <a:latin typeface="Arial" charset="0"/>
              </a:rPr>
              <a:t>2040</a:t>
            </a:r>
          </a:p>
        </p:txBody>
      </p:sp>
      <p:grpSp>
        <p:nvGrpSpPr>
          <p:cNvPr id="52" name="Gruppieren 244">
            <a:extLst>
              <a:ext uri="{FF2B5EF4-FFF2-40B4-BE49-F238E27FC236}">
                <a16:creationId xmlns:a16="http://schemas.microsoft.com/office/drawing/2014/main" id="{2B235EC1-97D3-9621-11BA-019A86FA71CE}"/>
              </a:ext>
            </a:extLst>
          </p:cNvPr>
          <p:cNvGrpSpPr>
            <a:grpSpLocks noChangeAspect="1"/>
          </p:cNvGrpSpPr>
          <p:nvPr/>
        </p:nvGrpSpPr>
        <p:grpSpPr>
          <a:xfrm>
            <a:off x="6909621" y="2388764"/>
            <a:ext cx="585000" cy="585000"/>
            <a:chOff x="2827880" y="5100428"/>
            <a:chExt cx="792000" cy="792000"/>
          </a:xfrm>
        </p:grpSpPr>
        <p:pic>
          <p:nvPicPr>
            <p:cNvPr id="53" name="Graphic 545">
              <a:extLst>
                <a:ext uri="{FF2B5EF4-FFF2-40B4-BE49-F238E27FC236}">
                  <a16:creationId xmlns:a16="http://schemas.microsoft.com/office/drawing/2014/main" id="{18BA6BA3-4B1A-1400-D7B2-7945D6BF22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27880" y="5100428"/>
              <a:ext cx="792000" cy="792000"/>
            </a:xfrm>
            <a:prstGeom prst="rect">
              <a:avLst/>
            </a:prstGeom>
          </p:spPr>
        </p:pic>
        <p:pic>
          <p:nvPicPr>
            <p:cNvPr id="54" name="Grafik 148">
              <a:extLst>
                <a:ext uri="{FF2B5EF4-FFF2-40B4-BE49-F238E27FC236}">
                  <a16:creationId xmlns:a16="http://schemas.microsoft.com/office/drawing/2014/main" id="{F75DAD98-B826-D51B-1B12-65E1767E858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97080" y="5269628"/>
              <a:ext cx="453600" cy="453600"/>
            </a:xfrm>
            <a:prstGeom prst="rect">
              <a:avLst/>
            </a:prstGeom>
          </p:spPr>
        </p:pic>
      </p:grpSp>
      <p:grpSp>
        <p:nvGrpSpPr>
          <p:cNvPr id="55" name="Gruppieren 222">
            <a:extLst>
              <a:ext uri="{FF2B5EF4-FFF2-40B4-BE49-F238E27FC236}">
                <a16:creationId xmlns:a16="http://schemas.microsoft.com/office/drawing/2014/main" id="{AAD88A59-02F5-DCD6-4A14-5D438805DCD7}"/>
              </a:ext>
            </a:extLst>
          </p:cNvPr>
          <p:cNvGrpSpPr>
            <a:grpSpLocks noChangeAspect="1"/>
          </p:cNvGrpSpPr>
          <p:nvPr/>
        </p:nvGrpSpPr>
        <p:grpSpPr>
          <a:xfrm>
            <a:off x="8780415" y="2023967"/>
            <a:ext cx="585000" cy="585000"/>
            <a:chOff x="5119042" y="2774459"/>
            <a:chExt cx="792000" cy="792000"/>
          </a:xfrm>
        </p:grpSpPr>
        <p:pic>
          <p:nvPicPr>
            <p:cNvPr id="56" name="Graphic 545">
              <a:extLst>
                <a:ext uri="{FF2B5EF4-FFF2-40B4-BE49-F238E27FC236}">
                  <a16:creationId xmlns:a16="http://schemas.microsoft.com/office/drawing/2014/main" id="{E69BFB11-DADC-364B-E7D1-E3F9248DB6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9042" y="2774459"/>
              <a:ext cx="792000" cy="792000"/>
            </a:xfrm>
            <a:prstGeom prst="rect">
              <a:avLst/>
            </a:prstGeom>
          </p:spPr>
        </p:pic>
        <p:pic>
          <p:nvPicPr>
            <p:cNvPr id="57" name="Grafik 32">
              <a:extLst>
                <a:ext uri="{FF2B5EF4-FFF2-40B4-BE49-F238E27FC236}">
                  <a16:creationId xmlns:a16="http://schemas.microsoft.com/office/drawing/2014/main" id="{5493E298-3CAE-0041-F04D-AD78C391C37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88242" y="2943659"/>
              <a:ext cx="453600" cy="453600"/>
            </a:xfrm>
            <a:prstGeom prst="rect">
              <a:avLst/>
            </a:prstGeom>
          </p:spPr>
        </p:pic>
      </p:grpSp>
      <p:grpSp>
        <p:nvGrpSpPr>
          <p:cNvPr id="49" name="Gruppieren 214">
            <a:extLst>
              <a:ext uri="{FF2B5EF4-FFF2-40B4-BE49-F238E27FC236}">
                <a16:creationId xmlns:a16="http://schemas.microsoft.com/office/drawing/2014/main" id="{C429644F-E25D-FCB6-C00D-6A1C5BD1480A}"/>
              </a:ext>
            </a:extLst>
          </p:cNvPr>
          <p:cNvGrpSpPr>
            <a:grpSpLocks noChangeAspect="1"/>
          </p:cNvGrpSpPr>
          <p:nvPr/>
        </p:nvGrpSpPr>
        <p:grpSpPr>
          <a:xfrm>
            <a:off x="5038828" y="2749123"/>
            <a:ext cx="585000" cy="585000"/>
            <a:chOff x="8555786" y="1611475"/>
            <a:chExt cx="792000" cy="792000"/>
          </a:xfrm>
          <a:solidFill>
            <a:schemeClr val="bg1"/>
          </a:solidFill>
        </p:grpSpPr>
        <p:pic>
          <p:nvPicPr>
            <p:cNvPr id="50" name="Graphic 545">
              <a:extLst>
                <a:ext uri="{FF2B5EF4-FFF2-40B4-BE49-F238E27FC236}">
                  <a16:creationId xmlns:a16="http://schemas.microsoft.com/office/drawing/2014/main" id="{D671DE95-0B3C-79CC-1902-9E9262C76C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55786" y="1611475"/>
              <a:ext cx="792000" cy="792000"/>
            </a:xfrm>
            <a:prstGeom prst="rect">
              <a:avLst/>
            </a:prstGeom>
          </p:spPr>
        </p:pic>
        <p:pic>
          <p:nvPicPr>
            <p:cNvPr id="51" name="Grafik 18">
              <a:extLst>
                <a:ext uri="{FF2B5EF4-FFF2-40B4-BE49-F238E27FC236}">
                  <a16:creationId xmlns:a16="http://schemas.microsoft.com/office/drawing/2014/main" id="{A325768D-997F-8C82-F518-E8AFEE0B93B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724986" y="1780675"/>
              <a:ext cx="453600" cy="453600"/>
            </a:xfrm>
            <a:prstGeom prst="rect">
              <a:avLst/>
            </a:prstGeom>
          </p:spPr>
        </p:pic>
      </p:grpSp>
    </p:spTree>
    <p:extLst>
      <p:ext uri="{BB962C8B-B14F-4D97-AF65-F5344CB8AC3E}">
        <p14:creationId xmlns:p14="http://schemas.microsoft.com/office/powerpoint/2010/main" val="3690488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E423B5-3D44-4744-9B39-8D85343D3DE1}"/>
              </a:ext>
            </a:extLst>
          </p:cNvPr>
          <p:cNvSpPr>
            <a:spLocks noGrp="1"/>
          </p:cNvSpPr>
          <p:nvPr>
            <p:ph type="title"/>
          </p:nvPr>
        </p:nvSpPr>
        <p:spPr/>
        <p:txBody>
          <a:bodyPr/>
          <a:lstStyle/>
          <a:p>
            <a:r>
              <a:rPr lang="en-US" dirty="0"/>
              <a:t>Grassroots Research</a:t>
            </a:r>
            <a:r>
              <a:rPr lang="en-US" sz="1600" baseline="30000" dirty="0"/>
              <a:t>®</a:t>
            </a:r>
            <a:r>
              <a:rPr lang="en-US" dirty="0"/>
              <a:t>: Providing New Perspectives</a:t>
            </a:r>
          </a:p>
        </p:txBody>
      </p:sp>
      <p:sp>
        <p:nvSpPr>
          <p:cNvPr id="9" name="Text Placeholder 3">
            <a:extLst>
              <a:ext uri="{FF2B5EF4-FFF2-40B4-BE49-F238E27FC236}">
                <a16:creationId xmlns:a16="http://schemas.microsoft.com/office/drawing/2014/main" id="{04871232-DF1B-4842-8742-F9B0B1CCD092}"/>
              </a:ext>
            </a:extLst>
          </p:cNvPr>
          <p:cNvSpPr txBox="1">
            <a:spLocks/>
          </p:cNvSpPr>
          <p:nvPr/>
        </p:nvSpPr>
        <p:spPr>
          <a:xfrm>
            <a:off x="631725" y="6091695"/>
            <a:ext cx="8336654" cy="246221"/>
          </a:xfrm>
          <a:prstGeom prst="rect">
            <a:avLst/>
          </a:prstGeom>
        </p:spPr>
        <p:txBody>
          <a:bodyPr/>
          <a:lstStyle>
            <a:lvl1pPr marL="171450" marR="0" indent="-171450" algn="l" defTabSz="914400" rtl="0" eaLnBrk="1" fontAlgn="base" latinLnBrk="0" hangingPunct="1">
              <a:lnSpc>
                <a:spcPct val="100000"/>
              </a:lnSpc>
              <a:spcBef>
                <a:spcPts val="700"/>
              </a:spcBef>
              <a:spcAft>
                <a:spcPts val="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700"/>
              </a:spcBef>
              <a:spcAft>
                <a:spcPts val="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sz="800" dirty="0">
                <a:latin typeface="Arial Narrow" panose="020B0606020202030204" pitchFamily="34" charset="0"/>
              </a:rPr>
              <a:t>Grassroots Research</a:t>
            </a:r>
            <a:r>
              <a:rPr lang="en-US" sz="800" baseline="30000" dirty="0">
                <a:latin typeface="Arial Narrow" panose="020B0606020202030204" pitchFamily="34" charset="0"/>
              </a:rPr>
              <a:t>®</a:t>
            </a:r>
            <a:r>
              <a:rPr lang="en-US" sz="800" dirty="0">
                <a:latin typeface="Arial Narrow" panose="020B0606020202030204" pitchFamily="34" charset="0"/>
              </a:rPr>
              <a:t> and Grassroots</a:t>
            </a:r>
            <a:r>
              <a:rPr lang="en-US" sz="800" baseline="30000" dirty="0">
                <a:latin typeface="Arial Narrow" panose="020B0606020202030204" pitchFamily="34" charset="0"/>
              </a:rPr>
              <a:t>®</a:t>
            </a:r>
            <a:r>
              <a:rPr lang="en-US" sz="800" dirty="0">
                <a:latin typeface="Arial Narrow" panose="020B0606020202030204" pitchFamily="34" charset="0"/>
              </a:rPr>
              <a:t> are registered trademarks of Allianz Global Investors GmbH (AllianzGI) and are used by Voya Investment Management (Voya IM) pursuant to licensing agreement with AllianzGI. Grassroots Research® division of Allianz Global Investors commissions investigative market research for asset-management professionals. Research data used to generate Grassroots Research® reports are received from independent, third-party contractors who supply research that, as far as permissible by applicable laws and regulations, may be paid for by commissions generated by trades executed on behalf of clients.</a:t>
            </a:r>
          </a:p>
        </p:txBody>
      </p:sp>
      <p:sp>
        <p:nvSpPr>
          <p:cNvPr id="10" name="object 3">
            <a:extLst>
              <a:ext uri="{FF2B5EF4-FFF2-40B4-BE49-F238E27FC236}">
                <a16:creationId xmlns:a16="http://schemas.microsoft.com/office/drawing/2014/main" id="{CEC649D7-4E5C-46F0-941C-9CC0BA5D5184}"/>
              </a:ext>
            </a:extLst>
          </p:cNvPr>
          <p:cNvSpPr txBox="1"/>
          <p:nvPr/>
        </p:nvSpPr>
        <p:spPr>
          <a:xfrm>
            <a:off x="6246141" y="1438267"/>
            <a:ext cx="2614086" cy="3180358"/>
          </a:xfrm>
          <a:prstGeom prst="rect">
            <a:avLst/>
          </a:prstGeom>
        </p:spPr>
        <p:txBody>
          <a:bodyPr vert="horz" wrap="square" lIns="0" tIns="0" rIns="0" bIns="0" rtlCol="0">
            <a:spAutoFit/>
          </a:bodyPr>
          <a:lstStyle/>
          <a:p>
            <a:pPr marL="12065">
              <a:spcBef>
                <a:spcPts val="600"/>
              </a:spcBef>
              <a:buClr>
                <a:schemeClr val="tx1"/>
              </a:buClr>
              <a:tabLst>
                <a:tab pos="193040" algn="l"/>
              </a:tabLst>
            </a:pPr>
            <a:r>
              <a:rPr lang="en-US" sz="1000" b="1" dirty="0">
                <a:solidFill>
                  <a:schemeClr val="tx2"/>
                </a:solidFill>
                <a:cs typeface="Arial" panose="020B0604020202020204" pitchFamily="34" charset="0"/>
              </a:rPr>
              <a:t>Grassroots Research</a:t>
            </a:r>
            <a:r>
              <a:rPr lang="en-US" sz="1000" b="1" baseline="30000" dirty="0">
                <a:solidFill>
                  <a:schemeClr val="tx2"/>
                </a:solidFill>
                <a:cs typeface="Arial" panose="020B0604020202020204" pitchFamily="34" charset="0"/>
              </a:rPr>
              <a:t>®</a:t>
            </a:r>
            <a:r>
              <a:rPr lang="en-US" sz="1000" b="1" dirty="0">
                <a:solidFill>
                  <a:schemeClr val="tx2"/>
                </a:solidFill>
                <a:cs typeface="Arial" panose="020B0604020202020204" pitchFamily="34" charset="0"/>
              </a:rPr>
              <a:t> studies answer specific questions about key stock and industry drivers and seeks to identify inflection points in business trends</a:t>
            </a:r>
          </a:p>
          <a:p>
            <a:pPr marL="192405" indent="-180340">
              <a:spcBef>
                <a:spcPts val="400"/>
              </a:spcBef>
              <a:buClr>
                <a:schemeClr val="tx1"/>
              </a:buClr>
              <a:buFont typeface="Wingdings"/>
              <a:buChar char=""/>
              <a:tabLst>
                <a:tab pos="193040" algn="l"/>
              </a:tabLst>
            </a:pPr>
            <a:r>
              <a:rPr lang="en-US" sz="1000" dirty="0">
                <a:cs typeface="Arial" panose="020B0604020202020204" pitchFamily="34" charset="0"/>
              </a:rPr>
              <a:t>Collaborative in-house study design among Voya IM research analysts, portfolio managers and Grassroots</a:t>
            </a:r>
            <a:r>
              <a:rPr lang="en-US" sz="1000" baseline="30000" dirty="0">
                <a:cs typeface="Arial" panose="020B0604020202020204" pitchFamily="34" charset="0"/>
              </a:rPr>
              <a:t>®</a:t>
            </a:r>
            <a:r>
              <a:rPr lang="en-US" sz="1000" dirty="0">
                <a:cs typeface="Arial" panose="020B0604020202020204" pitchFamily="34" charset="0"/>
              </a:rPr>
              <a:t> analysts</a:t>
            </a:r>
          </a:p>
          <a:p>
            <a:pPr marL="192405" indent="-180340">
              <a:spcBef>
                <a:spcPts val="400"/>
              </a:spcBef>
              <a:buClr>
                <a:schemeClr val="tx1"/>
              </a:buClr>
              <a:buFont typeface="Wingdings"/>
              <a:buChar char=""/>
              <a:tabLst>
                <a:tab pos="193040" algn="l"/>
              </a:tabLst>
            </a:pPr>
            <a:r>
              <a:rPr lang="en-US" sz="1000" dirty="0">
                <a:cs typeface="Arial" panose="020B0604020202020204" pitchFamily="34" charset="0"/>
              </a:rPr>
              <a:t>Utilizes local expertise of 60 independent journalists and 300+ Field Force investigators to interview sources around the world</a:t>
            </a:r>
          </a:p>
          <a:p>
            <a:pPr marL="192405" indent="-180340">
              <a:spcBef>
                <a:spcPts val="400"/>
              </a:spcBef>
              <a:buClr>
                <a:schemeClr val="tx1"/>
              </a:buClr>
              <a:buFont typeface="Wingdings"/>
              <a:buChar char=""/>
              <a:tabLst>
                <a:tab pos="193040" algn="l"/>
              </a:tabLst>
            </a:pPr>
            <a:r>
              <a:rPr lang="en-US" sz="1000" dirty="0">
                <a:cs typeface="Arial" panose="020B0604020202020204" pitchFamily="34" charset="0"/>
              </a:rPr>
              <a:t>Utilizes technological tools to target thousands of consumers and businesses online </a:t>
            </a:r>
          </a:p>
          <a:p>
            <a:pPr marL="192405" indent="-180340">
              <a:spcBef>
                <a:spcPts val="400"/>
              </a:spcBef>
              <a:buClr>
                <a:schemeClr val="tx1"/>
              </a:buClr>
              <a:buFont typeface="Wingdings"/>
              <a:buChar char=""/>
              <a:tabLst>
                <a:tab pos="193040" algn="l"/>
              </a:tabLst>
            </a:pPr>
            <a:r>
              <a:rPr lang="en-US" sz="1000" dirty="0">
                <a:cs typeface="Arial" panose="020B0604020202020204" pitchFamily="34" charset="0"/>
              </a:rPr>
              <a:t>Mines and analyzes unstructured data from multiple alternative sources including social media and other public sources</a:t>
            </a:r>
          </a:p>
        </p:txBody>
      </p:sp>
      <p:sp>
        <p:nvSpPr>
          <p:cNvPr id="11" name="Rectangle 10">
            <a:extLst>
              <a:ext uri="{FF2B5EF4-FFF2-40B4-BE49-F238E27FC236}">
                <a16:creationId xmlns:a16="http://schemas.microsoft.com/office/drawing/2014/main" id="{ED73F33A-55A5-4FBB-A7A7-F742A917EAD8}"/>
              </a:ext>
            </a:extLst>
          </p:cNvPr>
          <p:cNvSpPr/>
          <p:nvPr/>
        </p:nvSpPr>
        <p:spPr bwMode="auto">
          <a:xfrm>
            <a:off x="639174" y="1438266"/>
            <a:ext cx="5414943" cy="292608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66462" tIns="66462" rIns="66462" bIns="66462" numCol="1" spcCol="0" rtlCol="0" fromWordArt="0" anchor="t" anchorCtr="0" forceAA="0" compatLnSpc="1">
            <a:prstTxWarp prst="textNoShape">
              <a:avLst/>
            </a:prstTxWarp>
            <a:noAutofit/>
          </a:bodyPr>
          <a:lstStyle/>
          <a:p>
            <a:pPr>
              <a:spcAft>
                <a:spcPct val="25000"/>
              </a:spcAft>
              <a:buClr>
                <a:srgbClr val="003781"/>
              </a:buClr>
              <a:defRPr/>
            </a:pPr>
            <a:r>
              <a:rPr lang="en-US" sz="1600" b="1" dirty="0">
                <a:solidFill>
                  <a:schemeClr val="tx2"/>
                </a:solidFill>
              </a:rPr>
              <a:t>Grassroots Research</a:t>
            </a:r>
            <a:r>
              <a:rPr lang="en-US" sz="1600" b="1" baseline="30000" dirty="0">
                <a:solidFill>
                  <a:schemeClr val="tx2"/>
                </a:solidFill>
              </a:rPr>
              <a:t>®</a:t>
            </a:r>
            <a:endParaRPr lang="en-US" sz="1600" b="1" dirty="0">
              <a:solidFill>
                <a:schemeClr val="tx2"/>
              </a:solidFill>
              <a:latin typeface="Arial" charset="0"/>
            </a:endParaRPr>
          </a:p>
        </p:txBody>
      </p:sp>
      <p:cxnSp>
        <p:nvCxnSpPr>
          <p:cNvPr id="12" name="Straight Connector 11">
            <a:extLst>
              <a:ext uri="{FF2B5EF4-FFF2-40B4-BE49-F238E27FC236}">
                <a16:creationId xmlns:a16="http://schemas.microsoft.com/office/drawing/2014/main" id="{91C79050-E558-4D36-ACA6-A81FE6B75FFF}"/>
              </a:ext>
            </a:extLst>
          </p:cNvPr>
          <p:cNvCxnSpPr/>
          <p:nvPr/>
        </p:nvCxnSpPr>
        <p:spPr bwMode="auto">
          <a:xfrm>
            <a:off x="2628402" y="3064455"/>
            <a:ext cx="370077" cy="0"/>
          </a:xfrm>
          <a:prstGeom prst="line">
            <a:avLst/>
          </a:prstGeom>
          <a:noFill/>
          <a:ln w="9525" cap="flat" cmpd="sng" algn="ctr">
            <a:solidFill>
              <a:schemeClr val="tx2"/>
            </a:solidFill>
            <a:prstDash val="dash"/>
            <a:round/>
            <a:headEnd type="none" w="med" len="med"/>
            <a:tailEnd type="none" w="med" len="med"/>
          </a:ln>
          <a:effectLst/>
        </p:spPr>
      </p:cxnSp>
      <p:cxnSp>
        <p:nvCxnSpPr>
          <p:cNvPr id="13" name="Straight Connector 12">
            <a:extLst>
              <a:ext uri="{FF2B5EF4-FFF2-40B4-BE49-F238E27FC236}">
                <a16:creationId xmlns:a16="http://schemas.microsoft.com/office/drawing/2014/main" id="{2B62198D-C73D-47A0-8C71-72B79CEB5FD5}"/>
              </a:ext>
            </a:extLst>
          </p:cNvPr>
          <p:cNvCxnSpPr/>
          <p:nvPr/>
        </p:nvCxnSpPr>
        <p:spPr bwMode="auto">
          <a:xfrm>
            <a:off x="1561408" y="3064455"/>
            <a:ext cx="370077" cy="0"/>
          </a:xfrm>
          <a:prstGeom prst="line">
            <a:avLst/>
          </a:prstGeom>
          <a:noFill/>
          <a:ln w="9525" cap="flat" cmpd="sng" algn="ctr">
            <a:solidFill>
              <a:schemeClr val="tx2"/>
            </a:solidFill>
            <a:prstDash val="dash"/>
            <a:round/>
            <a:headEnd type="none" w="med" len="med"/>
            <a:tailEnd type="none" w="med" len="med"/>
          </a:ln>
          <a:effectLst/>
        </p:spPr>
      </p:cxnSp>
      <p:cxnSp>
        <p:nvCxnSpPr>
          <p:cNvPr id="14" name="Straight Connector 13">
            <a:extLst>
              <a:ext uri="{FF2B5EF4-FFF2-40B4-BE49-F238E27FC236}">
                <a16:creationId xmlns:a16="http://schemas.microsoft.com/office/drawing/2014/main" id="{D5CB0F6A-0D78-4151-BE81-660795C91396}"/>
              </a:ext>
            </a:extLst>
          </p:cNvPr>
          <p:cNvCxnSpPr/>
          <p:nvPr/>
        </p:nvCxnSpPr>
        <p:spPr bwMode="auto">
          <a:xfrm>
            <a:off x="3695397" y="3064455"/>
            <a:ext cx="370077" cy="0"/>
          </a:xfrm>
          <a:prstGeom prst="line">
            <a:avLst/>
          </a:prstGeom>
          <a:noFill/>
          <a:ln w="9525" cap="flat" cmpd="sng" algn="ctr">
            <a:solidFill>
              <a:schemeClr val="tx2"/>
            </a:solidFill>
            <a:prstDash val="dash"/>
            <a:round/>
            <a:headEnd type="none" w="med" len="med"/>
            <a:tailEnd type="none" w="med" len="med"/>
          </a:ln>
          <a:effectLst/>
        </p:spPr>
      </p:cxnSp>
      <p:cxnSp>
        <p:nvCxnSpPr>
          <p:cNvPr id="15" name="Straight Connector 14">
            <a:extLst>
              <a:ext uri="{FF2B5EF4-FFF2-40B4-BE49-F238E27FC236}">
                <a16:creationId xmlns:a16="http://schemas.microsoft.com/office/drawing/2014/main" id="{1463E4EB-0164-4CD6-8E99-22E5E10AEED8}"/>
              </a:ext>
            </a:extLst>
          </p:cNvPr>
          <p:cNvCxnSpPr/>
          <p:nvPr/>
        </p:nvCxnSpPr>
        <p:spPr bwMode="auto">
          <a:xfrm>
            <a:off x="4762392" y="3064455"/>
            <a:ext cx="370077" cy="0"/>
          </a:xfrm>
          <a:prstGeom prst="line">
            <a:avLst/>
          </a:prstGeom>
          <a:noFill/>
          <a:ln w="9525" cap="flat" cmpd="sng" algn="ctr">
            <a:solidFill>
              <a:schemeClr val="tx2"/>
            </a:solidFill>
            <a:prstDash val="dash"/>
            <a:round/>
            <a:headEnd type="none" w="med" len="med"/>
            <a:tailEnd type="none" w="med" len="med"/>
          </a:ln>
          <a:effectLst/>
        </p:spPr>
      </p:cxnSp>
      <p:grpSp>
        <p:nvGrpSpPr>
          <p:cNvPr id="16" name="Group 4">
            <a:extLst>
              <a:ext uri="{FF2B5EF4-FFF2-40B4-BE49-F238E27FC236}">
                <a16:creationId xmlns:a16="http://schemas.microsoft.com/office/drawing/2014/main" id="{7F0BB0D5-FF61-4A8A-A130-10F1911028C9}"/>
              </a:ext>
            </a:extLst>
          </p:cNvPr>
          <p:cNvGrpSpPr>
            <a:grpSpLocks noChangeAspect="1"/>
          </p:cNvGrpSpPr>
          <p:nvPr/>
        </p:nvGrpSpPr>
        <p:grpSpPr bwMode="auto">
          <a:xfrm>
            <a:off x="919358" y="2779010"/>
            <a:ext cx="587375" cy="571500"/>
            <a:chOff x="469" y="2132"/>
            <a:chExt cx="370" cy="360"/>
          </a:xfrm>
        </p:grpSpPr>
        <p:sp>
          <p:nvSpPr>
            <p:cNvPr id="17" name="Oval 5">
              <a:extLst>
                <a:ext uri="{FF2B5EF4-FFF2-40B4-BE49-F238E27FC236}">
                  <a16:creationId xmlns:a16="http://schemas.microsoft.com/office/drawing/2014/main" id="{173B703F-8890-48B5-8BBC-E98230AA567C}"/>
                </a:ext>
              </a:extLst>
            </p:cNvPr>
            <p:cNvSpPr>
              <a:spLocks noChangeArrowheads="1"/>
            </p:cNvSpPr>
            <p:nvPr/>
          </p:nvSpPr>
          <p:spPr bwMode="auto">
            <a:xfrm>
              <a:off x="469" y="2132"/>
              <a:ext cx="370" cy="360"/>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18" name="Freeform 6">
              <a:extLst>
                <a:ext uri="{FF2B5EF4-FFF2-40B4-BE49-F238E27FC236}">
                  <a16:creationId xmlns:a16="http://schemas.microsoft.com/office/drawing/2014/main" id="{66B697F5-F347-43DC-BEC7-6065D7B40354}"/>
                </a:ext>
              </a:extLst>
            </p:cNvPr>
            <p:cNvSpPr>
              <a:spLocks/>
            </p:cNvSpPr>
            <p:nvPr/>
          </p:nvSpPr>
          <p:spPr bwMode="auto">
            <a:xfrm>
              <a:off x="576" y="2215"/>
              <a:ext cx="159" cy="194"/>
            </a:xfrm>
            <a:custGeom>
              <a:avLst/>
              <a:gdLst>
                <a:gd name="T0" fmla="*/ 784 w 784"/>
                <a:gd name="T1" fmla="*/ 931 h 976"/>
                <a:gd name="T2" fmla="*/ 736 w 784"/>
                <a:gd name="T3" fmla="*/ 976 h 976"/>
                <a:gd name="T4" fmla="*/ 46 w 784"/>
                <a:gd name="T5" fmla="*/ 976 h 976"/>
                <a:gd name="T6" fmla="*/ 0 w 784"/>
                <a:gd name="T7" fmla="*/ 931 h 976"/>
                <a:gd name="T8" fmla="*/ 0 w 784"/>
                <a:gd name="T9" fmla="*/ 49 h 976"/>
                <a:gd name="T10" fmla="*/ 46 w 784"/>
                <a:gd name="T11" fmla="*/ 0 h 976"/>
                <a:gd name="T12" fmla="*/ 736 w 784"/>
                <a:gd name="T13" fmla="*/ 0 h 976"/>
                <a:gd name="T14" fmla="*/ 784 w 784"/>
                <a:gd name="T15" fmla="*/ 49 h 976"/>
                <a:gd name="T16" fmla="*/ 784 w 784"/>
                <a:gd name="T17" fmla="*/ 931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4" h="976">
                  <a:moveTo>
                    <a:pt x="784" y="931"/>
                  </a:moveTo>
                  <a:cubicBezTo>
                    <a:pt x="784" y="955"/>
                    <a:pt x="763" y="976"/>
                    <a:pt x="736" y="976"/>
                  </a:cubicBezTo>
                  <a:cubicBezTo>
                    <a:pt x="46" y="976"/>
                    <a:pt x="46" y="976"/>
                    <a:pt x="46" y="976"/>
                  </a:cubicBezTo>
                  <a:cubicBezTo>
                    <a:pt x="22" y="976"/>
                    <a:pt x="0" y="955"/>
                    <a:pt x="0" y="931"/>
                  </a:cubicBezTo>
                  <a:cubicBezTo>
                    <a:pt x="0" y="49"/>
                    <a:pt x="0" y="49"/>
                    <a:pt x="0" y="49"/>
                  </a:cubicBezTo>
                  <a:cubicBezTo>
                    <a:pt x="0" y="22"/>
                    <a:pt x="22" y="0"/>
                    <a:pt x="46" y="0"/>
                  </a:cubicBezTo>
                  <a:cubicBezTo>
                    <a:pt x="736" y="0"/>
                    <a:pt x="736" y="0"/>
                    <a:pt x="736" y="0"/>
                  </a:cubicBezTo>
                  <a:cubicBezTo>
                    <a:pt x="763" y="0"/>
                    <a:pt x="784" y="22"/>
                    <a:pt x="784" y="49"/>
                  </a:cubicBezTo>
                  <a:lnTo>
                    <a:pt x="784" y="931"/>
                  </a:lnTo>
                  <a:close/>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0" name="Line 7">
              <a:extLst>
                <a:ext uri="{FF2B5EF4-FFF2-40B4-BE49-F238E27FC236}">
                  <a16:creationId xmlns:a16="http://schemas.microsoft.com/office/drawing/2014/main" id="{A008388C-CFA4-416A-ABB3-3B28012E5A75}"/>
                </a:ext>
              </a:extLst>
            </p:cNvPr>
            <p:cNvSpPr>
              <a:spLocks noChangeShapeType="1"/>
            </p:cNvSpPr>
            <p:nvPr/>
          </p:nvSpPr>
          <p:spPr bwMode="auto">
            <a:xfrm>
              <a:off x="602" y="2244"/>
              <a:ext cx="104"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1" name="Line 8">
              <a:extLst>
                <a:ext uri="{FF2B5EF4-FFF2-40B4-BE49-F238E27FC236}">
                  <a16:creationId xmlns:a16="http://schemas.microsoft.com/office/drawing/2014/main" id="{8C00BEC2-3BD1-47B9-AB21-16F60A470F3C}"/>
                </a:ext>
              </a:extLst>
            </p:cNvPr>
            <p:cNvSpPr>
              <a:spLocks noChangeShapeType="1"/>
            </p:cNvSpPr>
            <p:nvPr/>
          </p:nvSpPr>
          <p:spPr bwMode="auto">
            <a:xfrm>
              <a:off x="602" y="2269"/>
              <a:ext cx="104"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2" name="Oval 9">
              <a:extLst>
                <a:ext uri="{FF2B5EF4-FFF2-40B4-BE49-F238E27FC236}">
                  <a16:creationId xmlns:a16="http://schemas.microsoft.com/office/drawing/2014/main" id="{0F1C5504-BDF3-4233-B577-136A48F4E112}"/>
                </a:ext>
              </a:extLst>
            </p:cNvPr>
            <p:cNvSpPr>
              <a:spLocks noChangeArrowheads="1"/>
            </p:cNvSpPr>
            <p:nvPr/>
          </p:nvSpPr>
          <p:spPr bwMode="auto">
            <a:xfrm>
              <a:off x="612" y="2298"/>
              <a:ext cx="78" cy="73"/>
            </a:xfrm>
            <a:prstGeom prst="ellipse">
              <a:avLst/>
            </a:pr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4" name="Line 10">
              <a:extLst>
                <a:ext uri="{FF2B5EF4-FFF2-40B4-BE49-F238E27FC236}">
                  <a16:creationId xmlns:a16="http://schemas.microsoft.com/office/drawing/2014/main" id="{116AB454-7309-48E4-BD4C-7CA2021C4F29}"/>
                </a:ext>
              </a:extLst>
            </p:cNvPr>
            <p:cNvSpPr>
              <a:spLocks noChangeShapeType="1"/>
            </p:cNvSpPr>
            <p:nvPr/>
          </p:nvSpPr>
          <p:spPr bwMode="auto">
            <a:xfrm>
              <a:off x="677" y="2361"/>
              <a:ext cx="22" cy="19"/>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25" name="Group 13">
            <a:extLst>
              <a:ext uri="{FF2B5EF4-FFF2-40B4-BE49-F238E27FC236}">
                <a16:creationId xmlns:a16="http://schemas.microsoft.com/office/drawing/2014/main" id="{A923135D-4884-48A8-AE32-5776B8042C7F}"/>
              </a:ext>
            </a:extLst>
          </p:cNvPr>
          <p:cNvGrpSpPr>
            <a:grpSpLocks noChangeAspect="1"/>
          </p:cNvGrpSpPr>
          <p:nvPr/>
        </p:nvGrpSpPr>
        <p:grpSpPr bwMode="auto">
          <a:xfrm>
            <a:off x="1986158" y="2779010"/>
            <a:ext cx="587375" cy="571500"/>
            <a:chOff x="1141" y="2132"/>
            <a:chExt cx="370" cy="360"/>
          </a:xfrm>
        </p:grpSpPr>
        <p:sp>
          <p:nvSpPr>
            <p:cNvPr id="26" name="Oval 14">
              <a:extLst>
                <a:ext uri="{FF2B5EF4-FFF2-40B4-BE49-F238E27FC236}">
                  <a16:creationId xmlns:a16="http://schemas.microsoft.com/office/drawing/2014/main" id="{AC806708-D7A5-474E-8389-FB57EB9F7CA4}"/>
                </a:ext>
              </a:extLst>
            </p:cNvPr>
            <p:cNvSpPr>
              <a:spLocks noChangeArrowheads="1"/>
            </p:cNvSpPr>
            <p:nvPr/>
          </p:nvSpPr>
          <p:spPr bwMode="auto">
            <a:xfrm>
              <a:off x="1141" y="2132"/>
              <a:ext cx="370" cy="360"/>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7" name="Line 15">
              <a:extLst>
                <a:ext uri="{FF2B5EF4-FFF2-40B4-BE49-F238E27FC236}">
                  <a16:creationId xmlns:a16="http://schemas.microsoft.com/office/drawing/2014/main" id="{819D7CE5-5429-41BE-B9BB-AE7E5013F823}"/>
                </a:ext>
              </a:extLst>
            </p:cNvPr>
            <p:cNvSpPr>
              <a:spLocks noChangeShapeType="1"/>
            </p:cNvSpPr>
            <p:nvPr/>
          </p:nvSpPr>
          <p:spPr bwMode="auto">
            <a:xfrm flipV="1">
              <a:off x="1226" y="2234"/>
              <a:ext cx="0" cy="137"/>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8" name="Line 16">
              <a:extLst>
                <a:ext uri="{FF2B5EF4-FFF2-40B4-BE49-F238E27FC236}">
                  <a16:creationId xmlns:a16="http://schemas.microsoft.com/office/drawing/2014/main" id="{113EA10C-C298-4236-BE0A-2B55B5044A48}"/>
                </a:ext>
              </a:extLst>
            </p:cNvPr>
            <p:cNvSpPr>
              <a:spLocks noChangeShapeType="1"/>
            </p:cNvSpPr>
            <p:nvPr/>
          </p:nvSpPr>
          <p:spPr bwMode="auto">
            <a:xfrm>
              <a:off x="1427" y="2234"/>
              <a:ext cx="0" cy="137"/>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29" name="Line 17">
              <a:extLst>
                <a:ext uri="{FF2B5EF4-FFF2-40B4-BE49-F238E27FC236}">
                  <a16:creationId xmlns:a16="http://schemas.microsoft.com/office/drawing/2014/main" id="{57D0A59E-C33C-49D2-AB0B-1858E9ADEFCD}"/>
                </a:ext>
              </a:extLst>
            </p:cNvPr>
            <p:cNvSpPr>
              <a:spLocks noChangeShapeType="1"/>
            </p:cNvSpPr>
            <p:nvPr/>
          </p:nvSpPr>
          <p:spPr bwMode="auto">
            <a:xfrm>
              <a:off x="1255" y="2263"/>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0" name="Line 18">
              <a:extLst>
                <a:ext uri="{FF2B5EF4-FFF2-40B4-BE49-F238E27FC236}">
                  <a16:creationId xmlns:a16="http://schemas.microsoft.com/office/drawing/2014/main" id="{D923EBD5-A89A-4DE5-8FD3-2C67E7039D50}"/>
                </a:ext>
              </a:extLst>
            </p:cNvPr>
            <p:cNvSpPr>
              <a:spLocks noChangeShapeType="1"/>
            </p:cNvSpPr>
            <p:nvPr/>
          </p:nvSpPr>
          <p:spPr bwMode="auto">
            <a:xfrm>
              <a:off x="1255" y="2288"/>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1" name="Line 19">
              <a:extLst>
                <a:ext uri="{FF2B5EF4-FFF2-40B4-BE49-F238E27FC236}">
                  <a16:creationId xmlns:a16="http://schemas.microsoft.com/office/drawing/2014/main" id="{183B5FD2-EEF6-4847-A9CE-52E15E3F5B64}"/>
                </a:ext>
              </a:extLst>
            </p:cNvPr>
            <p:cNvSpPr>
              <a:spLocks noChangeShapeType="1"/>
            </p:cNvSpPr>
            <p:nvPr/>
          </p:nvSpPr>
          <p:spPr bwMode="auto">
            <a:xfrm>
              <a:off x="1255" y="2317"/>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2" name="Line 20">
              <a:extLst>
                <a:ext uri="{FF2B5EF4-FFF2-40B4-BE49-F238E27FC236}">
                  <a16:creationId xmlns:a16="http://schemas.microsoft.com/office/drawing/2014/main" id="{34B4B5C4-8FD2-4AC4-8755-1B47FF030AA3}"/>
                </a:ext>
              </a:extLst>
            </p:cNvPr>
            <p:cNvSpPr>
              <a:spLocks noChangeShapeType="1"/>
            </p:cNvSpPr>
            <p:nvPr/>
          </p:nvSpPr>
          <p:spPr bwMode="auto">
            <a:xfrm>
              <a:off x="1255" y="2342"/>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3" name="Line 21">
              <a:extLst>
                <a:ext uri="{FF2B5EF4-FFF2-40B4-BE49-F238E27FC236}">
                  <a16:creationId xmlns:a16="http://schemas.microsoft.com/office/drawing/2014/main" id="{056454AD-A89A-4ACD-B6E6-16DA04248E8E}"/>
                </a:ext>
              </a:extLst>
            </p:cNvPr>
            <p:cNvSpPr>
              <a:spLocks noChangeShapeType="1"/>
            </p:cNvSpPr>
            <p:nvPr/>
          </p:nvSpPr>
          <p:spPr bwMode="auto">
            <a:xfrm flipH="1">
              <a:off x="1349" y="2263"/>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4" name="Line 22">
              <a:extLst>
                <a:ext uri="{FF2B5EF4-FFF2-40B4-BE49-F238E27FC236}">
                  <a16:creationId xmlns:a16="http://schemas.microsoft.com/office/drawing/2014/main" id="{B09D7048-F40B-4F47-8B51-961F89246822}"/>
                </a:ext>
              </a:extLst>
            </p:cNvPr>
            <p:cNvSpPr>
              <a:spLocks noChangeShapeType="1"/>
            </p:cNvSpPr>
            <p:nvPr/>
          </p:nvSpPr>
          <p:spPr bwMode="auto">
            <a:xfrm flipH="1">
              <a:off x="1349" y="2288"/>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5" name="Line 23">
              <a:extLst>
                <a:ext uri="{FF2B5EF4-FFF2-40B4-BE49-F238E27FC236}">
                  <a16:creationId xmlns:a16="http://schemas.microsoft.com/office/drawing/2014/main" id="{7F7A9B25-9844-462E-903B-3E9BB01B56F0}"/>
                </a:ext>
              </a:extLst>
            </p:cNvPr>
            <p:cNvSpPr>
              <a:spLocks noChangeShapeType="1"/>
            </p:cNvSpPr>
            <p:nvPr/>
          </p:nvSpPr>
          <p:spPr bwMode="auto">
            <a:xfrm flipH="1">
              <a:off x="1349" y="2317"/>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6" name="Line 24">
              <a:extLst>
                <a:ext uri="{FF2B5EF4-FFF2-40B4-BE49-F238E27FC236}">
                  <a16:creationId xmlns:a16="http://schemas.microsoft.com/office/drawing/2014/main" id="{06331C4A-C875-4630-A277-9FD5FB61963F}"/>
                </a:ext>
              </a:extLst>
            </p:cNvPr>
            <p:cNvSpPr>
              <a:spLocks noChangeShapeType="1"/>
            </p:cNvSpPr>
            <p:nvPr/>
          </p:nvSpPr>
          <p:spPr bwMode="auto">
            <a:xfrm flipH="1">
              <a:off x="1349" y="2342"/>
              <a:ext cx="4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7" name="Freeform 25">
              <a:extLst>
                <a:ext uri="{FF2B5EF4-FFF2-40B4-BE49-F238E27FC236}">
                  <a16:creationId xmlns:a16="http://schemas.microsoft.com/office/drawing/2014/main" id="{31857504-9FDB-4895-B3A9-518E307AE13B}"/>
                </a:ext>
              </a:extLst>
            </p:cNvPr>
            <p:cNvSpPr>
              <a:spLocks/>
            </p:cNvSpPr>
            <p:nvPr/>
          </p:nvSpPr>
          <p:spPr bwMode="auto">
            <a:xfrm>
              <a:off x="1226" y="2234"/>
              <a:ext cx="100" cy="156"/>
            </a:xfrm>
            <a:custGeom>
              <a:avLst/>
              <a:gdLst>
                <a:gd name="T0" fmla="*/ 0 w 100"/>
                <a:gd name="T1" fmla="*/ 0 h 156"/>
                <a:gd name="T2" fmla="*/ 71 w 100"/>
                <a:gd name="T3" fmla="*/ 0 h 156"/>
                <a:gd name="T4" fmla="*/ 100 w 100"/>
                <a:gd name="T5" fmla="*/ 28 h 156"/>
                <a:gd name="T6" fmla="*/ 100 w 100"/>
                <a:gd name="T7" fmla="*/ 156 h 156"/>
              </a:gdLst>
              <a:ahLst/>
              <a:cxnLst>
                <a:cxn ang="0">
                  <a:pos x="T0" y="T1"/>
                </a:cxn>
                <a:cxn ang="0">
                  <a:pos x="T2" y="T3"/>
                </a:cxn>
                <a:cxn ang="0">
                  <a:pos x="T4" y="T5"/>
                </a:cxn>
                <a:cxn ang="0">
                  <a:pos x="T6" y="T7"/>
                </a:cxn>
              </a:cxnLst>
              <a:rect l="0" t="0" r="r" b="b"/>
              <a:pathLst>
                <a:path w="100" h="156">
                  <a:moveTo>
                    <a:pt x="0" y="0"/>
                  </a:moveTo>
                  <a:cubicBezTo>
                    <a:pt x="71" y="0"/>
                    <a:pt x="71" y="0"/>
                    <a:pt x="71" y="0"/>
                  </a:cubicBezTo>
                  <a:cubicBezTo>
                    <a:pt x="87" y="0"/>
                    <a:pt x="100" y="13"/>
                    <a:pt x="100" y="28"/>
                  </a:cubicBezTo>
                  <a:cubicBezTo>
                    <a:pt x="100" y="156"/>
                    <a:pt x="100" y="156"/>
                    <a:pt x="100" y="156"/>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8" name="Freeform 26">
              <a:extLst>
                <a:ext uri="{FF2B5EF4-FFF2-40B4-BE49-F238E27FC236}">
                  <a16:creationId xmlns:a16="http://schemas.microsoft.com/office/drawing/2014/main" id="{8C8D53AD-B310-4638-9381-2E395BC3A5FB}"/>
                </a:ext>
              </a:extLst>
            </p:cNvPr>
            <p:cNvSpPr>
              <a:spLocks/>
            </p:cNvSpPr>
            <p:nvPr/>
          </p:nvSpPr>
          <p:spPr bwMode="auto">
            <a:xfrm>
              <a:off x="1326" y="2234"/>
              <a:ext cx="101" cy="166"/>
            </a:xfrm>
            <a:custGeom>
              <a:avLst/>
              <a:gdLst>
                <a:gd name="T0" fmla="*/ 101 w 101"/>
                <a:gd name="T1" fmla="*/ 0 h 166"/>
                <a:gd name="T2" fmla="*/ 29 w 101"/>
                <a:gd name="T3" fmla="*/ 0 h 166"/>
                <a:gd name="T4" fmla="*/ 0 w 101"/>
                <a:gd name="T5" fmla="*/ 28 h 166"/>
                <a:gd name="T6" fmla="*/ 0 w 101"/>
                <a:gd name="T7" fmla="*/ 166 h 166"/>
              </a:gdLst>
              <a:ahLst/>
              <a:cxnLst>
                <a:cxn ang="0">
                  <a:pos x="T0" y="T1"/>
                </a:cxn>
                <a:cxn ang="0">
                  <a:pos x="T2" y="T3"/>
                </a:cxn>
                <a:cxn ang="0">
                  <a:pos x="T4" y="T5"/>
                </a:cxn>
                <a:cxn ang="0">
                  <a:pos x="T6" y="T7"/>
                </a:cxn>
              </a:cxnLst>
              <a:rect l="0" t="0" r="r" b="b"/>
              <a:pathLst>
                <a:path w="101" h="166">
                  <a:moveTo>
                    <a:pt x="101" y="0"/>
                  </a:moveTo>
                  <a:cubicBezTo>
                    <a:pt x="29" y="0"/>
                    <a:pt x="29" y="0"/>
                    <a:pt x="29" y="0"/>
                  </a:cubicBezTo>
                  <a:cubicBezTo>
                    <a:pt x="13" y="0"/>
                    <a:pt x="0" y="13"/>
                    <a:pt x="0" y="28"/>
                  </a:cubicBezTo>
                  <a:cubicBezTo>
                    <a:pt x="0" y="166"/>
                    <a:pt x="0" y="166"/>
                    <a:pt x="0" y="166"/>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39" name="Freeform 27">
              <a:extLst>
                <a:ext uri="{FF2B5EF4-FFF2-40B4-BE49-F238E27FC236}">
                  <a16:creationId xmlns:a16="http://schemas.microsoft.com/office/drawing/2014/main" id="{635D236F-31BF-4C75-BFE7-98F32BF4C2DC}"/>
                </a:ext>
              </a:extLst>
            </p:cNvPr>
            <p:cNvSpPr>
              <a:spLocks/>
            </p:cNvSpPr>
            <p:nvPr/>
          </p:nvSpPr>
          <p:spPr bwMode="auto">
            <a:xfrm>
              <a:off x="1326" y="2371"/>
              <a:ext cx="101" cy="29"/>
            </a:xfrm>
            <a:custGeom>
              <a:avLst/>
              <a:gdLst>
                <a:gd name="T0" fmla="*/ 101 w 101"/>
                <a:gd name="T1" fmla="*/ 0 h 29"/>
                <a:gd name="T2" fmla="*/ 29 w 101"/>
                <a:gd name="T3" fmla="*/ 0 h 29"/>
                <a:gd name="T4" fmla="*/ 0 w 101"/>
                <a:gd name="T5" fmla="*/ 29 h 29"/>
              </a:gdLst>
              <a:ahLst/>
              <a:cxnLst>
                <a:cxn ang="0">
                  <a:pos x="T0" y="T1"/>
                </a:cxn>
                <a:cxn ang="0">
                  <a:pos x="T2" y="T3"/>
                </a:cxn>
                <a:cxn ang="0">
                  <a:pos x="T4" y="T5"/>
                </a:cxn>
              </a:cxnLst>
              <a:rect l="0" t="0" r="r" b="b"/>
              <a:pathLst>
                <a:path w="101" h="29">
                  <a:moveTo>
                    <a:pt x="101" y="0"/>
                  </a:moveTo>
                  <a:cubicBezTo>
                    <a:pt x="29" y="0"/>
                    <a:pt x="29" y="0"/>
                    <a:pt x="29" y="0"/>
                  </a:cubicBezTo>
                  <a:cubicBezTo>
                    <a:pt x="13" y="0"/>
                    <a:pt x="0" y="13"/>
                    <a:pt x="0" y="29"/>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0" name="Freeform 28">
              <a:extLst>
                <a:ext uri="{FF2B5EF4-FFF2-40B4-BE49-F238E27FC236}">
                  <a16:creationId xmlns:a16="http://schemas.microsoft.com/office/drawing/2014/main" id="{9B3A255E-DF7F-4637-986F-5A7074AFF69D}"/>
                </a:ext>
              </a:extLst>
            </p:cNvPr>
            <p:cNvSpPr>
              <a:spLocks/>
            </p:cNvSpPr>
            <p:nvPr/>
          </p:nvSpPr>
          <p:spPr bwMode="auto">
            <a:xfrm>
              <a:off x="1226" y="2371"/>
              <a:ext cx="100" cy="29"/>
            </a:xfrm>
            <a:custGeom>
              <a:avLst/>
              <a:gdLst>
                <a:gd name="T0" fmla="*/ 0 w 100"/>
                <a:gd name="T1" fmla="*/ 0 h 29"/>
                <a:gd name="T2" fmla="*/ 71 w 100"/>
                <a:gd name="T3" fmla="*/ 0 h 29"/>
                <a:gd name="T4" fmla="*/ 98 w 100"/>
                <a:gd name="T5" fmla="*/ 17 h 29"/>
                <a:gd name="T6" fmla="*/ 100 w 100"/>
                <a:gd name="T7" fmla="*/ 29 h 29"/>
              </a:gdLst>
              <a:ahLst/>
              <a:cxnLst>
                <a:cxn ang="0">
                  <a:pos x="T0" y="T1"/>
                </a:cxn>
                <a:cxn ang="0">
                  <a:pos x="T2" y="T3"/>
                </a:cxn>
                <a:cxn ang="0">
                  <a:pos x="T4" y="T5"/>
                </a:cxn>
                <a:cxn ang="0">
                  <a:pos x="T6" y="T7"/>
                </a:cxn>
              </a:cxnLst>
              <a:rect l="0" t="0" r="r" b="b"/>
              <a:pathLst>
                <a:path w="100" h="29">
                  <a:moveTo>
                    <a:pt x="0" y="0"/>
                  </a:moveTo>
                  <a:cubicBezTo>
                    <a:pt x="71" y="0"/>
                    <a:pt x="71" y="0"/>
                    <a:pt x="71" y="0"/>
                  </a:cubicBezTo>
                  <a:cubicBezTo>
                    <a:pt x="83" y="0"/>
                    <a:pt x="93" y="7"/>
                    <a:pt x="98" y="17"/>
                  </a:cubicBezTo>
                  <a:cubicBezTo>
                    <a:pt x="99" y="21"/>
                    <a:pt x="100" y="25"/>
                    <a:pt x="100" y="29"/>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41" name="Group 31">
            <a:extLst>
              <a:ext uri="{FF2B5EF4-FFF2-40B4-BE49-F238E27FC236}">
                <a16:creationId xmlns:a16="http://schemas.microsoft.com/office/drawing/2014/main" id="{A4E94FE3-F0F5-43E0-B351-D1DF2F3B9E98}"/>
              </a:ext>
            </a:extLst>
          </p:cNvPr>
          <p:cNvGrpSpPr>
            <a:grpSpLocks noChangeAspect="1"/>
          </p:cNvGrpSpPr>
          <p:nvPr/>
        </p:nvGrpSpPr>
        <p:grpSpPr bwMode="auto">
          <a:xfrm>
            <a:off x="3025613" y="2779010"/>
            <a:ext cx="585787" cy="571500"/>
            <a:chOff x="1814" y="2132"/>
            <a:chExt cx="369" cy="360"/>
          </a:xfrm>
        </p:grpSpPr>
        <p:sp>
          <p:nvSpPr>
            <p:cNvPr id="42" name="Oval 32">
              <a:extLst>
                <a:ext uri="{FF2B5EF4-FFF2-40B4-BE49-F238E27FC236}">
                  <a16:creationId xmlns:a16="http://schemas.microsoft.com/office/drawing/2014/main" id="{A98A584B-A5A2-48FA-9A54-6E91A6B471CD}"/>
                </a:ext>
              </a:extLst>
            </p:cNvPr>
            <p:cNvSpPr>
              <a:spLocks noChangeArrowheads="1"/>
            </p:cNvSpPr>
            <p:nvPr/>
          </p:nvSpPr>
          <p:spPr bwMode="auto">
            <a:xfrm>
              <a:off x="1814" y="2132"/>
              <a:ext cx="369" cy="360"/>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3" name="Oval 33">
              <a:extLst>
                <a:ext uri="{FF2B5EF4-FFF2-40B4-BE49-F238E27FC236}">
                  <a16:creationId xmlns:a16="http://schemas.microsoft.com/office/drawing/2014/main" id="{007BDB68-864B-4B79-B656-28681EF1D8D8}"/>
                </a:ext>
              </a:extLst>
            </p:cNvPr>
            <p:cNvSpPr>
              <a:spLocks noChangeArrowheads="1"/>
            </p:cNvSpPr>
            <p:nvPr/>
          </p:nvSpPr>
          <p:spPr bwMode="auto">
            <a:xfrm>
              <a:off x="1914" y="2234"/>
              <a:ext cx="36" cy="35"/>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4" name="Freeform 34">
              <a:extLst>
                <a:ext uri="{FF2B5EF4-FFF2-40B4-BE49-F238E27FC236}">
                  <a16:creationId xmlns:a16="http://schemas.microsoft.com/office/drawing/2014/main" id="{8E93CF52-45F0-40D8-BFA2-2FE5B48674D0}"/>
                </a:ext>
              </a:extLst>
            </p:cNvPr>
            <p:cNvSpPr>
              <a:spLocks/>
            </p:cNvSpPr>
            <p:nvPr/>
          </p:nvSpPr>
          <p:spPr bwMode="auto">
            <a:xfrm>
              <a:off x="1898" y="2288"/>
              <a:ext cx="68" cy="38"/>
            </a:xfrm>
            <a:custGeom>
              <a:avLst/>
              <a:gdLst>
                <a:gd name="T0" fmla="*/ 0 w 68"/>
                <a:gd name="T1" fmla="*/ 38 h 38"/>
                <a:gd name="T2" fmla="*/ 0 w 68"/>
                <a:gd name="T3" fmla="*/ 15 h 38"/>
                <a:gd name="T4" fmla="*/ 16 w 68"/>
                <a:gd name="T5" fmla="*/ 0 h 38"/>
                <a:gd name="T6" fmla="*/ 25 w 68"/>
                <a:gd name="T7" fmla="*/ 0 h 38"/>
                <a:gd name="T8" fmla="*/ 44 w 68"/>
                <a:gd name="T9" fmla="*/ 0 h 38"/>
                <a:gd name="T10" fmla="*/ 52 w 68"/>
                <a:gd name="T11" fmla="*/ 0 h 38"/>
                <a:gd name="T12" fmla="*/ 68 w 68"/>
                <a:gd name="T13" fmla="*/ 15 h 38"/>
                <a:gd name="T14" fmla="*/ 68 w 68"/>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8">
                  <a:moveTo>
                    <a:pt x="0" y="38"/>
                  </a:moveTo>
                  <a:cubicBezTo>
                    <a:pt x="0" y="15"/>
                    <a:pt x="0" y="15"/>
                    <a:pt x="0" y="15"/>
                  </a:cubicBezTo>
                  <a:cubicBezTo>
                    <a:pt x="0" y="7"/>
                    <a:pt x="8" y="0"/>
                    <a:pt x="16" y="0"/>
                  </a:cubicBezTo>
                  <a:cubicBezTo>
                    <a:pt x="25" y="0"/>
                    <a:pt x="25" y="0"/>
                    <a:pt x="25" y="0"/>
                  </a:cubicBezTo>
                  <a:cubicBezTo>
                    <a:pt x="44" y="0"/>
                    <a:pt x="44" y="0"/>
                    <a:pt x="44" y="0"/>
                  </a:cubicBezTo>
                  <a:cubicBezTo>
                    <a:pt x="52" y="0"/>
                    <a:pt x="52" y="0"/>
                    <a:pt x="52" y="0"/>
                  </a:cubicBezTo>
                  <a:cubicBezTo>
                    <a:pt x="61" y="0"/>
                    <a:pt x="68" y="7"/>
                    <a:pt x="68" y="15"/>
                  </a:cubicBezTo>
                  <a:cubicBezTo>
                    <a:pt x="68" y="38"/>
                    <a:pt x="68" y="38"/>
                    <a:pt x="68" y="38"/>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5" name="Oval 35">
              <a:extLst>
                <a:ext uri="{FF2B5EF4-FFF2-40B4-BE49-F238E27FC236}">
                  <a16:creationId xmlns:a16="http://schemas.microsoft.com/office/drawing/2014/main" id="{48C4C379-D4C4-4F38-B87C-03791749E119}"/>
                </a:ext>
              </a:extLst>
            </p:cNvPr>
            <p:cNvSpPr>
              <a:spLocks noChangeArrowheads="1"/>
            </p:cNvSpPr>
            <p:nvPr/>
          </p:nvSpPr>
          <p:spPr bwMode="auto">
            <a:xfrm>
              <a:off x="2047" y="2234"/>
              <a:ext cx="36" cy="35"/>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6" name="Freeform 36">
              <a:extLst>
                <a:ext uri="{FF2B5EF4-FFF2-40B4-BE49-F238E27FC236}">
                  <a16:creationId xmlns:a16="http://schemas.microsoft.com/office/drawing/2014/main" id="{882019F8-13DC-4857-B39D-DE150A195BCD}"/>
                </a:ext>
              </a:extLst>
            </p:cNvPr>
            <p:cNvSpPr>
              <a:spLocks/>
            </p:cNvSpPr>
            <p:nvPr/>
          </p:nvSpPr>
          <p:spPr bwMode="auto">
            <a:xfrm>
              <a:off x="2031" y="2288"/>
              <a:ext cx="68" cy="38"/>
            </a:xfrm>
            <a:custGeom>
              <a:avLst/>
              <a:gdLst>
                <a:gd name="T0" fmla="*/ 0 w 68"/>
                <a:gd name="T1" fmla="*/ 38 h 38"/>
                <a:gd name="T2" fmla="*/ 0 w 68"/>
                <a:gd name="T3" fmla="*/ 15 h 38"/>
                <a:gd name="T4" fmla="*/ 16 w 68"/>
                <a:gd name="T5" fmla="*/ 0 h 38"/>
                <a:gd name="T6" fmla="*/ 24 w 68"/>
                <a:gd name="T7" fmla="*/ 0 h 38"/>
                <a:gd name="T8" fmla="*/ 44 w 68"/>
                <a:gd name="T9" fmla="*/ 0 h 38"/>
                <a:gd name="T10" fmla="*/ 52 w 68"/>
                <a:gd name="T11" fmla="*/ 0 h 38"/>
                <a:gd name="T12" fmla="*/ 68 w 68"/>
                <a:gd name="T13" fmla="*/ 15 h 38"/>
                <a:gd name="T14" fmla="*/ 68 w 68"/>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38">
                  <a:moveTo>
                    <a:pt x="0" y="38"/>
                  </a:moveTo>
                  <a:cubicBezTo>
                    <a:pt x="0" y="15"/>
                    <a:pt x="0" y="15"/>
                    <a:pt x="0" y="15"/>
                  </a:cubicBezTo>
                  <a:cubicBezTo>
                    <a:pt x="0" y="7"/>
                    <a:pt x="7" y="0"/>
                    <a:pt x="16" y="0"/>
                  </a:cubicBezTo>
                  <a:cubicBezTo>
                    <a:pt x="24" y="0"/>
                    <a:pt x="24" y="0"/>
                    <a:pt x="24" y="0"/>
                  </a:cubicBezTo>
                  <a:cubicBezTo>
                    <a:pt x="44" y="0"/>
                    <a:pt x="44" y="0"/>
                    <a:pt x="44" y="0"/>
                  </a:cubicBezTo>
                  <a:cubicBezTo>
                    <a:pt x="52" y="0"/>
                    <a:pt x="52" y="0"/>
                    <a:pt x="52" y="0"/>
                  </a:cubicBezTo>
                  <a:cubicBezTo>
                    <a:pt x="61" y="0"/>
                    <a:pt x="68" y="7"/>
                    <a:pt x="68" y="15"/>
                  </a:cubicBezTo>
                  <a:cubicBezTo>
                    <a:pt x="68" y="38"/>
                    <a:pt x="68" y="38"/>
                    <a:pt x="68" y="38"/>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7" name="Line 37">
              <a:extLst>
                <a:ext uri="{FF2B5EF4-FFF2-40B4-BE49-F238E27FC236}">
                  <a16:creationId xmlns:a16="http://schemas.microsoft.com/office/drawing/2014/main" id="{9170FA0C-B3F3-4AC5-B6FB-3EDE939C7BCC}"/>
                </a:ext>
              </a:extLst>
            </p:cNvPr>
            <p:cNvSpPr>
              <a:spLocks noChangeShapeType="1"/>
            </p:cNvSpPr>
            <p:nvPr/>
          </p:nvSpPr>
          <p:spPr bwMode="auto">
            <a:xfrm flipH="1">
              <a:off x="1976" y="2225"/>
              <a:ext cx="45"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8" name="Freeform 38">
              <a:extLst>
                <a:ext uri="{FF2B5EF4-FFF2-40B4-BE49-F238E27FC236}">
                  <a16:creationId xmlns:a16="http://schemas.microsoft.com/office/drawing/2014/main" id="{42CCB51C-2CD2-4137-B07A-767865AC563C}"/>
                </a:ext>
              </a:extLst>
            </p:cNvPr>
            <p:cNvSpPr>
              <a:spLocks/>
            </p:cNvSpPr>
            <p:nvPr/>
          </p:nvSpPr>
          <p:spPr bwMode="auto">
            <a:xfrm>
              <a:off x="2002" y="2205"/>
              <a:ext cx="19" cy="39"/>
            </a:xfrm>
            <a:custGeom>
              <a:avLst/>
              <a:gdLst>
                <a:gd name="T0" fmla="*/ 0 w 19"/>
                <a:gd name="T1" fmla="*/ 0 h 39"/>
                <a:gd name="T2" fmla="*/ 19 w 19"/>
                <a:gd name="T3" fmla="*/ 20 h 39"/>
                <a:gd name="T4" fmla="*/ 0 w 19"/>
                <a:gd name="T5" fmla="*/ 39 h 39"/>
              </a:gdLst>
              <a:ahLst/>
              <a:cxnLst>
                <a:cxn ang="0">
                  <a:pos x="T0" y="T1"/>
                </a:cxn>
                <a:cxn ang="0">
                  <a:pos x="T2" y="T3"/>
                </a:cxn>
                <a:cxn ang="0">
                  <a:pos x="T4" y="T5"/>
                </a:cxn>
              </a:cxnLst>
              <a:rect l="0" t="0" r="r" b="b"/>
              <a:pathLst>
                <a:path w="19" h="39">
                  <a:moveTo>
                    <a:pt x="0" y="0"/>
                  </a:moveTo>
                  <a:lnTo>
                    <a:pt x="19" y="20"/>
                  </a:lnTo>
                  <a:lnTo>
                    <a:pt x="0" y="39"/>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49" name="Line 39">
              <a:extLst>
                <a:ext uri="{FF2B5EF4-FFF2-40B4-BE49-F238E27FC236}">
                  <a16:creationId xmlns:a16="http://schemas.microsoft.com/office/drawing/2014/main" id="{3E13A7A1-5C9E-4014-9BBA-CE6B52960F17}"/>
                </a:ext>
              </a:extLst>
            </p:cNvPr>
            <p:cNvSpPr>
              <a:spLocks noChangeShapeType="1"/>
            </p:cNvSpPr>
            <p:nvPr/>
          </p:nvSpPr>
          <p:spPr bwMode="auto">
            <a:xfrm flipV="1">
              <a:off x="2070" y="2352"/>
              <a:ext cx="38" cy="38"/>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0" name="Freeform 40">
              <a:extLst>
                <a:ext uri="{FF2B5EF4-FFF2-40B4-BE49-F238E27FC236}">
                  <a16:creationId xmlns:a16="http://schemas.microsoft.com/office/drawing/2014/main" id="{CABCBEA4-DB0E-480C-96F5-1A9BA6C9B24C}"/>
                </a:ext>
              </a:extLst>
            </p:cNvPr>
            <p:cNvSpPr>
              <a:spLocks/>
            </p:cNvSpPr>
            <p:nvPr/>
          </p:nvSpPr>
          <p:spPr bwMode="auto">
            <a:xfrm>
              <a:off x="2070" y="2361"/>
              <a:ext cx="29" cy="29"/>
            </a:xfrm>
            <a:custGeom>
              <a:avLst/>
              <a:gdLst>
                <a:gd name="T0" fmla="*/ 0 w 29"/>
                <a:gd name="T1" fmla="*/ 0 h 29"/>
                <a:gd name="T2" fmla="*/ 0 w 29"/>
                <a:gd name="T3" fmla="*/ 29 h 29"/>
                <a:gd name="T4" fmla="*/ 29 w 29"/>
                <a:gd name="T5" fmla="*/ 29 h 29"/>
              </a:gdLst>
              <a:ahLst/>
              <a:cxnLst>
                <a:cxn ang="0">
                  <a:pos x="T0" y="T1"/>
                </a:cxn>
                <a:cxn ang="0">
                  <a:pos x="T2" y="T3"/>
                </a:cxn>
                <a:cxn ang="0">
                  <a:pos x="T4" y="T5"/>
                </a:cxn>
              </a:cxnLst>
              <a:rect l="0" t="0" r="r" b="b"/>
              <a:pathLst>
                <a:path w="29" h="29">
                  <a:moveTo>
                    <a:pt x="0" y="0"/>
                  </a:moveTo>
                  <a:lnTo>
                    <a:pt x="0" y="29"/>
                  </a:lnTo>
                  <a:lnTo>
                    <a:pt x="29" y="29"/>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1" name="Oval 41">
              <a:extLst>
                <a:ext uri="{FF2B5EF4-FFF2-40B4-BE49-F238E27FC236}">
                  <a16:creationId xmlns:a16="http://schemas.microsoft.com/office/drawing/2014/main" id="{360E8C44-9545-4545-B654-270E30EBE793}"/>
                </a:ext>
              </a:extLst>
            </p:cNvPr>
            <p:cNvSpPr>
              <a:spLocks noChangeArrowheads="1"/>
            </p:cNvSpPr>
            <p:nvPr/>
          </p:nvSpPr>
          <p:spPr bwMode="auto">
            <a:xfrm>
              <a:off x="1979" y="2326"/>
              <a:ext cx="39" cy="35"/>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2" name="Freeform 42">
              <a:extLst>
                <a:ext uri="{FF2B5EF4-FFF2-40B4-BE49-F238E27FC236}">
                  <a16:creationId xmlns:a16="http://schemas.microsoft.com/office/drawing/2014/main" id="{D02C2401-A11A-44DA-967B-30231277B204}"/>
                </a:ext>
              </a:extLst>
            </p:cNvPr>
            <p:cNvSpPr>
              <a:spLocks/>
            </p:cNvSpPr>
            <p:nvPr/>
          </p:nvSpPr>
          <p:spPr bwMode="auto">
            <a:xfrm>
              <a:off x="1966" y="2380"/>
              <a:ext cx="65" cy="39"/>
            </a:xfrm>
            <a:custGeom>
              <a:avLst/>
              <a:gdLst>
                <a:gd name="T0" fmla="*/ 0 w 65"/>
                <a:gd name="T1" fmla="*/ 39 h 39"/>
                <a:gd name="T2" fmla="*/ 0 w 65"/>
                <a:gd name="T3" fmla="*/ 17 h 39"/>
                <a:gd name="T4" fmla="*/ 15 w 65"/>
                <a:gd name="T5" fmla="*/ 0 h 39"/>
                <a:gd name="T6" fmla="*/ 23 w 65"/>
                <a:gd name="T7" fmla="*/ 0 h 39"/>
                <a:gd name="T8" fmla="*/ 42 w 65"/>
                <a:gd name="T9" fmla="*/ 0 h 39"/>
                <a:gd name="T10" fmla="*/ 50 w 65"/>
                <a:gd name="T11" fmla="*/ 0 h 39"/>
                <a:gd name="T12" fmla="*/ 65 w 65"/>
                <a:gd name="T13" fmla="*/ 17 h 39"/>
                <a:gd name="T14" fmla="*/ 65 w 65"/>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9">
                  <a:moveTo>
                    <a:pt x="0" y="39"/>
                  </a:moveTo>
                  <a:cubicBezTo>
                    <a:pt x="0" y="17"/>
                    <a:pt x="0" y="17"/>
                    <a:pt x="0" y="17"/>
                  </a:cubicBezTo>
                  <a:cubicBezTo>
                    <a:pt x="0" y="8"/>
                    <a:pt x="7" y="0"/>
                    <a:pt x="15" y="0"/>
                  </a:cubicBezTo>
                  <a:cubicBezTo>
                    <a:pt x="23" y="0"/>
                    <a:pt x="23" y="0"/>
                    <a:pt x="23" y="0"/>
                  </a:cubicBezTo>
                  <a:cubicBezTo>
                    <a:pt x="42" y="0"/>
                    <a:pt x="42" y="0"/>
                    <a:pt x="42" y="0"/>
                  </a:cubicBezTo>
                  <a:cubicBezTo>
                    <a:pt x="50" y="0"/>
                    <a:pt x="50" y="0"/>
                    <a:pt x="50" y="0"/>
                  </a:cubicBezTo>
                  <a:cubicBezTo>
                    <a:pt x="58" y="0"/>
                    <a:pt x="65" y="8"/>
                    <a:pt x="65" y="17"/>
                  </a:cubicBezTo>
                  <a:cubicBezTo>
                    <a:pt x="65" y="39"/>
                    <a:pt x="65" y="39"/>
                    <a:pt x="65" y="39"/>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3" name="Line 43">
              <a:extLst>
                <a:ext uri="{FF2B5EF4-FFF2-40B4-BE49-F238E27FC236}">
                  <a16:creationId xmlns:a16="http://schemas.microsoft.com/office/drawing/2014/main" id="{3C342478-C566-4A7F-B93D-3CDE969848D7}"/>
                </a:ext>
              </a:extLst>
            </p:cNvPr>
            <p:cNvSpPr>
              <a:spLocks noChangeShapeType="1"/>
            </p:cNvSpPr>
            <p:nvPr/>
          </p:nvSpPr>
          <p:spPr bwMode="auto">
            <a:xfrm>
              <a:off x="1898" y="2352"/>
              <a:ext cx="39" cy="38"/>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4" name="Freeform 44">
              <a:extLst>
                <a:ext uri="{FF2B5EF4-FFF2-40B4-BE49-F238E27FC236}">
                  <a16:creationId xmlns:a16="http://schemas.microsoft.com/office/drawing/2014/main" id="{4EA69DB1-18C6-49F6-8882-929488662E3A}"/>
                </a:ext>
              </a:extLst>
            </p:cNvPr>
            <p:cNvSpPr>
              <a:spLocks/>
            </p:cNvSpPr>
            <p:nvPr/>
          </p:nvSpPr>
          <p:spPr bwMode="auto">
            <a:xfrm>
              <a:off x="1898" y="2352"/>
              <a:ext cx="29" cy="28"/>
            </a:xfrm>
            <a:custGeom>
              <a:avLst/>
              <a:gdLst>
                <a:gd name="T0" fmla="*/ 29 w 29"/>
                <a:gd name="T1" fmla="*/ 0 h 28"/>
                <a:gd name="T2" fmla="*/ 0 w 29"/>
                <a:gd name="T3" fmla="*/ 0 h 28"/>
                <a:gd name="T4" fmla="*/ 0 w 29"/>
                <a:gd name="T5" fmla="*/ 28 h 28"/>
              </a:gdLst>
              <a:ahLst/>
              <a:cxnLst>
                <a:cxn ang="0">
                  <a:pos x="T0" y="T1"/>
                </a:cxn>
                <a:cxn ang="0">
                  <a:pos x="T2" y="T3"/>
                </a:cxn>
                <a:cxn ang="0">
                  <a:pos x="T4" y="T5"/>
                </a:cxn>
              </a:cxnLst>
              <a:rect l="0" t="0" r="r" b="b"/>
              <a:pathLst>
                <a:path w="29" h="28">
                  <a:moveTo>
                    <a:pt x="29" y="0"/>
                  </a:moveTo>
                  <a:lnTo>
                    <a:pt x="0" y="0"/>
                  </a:lnTo>
                  <a:lnTo>
                    <a:pt x="0" y="28"/>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55" name="Group 47">
            <a:extLst>
              <a:ext uri="{FF2B5EF4-FFF2-40B4-BE49-F238E27FC236}">
                <a16:creationId xmlns:a16="http://schemas.microsoft.com/office/drawing/2014/main" id="{EEDDA014-C9A6-4428-8557-3321F2B07249}"/>
              </a:ext>
            </a:extLst>
          </p:cNvPr>
          <p:cNvGrpSpPr>
            <a:grpSpLocks noChangeAspect="1"/>
          </p:cNvGrpSpPr>
          <p:nvPr/>
        </p:nvGrpSpPr>
        <p:grpSpPr bwMode="auto">
          <a:xfrm>
            <a:off x="4121345" y="2779010"/>
            <a:ext cx="585787" cy="571500"/>
            <a:chOff x="2486" y="2132"/>
            <a:chExt cx="369" cy="360"/>
          </a:xfrm>
        </p:grpSpPr>
        <p:sp>
          <p:nvSpPr>
            <p:cNvPr id="56" name="Oval 48">
              <a:extLst>
                <a:ext uri="{FF2B5EF4-FFF2-40B4-BE49-F238E27FC236}">
                  <a16:creationId xmlns:a16="http://schemas.microsoft.com/office/drawing/2014/main" id="{1FA0D9AF-E660-4F0F-95B3-A55C96F1536D}"/>
                </a:ext>
              </a:extLst>
            </p:cNvPr>
            <p:cNvSpPr>
              <a:spLocks noChangeArrowheads="1"/>
            </p:cNvSpPr>
            <p:nvPr/>
          </p:nvSpPr>
          <p:spPr bwMode="auto">
            <a:xfrm>
              <a:off x="2486" y="2132"/>
              <a:ext cx="369" cy="360"/>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7" name="Rectangle 49">
              <a:extLst>
                <a:ext uri="{FF2B5EF4-FFF2-40B4-BE49-F238E27FC236}">
                  <a16:creationId xmlns:a16="http://schemas.microsoft.com/office/drawing/2014/main" id="{629A1015-F0E1-4274-91B9-1D0125F232AB}"/>
                </a:ext>
              </a:extLst>
            </p:cNvPr>
            <p:cNvSpPr>
              <a:spLocks noChangeArrowheads="1"/>
            </p:cNvSpPr>
            <p:nvPr/>
          </p:nvSpPr>
          <p:spPr bwMode="auto">
            <a:xfrm>
              <a:off x="2561" y="2288"/>
              <a:ext cx="58" cy="48"/>
            </a:xfrm>
            <a:prstGeom prst="rect">
              <a:avLst/>
            </a:pr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8" name="Rectangle 50">
              <a:extLst>
                <a:ext uri="{FF2B5EF4-FFF2-40B4-BE49-F238E27FC236}">
                  <a16:creationId xmlns:a16="http://schemas.microsoft.com/office/drawing/2014/main" id="{EA9B0C44-3C28-4975-B577-6A0DB7B832DB}"/>
                </a:ext>
              </a:extLst>
            </p:cNvPr>
            <p:cNvSpPr>
              <a:spLocks noChangeArrowheads="1"/>
            </p:cNvSpPr>
            <p:nvPr/>
          </p:nvSpPr>
          <p:spPr bwMode="auto">
            <a:xfrm>
              <a:off x="2641" y="2288"/>
              <a:ext cx="59" cy="48"/>
            </a:xfrm>
            <a:prstGeom prst="rect">
              <a:avLst/>
            </a:pr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59" name="Rectangle 51">
              <a:extLst>
                <a:ext uri="{FF2B5EF4-FFF2-40B4-BE49-F238E27FC236}">
                  <a16:creationId xmlns:a16="http://schemas.microsoft.com/office/drawing/2014/main" id="{64724B48-A0F8-4AE2-8352-8AA6D976EBF2}"/>
                </a:ext>
              </a:extLst>
            </p:cNvPr>
            <p:cNvSpPr>
              <a:spLocks noChangeArrowheads="1"/>
            </p:cNvSpPr>
            <p:nvPr/>
          </p:nvSpPr>
          <p:spPr bwMode="auto">
            <a:xfrm>
              <a:off x="2722" y="2288"/>
              <a:ext cx="55" cy="48"/>
            </a:xfrm>
            <a:prstGeom prst="rect">
              <a:avLst/>
            </a:pr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0" name="Freeform 52">
              <a:extLst>
                <a:ext uri="{FF2B5EF4-FFF2-40B4-BE49-F238E27FC236}">
                  <a16:creationId xmlns:a16="http://schemas.microsoft.com/office/drawing/2014/main" id="{C4DCFA60-328C-4EE2-A487-8C30DB945AC9}"/>
                </a:ext>
              </a:extLst>
            </p:cNvPr>
            <p:cNvSpPr>
              <a:spLocks/>
            </p:cNvSpPr>
            <p:nvPr/>
          </p:nvSpPr>
          <p:spPr bwMode="auto">
            <a:xfrm>
              <a:off x="2590" y="2215"/>
              <a:ext cx="161" cy="48"/>
            </a:xfrm>
            <a:custGeom>
              <a:avLst/>
              <a:gdLst>
                <a:gd name="T0" fmla="*/ 161 w 161"/>
                <a:gd name="T1" fmla="*/ 48 h 48"/>
                <a:gd name="T2" fmla="*/ 161 w 161"/>
                <a:gd name="T3" fmla="*/ 0 h 48"/>
                <a:gd name="T4" fmla="*/ 0 w 161"/>
                <a:gd name="T5" fmla="*/ 0 h 48"/>
                <a:gd name="T6" fmla="*/ 0 w 161"/>
                <a:gd name="T7" fmla="*/ 48 h 48"/>
              </a:gdLst>
              <a:ahLst/>
              <a:cxnLst>
                <a:cxn ang="0">
                  <a:pos x="T0" y="T1"/>
                </a:cxn>
                <a:cxn ang="0">
                  <a:pos x="T2" y="T3"/>
                </a:cxn>
                <a:cxn ang="0">
                  <a:pos x="T4" y="T5"/>
                </a:cxn>
                <a:cxn ang="0">
                  <a:pos x="T6" y="T7"/>
                </a:cxn>
              </a:cxnLst>
              <a:rect l="0" t="0" r="r" b="b"/>
              <a:pathLst>
                <a:path w="161" h="48">
                  <a:moveTo>
                    <a:pt x="161" y="48"/>
                  </a:moveTo>
                  <a:lnTo>
                    <a:pt x="161" y="0"/>
                  </a:lnTo>
                  <a:lnTo>
                    <a:pt x="0" y="0"/>
                  </a:lnTo>
                  <a:lnTo>
                    <a:pt x="0" y="48"/>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1" name="Freeform 53">
              <a:extLst>
                <a:ext uri="{FF2B5EF4-FFF2-40B4-BE49-F238E27FC236}">
                  <a16:creationId xmlns:a16="http://schemas.microsoft.com/office/drawing/2014/main" id="{3F75175F-B6F0-4332-BBE0-17B4AE7E5733}"/>
                </a:ext>
              </a:extLst>
            </p:cNvPr>
            <p:cNvSpPr>
              <a:spLocks/>
            </p:cNvSpPr>
            <p:nvPr/>
          </p:nvSpPr>
          <p:spPr bwMode="auto">
            <a:xfrm>
              <a:off x="2570" y="2244"/>
              <a:ext cx="39" cy="19"/>
            </a:xfrm>
            <a:custGeom>
              <a:avLst/>
              <a:gdLst>
                <a:gd name="T0" fmla="*/ 0 w 39"/>
                <a:gd name="T1" fmla="*/ 0 h 19"/>
                <a:gd name="T2" fmla="*/ 20 w 39"/>
                <a:gd name="T3" fmla="*/ 19 h 19"/>
                <a:gd name="T4" fmla="*/ 39 w 39"/>
                <a:gd name="T5" fmla="*/ 0 h 19"/>
              </a:gdLst>
              <a:ahLst/>
              <a:cxnLst>
                <a:cxn ang="0">
                  <a:pos x="T0" y="T1"/>
                </a:cxn>
                <a:cxn ang="0">
                  <a:pos x="T2" y="T3"/>
                </a:cxn>
                <a:cxn ang="0">
                  <a:pos x="T4" y="T5"/>
                </a:cxn>
              </a:cxnLst>
              <a:rect l="0" t="0" r="r" b="b"/>
              <a:pathLst>
                <a:path w="39" h="19">
                  <a:moveTo>
                    <a:pt x="0" y="0"/>
                  </a:moveTo>
                  <a:lnTo>
                    <a:pt x="20" y="19"/>
                  </a:lnTo>
                  <a:lnTo>
                    <a:pt x="39" y="0"/>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2" name="Freeform 54">
              <a:extLst>
                <a:ext uri="{FF2B5EF4-FFF2-40B4-BE49-F238E27FC236}">
                  <a16:creationId xmlns:a16="http://schemas.microsoft.com/office/drawing/2014/main" id="{CCD22172-B42E-4188-8F85-D1E1A283095D}"/>
                </a:ext>
              </a:extLst>
            </p:cNvPr>
            <p:cNvSpPr>
              <a:spLocks/>
            </p:cNvSpPr>
            <p:nvPr/>
          </p:nvSpPr>
          <p:spPr bwMode="auto">
            <a:xfrm>
              <a:off x="2590" y="2361"/>
              <a:ext cx="161" cy="48"/>
            </a:xfrm>
            <a:custGeom>
              <a:avLst/>
              <a:gdLst>
                <a:gd name="T0" fmla="*/ 0 w 161"/>
                <a:gd name="T1" fmla="*/ 0 h 48"/>
                <a:gd name="T2" fmla="*/ 0 w 161"/>
                <a:gd name="T3" fmla="*/ 48 h 48"/>
                <a:gd name="T4" fmla="*/ 161 w 161"/>
                <a:gd name="T5" fmla="*/ 48 h 48"/>
                <a:gd name="T6" fmla="*/ 161 w 161"/>
                <a:gd name="T7" fmla="*/ 10 h 48"/>
              </a:gdLst>
              <a:ahLst/>
              <a:cxnLst>
                <a:cxn ang="0">
                  <a:pos x="T0" y="T1"/>
                </a:cxn>
                <a:cxn ang="0">
                  <a:pos x="T2" y="T3"/>
                </a:cxn>
                <a:cxn ang="0">
                  <a:pos x="T4" y="T5"/>
                </a:cxn>
                <a:cxn ang="0">
                  <a:pos x="T6" y="T7"/>
                </a:cxn>
              </a:cxnLst>
              <a:rect l="0" t="0" r="r" b="b"/>
              <a:pathLst>
                <a:path w="161" h="48">
                  <a:moveTo>
                    <a:pt x="0" y="0"/>
                  </a:moveTo>
                  <a:lnTo>
                    <a:pt x="0" y="48"/>
                  </a:lnTo>
                  <a:lnTo>
                    <a:pt x="161" y="48"/>
                  </a:lnTo>
                  <a:lnTo>
                    <a:pt x="161" y="10"/>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3" name="Freeform 55">
              <a:extLst>
                <a:ext uri="{FF2B5EF4-FFF2-40B4-BE49-F238E27FC236}">
                  <a16:creationId xmlns:a16="http://schemas.microsoft.com/office/drawing/2014/main" id="{4C7B3AD4-AED0-4664-B8FC-3D43401D3FA3}"/>
                </a:ext>
              </a:extLst>
            </p:cNvPr>
            <p:cNvSpPr>
              <a:spLocks/>
            </p:cNvSpPr>
            <p:nvPr/>
          </p:nvSpPr>
          <p:spPr bwMode="auto">
            <a:xfrm>
              <a:off x="2732" y="2361"/>
              <a:ext cx="39" cy="19"/>
            </a:xfrm>
            <a:custGeom>
              <a:avLst/>
              <a:gdLst>
                <a:gd name="T0" fmla="*/ 39 w 39"/>
                <a:gd name="T1" fmla="*/ 19 h 19"/>
                <a:gd name="T2" fmla="*/ 19 w 39"/>
                <a:gd name="T3" fmla="*/ 0 h 19"/>
                <a:gd name="T4" fmla="*/ 0 w 39"/>
                <a:gd name="T5" fmla="*/ 19 h 19"/>
              </a:gdLst>
              <a:ahLst/>
              <a:cxnLst>
                <a:cxn ang="0">
                  <a:pos x="T0" y="T1"/>
                </a:cxn>
                <a:cxn ang="0">
                  <a:pos x="T2" y="T3"/>
                </a:cxn>
                <a:cxn ang="0">
                  <a:pos x="T4" y="T5"/>
                </a:cxn>
              </a:cxnLst>
              <a:rect l="0" t="0" r="r" b="b"/>
              <a:pathLst>
                <a:path w="39" h="19">
                  <a:moveTo>
                    <a:pt x="39" y="19"/>
                  </a:moveTo>
                  <a:lnTo>
                    <a:pt x="19" y="0"/>
                  </a:lnTo>
                  <a:lnTo>
                    <a:pt x="0" y="19"/>
                  </a:ln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grpSp>
        <p:nvGrpSpPr>
          <p:cNvPr id="64" name="Group 58">
            <a:extLst>
              <a:ext uri="{FF2B5EF4-FFF2-40B4-BE49-F238E27FC236}">
                <a16:creationId xmlns:a16="http://schemas.microsoft.com/office/drawing/2014/main" id="{B2867F27-D2F4-4836-971F-A293F8B6FE96}"/>
              </a:ext>
            </a:extLst>
          </p:cNvPr>
          <p:cNvGrpSpPr>
            <a:grpSpLocks noChangeAspect="1"/>
          </p:cNvGrpSpPr>
          <p:nvPr/>
        </p:nvGrpSpPr>
        <p:grpSpPr bwMode="auto">
          <a:xfrm>
            <a:off x="5188145" y="2779010"/>
            <a:ext cx="585787" cy="571500"/>
            <a:chOff x="3158" y="2132"/>
            <a:chExt cx="369" cy="360"/>
          </a:xfrm>
        </p:grpSpPr>
        <p:sp>
          <p:nvSpPr>
            <p:cNvPr id="65" name="Oval 59">
              <a:extLst>
                <a:ext uri="{FF2B5EF4-FFF2-40B4-BE49-F238E27FC236}">
                  <a16:creationId xmlns:a16="http://schemas.microsoft.com/office/drawing/2014/main" id="{CC6316E3-52C0-4AC7-8941-7C31E148EABA}"/>
                </a:ext>
              </a:extLst>
            </p:cNvPr>
            <p:cNvSpPr>
              <a:spLocks noChangeArrowheads="1"/>
            </p:cNvSpPr>
            <p:nvPr/>
          </p:nvSpPr>
          <p:spPr bwMode="auto">
            <a:xfrm>
              <a:off x="3158" y="2132"/>
              <a:ext cx="369" cy="360"/>
            </a:xfrm>
            <a:prstGeom prst="ellipse">
              <a:avLst/>
            </a:prstGeom>
            <a:noFill/>
            <a:ln w="15875"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6" name="Freeform 60">
              <a:extLst>
                <a:ext uri="{FF2B5EF4-FFF2-40B4-BE49-F238E27FC236}">
                  <a16:creationId xmlns:a16="http://schemas.microsoft.com/office/drawing/2014/main" id="{FE6E20A6-6F7B-4D9A-ADEC-BAC594F9972C}"/>
                </a:ext>
              </a:extLst>
            </p:cNvPr>
            <p:cNvSpPr>
              <a:spLocks/>
            </p:cNvSpPr>
            <p:nvPr/>
          </p:nvSpPr>
          <p:spPr bwMode="auto">
            <a:xfrm>
              <a:off x="3265" y="2205"/>
              <a:ext cx="152" cy="156"/>
            </a:xfrm>
            <a:custGeom>
              <a:avLst/>
              <a:gdLst>
                <a:gd name="T0" fmla="*/ 152 w 152"/>
                <a:gd name="T1" fmla="*/ 74 h 156"/>
                <a:gd name="T2" fmla="*/ 76 w 152"/>
                <a:gd name="T3" fmla="*/ 0 h 156"/>
                <a:gd name="T4" fmla="*/ 0 w 152"/>
                <a:gd name="T5" fmla="*/ 74 h 156"/>
                <a:gd name="T6" fmla="*/ 33 w 152"/>
                <a:gd name="T7" fmla="*/ 135 h 156"/>
                <a:gd name="T8" fmla="*/ 33 w 152"/>
                <a:gd name="T9" fmla="*/ 135 h 156"/>
                <a:gd name="T10" fmla="*/ 43 w 152"/>
                <a:gd name="T11" fmla="*/ 156 h 156"/>
                <a:gd name="T12" fmla="*/ 109 w 152"/>
                <a:gd name="T13" fmla="*/ 156 h 156"/>
                <a:gd name="T14" fmla="*/ 119 w 152"/>
                <a:gd name="T15" fmla="*/ 135 h 156"/>
                <a:gd name="T16" fmla="*/ 119 w 152"/>
                <a:gd name="T17" fmla="*/ 135 h 156"/>
                <a:gd name="T18" fmla="*/ 152 w 152"/>
                <a:gd name="T19" fmla="*/ 7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56">
                  <a:moveTo>
                    <a:pt x="152" y="74"/>
                  </a:moveTo>
                  <a:cubicBezTo>
                    <a:pt x="152" y="33"/>
                    <a:pt x="118" y="0"/>
                    <a:pt x="76" y="0"/>
                  </a:cubicBezTo>
                  <a:cubicBezTo>
                    <a:pt x="34" y="0"/>
                    <a:pt x="0" y="33"/>
                    <a:pt x="0" y="74"/>
                  </a:cubicBezTo>
                  <a:cubicBezTo>
                    <a:pt x="0" y="99"/>
                    <a:pt x="14" y="122"/>
                    <a:pt x="33" y="135"/>
                  </a:cubicBezTo>
                  <a:cubicBezTo>
                    <a:pt x="33" y="135"/>
                    <a:pt x="33" y="135"/>
                    <a:pt x="33" y="135"/>
                  </a:cubicBezTo>
                  <a:cubicBezTo>
                    <a:pt x="43" y="144"/>
                    <a:pt x="43" y="156"/>
                    <a:pt x="43" y="156"/>
                  </a:cubicBezTo>
                  <a:cubicBezTo>
                    <a:pt x="109" y="156"/>
                    <a:pt x="109" y="156"/>
                    <a:pt x="109" y="156"/>
                  </a:cubicBezTo>
                  <a:cubicBezTo>
                    <a:pt x="109" y="156"/>
                    <a:pt x="109" y="144"/>
                    <a:pt x="119" y="135"/>
                  </a:cubicBezTo>
                  <a:cubicBezTo>
                    <a:pt x="119" y="135"/>
                    <a:pt x="119" y="135"/>
                    <a:pt x="119" y="135"/>
                  </a:cubicBezTo>
                  <a:cubicBezTo>
                    <a:pt x="138" y="122"/>
                    <a:pt x="152" y="99"/>
                    <a:pt x="152" y="74"/>
                  </a:cubicBezTo>
                </a:path>
              </a:pathLst>
            </a:custGeom>
            <a:noFill/>
            <a:ln w="15875"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7" name="Line 61">
              <a:extLst>
                <a:ext uri="{FF2B5EF4-FFF2-40B4-BE49-F238E27FC236}">
                  <a16:creationId xmlns:a16="http://schemas.microsoft.com/office/drawing/2014/main" id="{3D8CAE37-9E8E-43EE-B486-7BC69E900AF9}"/>
                </a:ext>
              </a:extLst>
            </p:cNvPr>
            <p:cNvSpPr>
              <a:spLocks noChangeShapeType="1"/>
            </p:cNvSpPr>
            <p:nvPr/>
          </p:nvSpPr>
          <p:spPr bwMode="auto">
            <a:xfrm>
              <a:off x="3307" y="2380"/>
              <a:ext cx="6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8" name="Line 62">
              <a:extLst>
                <a:ext uri="{FF2B5EF4-FFF2-40B4-BE49-F238E27FC236}">
                  <a16:creationId xmlns:a16="http://schemas.microsoft.com/office/drawing/2014/main" id="{F3F39AA0-3841-40DF-9184-C0E22A0A8D3F}"/>
                </a:ext>
              </a:extLst>
            </p:cNvPr>
            <p:cNvSpPr>
              <a:spLocks noChangeShapeType="1"/>
            </p:cNvSpPr>
            <p:nvPr/>
          </p:nvSpPr>
          <p:spPr bwMode="auto">
            <a:xfrm>
              <a:off x="3307" y="2400"/>
              <a:ext cx="68"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sp>
          <p:nvSpPr>
            <p:cNvPr id="69" name="Line 63">
              <a:extLst>
                <a:ext uri="{FF2B5EF4-FFF2-40B4-BE49-F238E27FC236}">
                  <a16:creationId xmlns:a16="http://schemas.microsoft.com/office/drawing/2014/main" id="{14417743-4DA4-4A97-846A-124DEF176D9B}"/>
                </a:ext>
              </a:extLst>
            </p:cNvPr>
            <p:cNvSpPr>
              <a:spLocks noChangeShapeType="1"/>
            </p:cNvSpPr>
            <p:nvPr/>
          </p:nvSpPr>
          <p:spPr bwMode="auto">
            <a:xfrm>
              <a:off x="3326" y="2419"/>
              <a:ext cx="29" cy="0"/>
            </a:xfrm>
            <a:prstGeom prst="line">
              <a:avLst/>
            </a:prstGeom>
            <a:noFill/>
            <a:ln w="15875"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2"/>
                </a:solidFill>
              </a:endParaRPr>
            </a:p>
          </p:txBody>
        </p:sp>
      </p:grpSp>
      <p:sp>
        <p:nvSpPr>
          <p:cNvPr id="70" name="Rechteck 52">
            <a:extLst>
              <a:ext uri="{FF2B5EF4-FFF2-40B4-BE49-F238E27FC236}">
                <a16:creationId xmlns:a16="http://schemas.microsoft.com/office/drawing/2014/main" id="{45FA9074-2CC0-4A02-B3EF-E9A3AFAEF6B5}"/>
              </a:ext>
            </a:extLst>
          </p:cNvPr>
          <p:cNvSpPr/>
          <p:nvPr/>
        </p:nvSpPr>
        <p:spPr>
          <a:xfrm>
            <a:off x="4121051" y="1806521"/>
            <a:ext cx="1101905" cy="820738"/>
          </a:xfrm>
          <a:prstGeom prst="rect">
            <a:avLst/>
          </a:prstGeom>
        </p:spPr>
        <p:txBody>
          <a:bodyPr wrap="none" lIns="0" tIns="0" rIns="0" bIns="0" anchor="ctr">
            <a:spAutoFit/>
          </a:bodyPr>
          <a:lstStyle/>
          <a:p>
            <a:pPr marL="137160" indent="-137160">
              <a:buClr>
                <a:schemeClr val="tx1"/>
              </a:buClr>
              <a:buFont typeface="Wingdings" panose="05000000000000000000" pitchFamily="2" charset="2"/>
              <a:buChar char="§"/>
              <a:defRPr/>
            </a:pPr>
            <a:r>
              <a:rPr lang="en-GB" sz="1000" dirty="0"/>
              <a:t>Industry contacts</a:t>
            </a:r>
          </a:p>
          <a:p>
            <a:pPr marL="137160" indent="-137160">
              <a:buClr>
                <a:schemeClr val="tx1"/>
              </a:buClr>
              <a:buFont typeface="Wingdings" panose="05000000000000000000" pitchFamily="2" charset="2"/>
              <a:buChar char="§"/>
              <a:defRPr/>
            </a:pPr>
            <a:r>
              <a:rPr lang="en-GB" sz="1000" dirty="0"/>
              <a:t>Consumers</a:t>
            </a:r>
          </a:p>
          <a:p>
            <a:pPr marL="137160" indent="-137160">
              <a:buClr>
                <a:schemeClr val="tx1"/>
              </a:buClr>
              <a:buFont typeface="Wingdings" panose="05000000000000000000" pitchFamily="2" charset="2"/>
              <a:buChar char="§"/>
              <a:defRPr/>
            </a:pPr>
            <a:r>
              <a:rPr lang="en-GB" sz="1000" dirty="0"/>
              <a:t>Alternative </a:t>
            </a:r>
            <a:br>
              <a:rPr lang="en-GB" sz="1000" dirty="0"/>
            </a:br>
            <a:r>
              <a:rPr lang="en-GB" sz="1000" dirty="0"/>
              <a:t>data sources</a:t>
            </a:r>
          </a:p>
        </p:txBody>
      </p:sp>
      <p:sp>
        <p:nvSpPr>
          <p:cNvPr id="71" name="Rechteck 54">
            <a:extLst>
              <a:ext uri="{FF2B5EF4-FFF2-40B4-BE49-F238E27FC236}">
                <a16:creationId xmlns:a16="http://schemas.microsoft.com/office/drawing/2014/main" id="{AFDDE499-1EAB-471A-9A00-E34FD3800FD0}"/>
              </a:ext>
            </a:extLst>
          </p:cNvPr>
          <p:cNvSpPr/>
          <p:nvPr/>
        </p:nvSpPr>
        <p:spPr>
          <a:xfrm>
            <a:off x="1985862" y="2063002"/>
            <a:ext cx="893514" cy="461665"/>
          </a:xfrm>
          <a:prstGeom prst="rect">
            <a:avLst/>
          </a:prstGeom>
        </p:spPr>
        <p:txBody>
          <a:bodyPr wrap="none" lIns="0" tIns="0" rIns="0" bIns="0" anchor="b">
            <a:spAutoFit/>
          </a:bodyPr>
          <a:lstStyle/>
          <a:p>
            <a:pPr marL="137160" indent="-137160">
              <a:buClr>
                <a:schemeClr val="tx1"/>
              </a:buClr>
              <a:buFont typeface="Wingdings" panose="05000000000000000000" pitchFamily="2" charset="2"/>
              <a:buChar char="§"/>
              <a:defRPr/>
            </a:pPr>
            <a:r>
              <a:rPr lang="en-GB" sz="1000" dirty="0"/>
              <a:t>Grassroots</a:t>
            </a:r>
            <a:r>
              <a:rPr lang="en-GB" sz="1000" baseline="30000" dirty="0"/>
              <a:t>®</a:t>
            </a:r>
            <a:r>
              <a:rPr lang="en-GB" sz="1000" dirty="0"/>
              <a:t> </a:t>
            </a:r>
            <a:br>
              <a:rPr lang="en-GB" sz="1000" dirty="0"/>
            </a:br>
            <a:r>
              <a:rPr lang="en-GB" sz="1000" dirty="0"/>
              <a:t>analysts </a:t>
            </a:r>
            <a:br>
              <a:rPr lang="en-GB" sz="1000" dirty="0"/>
            </a:br>
            <a:r>
              <a:rPr lang="en-GB" sz="1000" dirty="0"/>
              <a:t>create study</a:t>
            </a:r>
          </a:p>
        </p:txBody>
      </p:sp>
      <p:sp>
        <p:nvSpPr>
          <p:cNvPr id="72" name="Rechteck 51">
            <a:extLst>
              <a:ext uri="{FF2B5EF4-FFF2-40B4-BE49-F238E27FC236}">
                <a16:creationId xmlns:a16="http://schemas.microsoft.com/office/drawing/2014/main" id="{25689E91-0ABB-4B56-92BC-10B17271EDA0}"/>
              </a:ext>
            </a:extLst>
          </p:cNvPr>
          <p:cNvSpPr/>
          <p:nvPr/>
        </p:nvSpPr>
        <p:spPr>
          <a:xfrm>
            <a:off x="5011863" y="3604855"/>
            <a:ext cx="762068" cy="307777"/>
          </a:xfrm>
          <a:prstGeom prst="rect">
            <a:avLst/>
          </a:prstGeom>
        </p:spPr>
        <p:txBody>
          <a:bodyPr wrap="none" lIns="0" tIns="0" rIns="0" bIns="0" anchor="ctr">
            <a:spAutoFit/>
          </a:bodyPr>
          <a:lstStyle/>
          <a:p>
            <a:pPr marL="137160" indent="-137160">
              <a:buClr>
                <a:schemeClr val="tx1"/>
              </a:buClr>
              <a:buFont typeface="Wingdings" panose="05000000000000000000" pitchFamily="2" charset="2"/>
              <a:buChar char="§"/>
              <a:defRPr/>
            </a:pPr>
            <a:r>
              <a:rPr lang="en-GB" sz="1000" dirty="0"/>
              <a:t>Investment</a:t>
            </a:r>
            <a:br>
              <a:rPr lang="en-GB" sz="1000" dirty="0"/>
            </a:br>
            <a:r>
              <a:rPr lang="en-GB" sz="1000" dirty="0"/>
              <a:t>insights</a:t>
            </a:r>
          </a:p>
        </p:txBody>
      </p:sp>
      <p:sp>
        <p:nvSpPr>
          <p:cNvPr id="73" name="Rechteck 53">
            <a:extLst>
              <a:ext uri="{FF2B5EF4-FFF2-40B4-BE49-F238E27FC236}">
                <a16:creationId xmlns:a16="http://schemas.microsoft.com/office/drawing/2014/main" id="{55447C9C-E4F3-40B4-8430-A5D68103E53A}"/>
              </a:ext>
            </a:extLst>
          </p:cNvPr>
          <p:cNvSpPr/>
          <p:nvPr/>
        </p:nvSpPr>
        <p:spPr>
          <a:xfrm>
            <a:off x="3025318" y="3604855"/>
            <a:ext cx="1371600" cy="615553"/>
          </a:xfrm>
          <a:prstGeom prst="rect">
            <a:avLst/>
          </a:prstGeom>
        </p:spPr>
        <p:txBody>
          <a:bodyPr wrap="none" lIns="0" tIns="0" rIns="0" bIns="0" anchor="ctr">
            <a:noAutofit/>
          </a:bodyPr>
          <a:lstStyle/>
          <a:p>
            <a:pPr marL="137160" indent="-137160">
              <a:buClr>
                <a:schemeClr val="tx1"/>
              </a:buClr>
              <a:buFont typeface="Wingdings" panose="05000000000000000000" pitchFamily="2" charset="2"/>
              <a:buChar char="§"/>
              <a:defRPr/>
            </a:pPr>
            <a:r>
              <a:rPr lang="en-US" sz="1000" dirty="0"/>
              <a:t>Reporters</a:t>
            </a:r>
          </a:p>
          <a:p>
            <a:pPr marL="137160" indent="-137160">
              <a:buClr>
                <a:schemeClr val="tx1"/>
              </a:buClr>
              <a:buFont typeface="Wingdings" panose="05000000000000000000" pitchFamily="2" charset="2"/>
              <a:buChar char="§"/>
              <a:defRPr/>
            </a:pPr>
            <a:r>
              <a:rPr lang="en-US" sz="1000" dirty="0"/>
              <a:t>Field Force</a:t>
            </a:r>
          </a:p>
          <a:p>
            <a:pPr marL="137160" indent="-137160">
              <a:buClr>
                <a:schemeClr val="tx1"/>
              </a:buClr>
              <a:buFont typeface="Wingdings" panose="05000000000000000000" pitchFamily="2" charset="2"/>
              <a:buChar char="§"/>
              <a:defRPr/>
            </a:pPr>
            <a:r>
              <a:rPr lang="en-US" sz="1000" dirty="0"/>
              <a:t>Online panels</a:t>
            </a:r>
          </a:p>
          <a:p>
            <a:pPr marL="137160" indent="-137160">
              <a:buClr>
                <a:schemeClr val="tx1"/>
              </a:buClr>
              <a:buFont typeface="Wingdings" panose="05000000000000000000" pitchFamily="2" charset="2"/>
              <a:buChar char="§"/>
              <a:defRPr/>
            </a:pPr>
            <a:r>
              <a:rPr lang="en-US" sz="1000" dirty="0"/>
              <a:t>Web data extraction</a:t>
            </a:r>
          </a:p>
        </p:txBody>
      </p:sp>
      <p:sp>
        <p:nvSpPr>
          <p:cNvPr id="74" name="Rechteck 55">
            <a:extLst>
              <a:ext uri="{FF2B5EF4-FFF2-40B4-BE49-F238E27FC236}">
                <a16:creationId xmlns:a16="http://schemas.microsoft.com/office/drawing/2014/main" id="{6200A690-4223-472B-B6E1-167AB0148079}"/>
              </a:ext>
            </a:extLst>
          </p:cNvPr>
          <p:cNvSpPr/>
          <p:nvPr/>
        </p:nvSpPr>
        <p:spPr>
          <a:xfrm>
            <a:off x="919357" y="3604855"/>
            <a:ext cx="1371600" cy="615553"/>
          </a:xfrm>
          <a:prstGeom prst="rect">
            <a:avLst/>
          </a:prstGeom>
        </p:spPr>
        <p:txBody>
          <a:bodyPr wrap="square" lIns="0" tIns="0" rIns="0" bIns="0" anchor="ctr">
            <a:noAutofit/>
          </a:bodyPr>
          <a:lstStyle/>
          <a:p>
            <a:pPr marL="137160" indent="-137160">
              <a:buClr>
                <a:schemeClr val="tx1"/>
              </a:buClr>
              <a:buFont typeface="Wingdings" panose="05000000000000000000" pitchFamily="2" charset="2"/>
              <a:buChar char="§"/>
              <a:defRPr/>
            </a:pPr>
            <a:r>
              <a:rPr lang="en-US" sz="1000" dirty="0"/>
              <a:t>Voya IM analysts &amp;</a:t>
            </a:r>
            <a:br>
              <a:rPr lang="en-US" sz="1000" dirty="0"/>
            </a:br>
            <a:r>
              <a:rPr lang="en-US" sz="1000" dirty="0"/>
              <a:t>portfolio managers</a:t>
            </a:r>
            <a:br>
              <a:rPr lang="en-US" sz="1000" dirty="0"/>
            </a:br>
            <a:r>
              <a:rPr lang="en-US" sz="1000" dirty="0"/>
              <a:t>seek to test </a:t>
            </a:r>
            <a:br>
              <a:rPr lang="en-US" sz="1000" dirty="0"/>
            </a:br>
            <a:r>
              <a:rPr lang="en-US" sz="1000" dirty="0"/>
              <a:t>investment case</a:t>
            </a:r>
          </a:p>
        </p:txBody>
      </p:sp>
      <p:sp>
        <p:nvSpPr>
          <p:cNvPr id="75" name="Rectangle 74">
            <a:extLst>
              <a:ext uri="{FF2B5EF4-FFF2-40B4-BE49-F238E27FC236}">
                <a16:creationId xmlns:a16="http://schemas.microsoft.com/office/drawing/2014/main" id="{5FBE0A9A-AEAE-4E24-A408-5D72B81ED2E5}"/>
              </a:ext>
            </a:extLst>
          </p:cNvPr>
          <p:cNvSpPr/>
          <p:nvPr/>
        </p:nvSpPr>
        <p:spPr>
          <a:xfrm>
            <a:off x="631725" y="4827219"/>
            <a:ext cx="8229600" cy="914400"/>
          </a:xfrm>
          <a:prstGeom prst="rect">
            <a:avLst/>
          </a:prstGeom>
          <a:solidFill>
            <a:schemeClr val="bg1"/>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76" name="Rectangle 75">
            <a:extLst>
              <a:ext uri="{FF2B5EF4-FFF2-40B4-BE49-F238E27FC236}">
                <a16:creationId xmlns:a16="http://schemas.microsoft.com/office/drawing/2014/main" id="{F0D40FF4-3698-43EE-98B4-F253443879CD}"/>
              </a:ext>
            </a:extLst>
          </p:cNvPr>
          <p:cNvSpPr/>
          <p:nvPr/>
        </p:nvSpPr>
        <p:spPr>
          <a:xfrm>
            <a:off x="631725" y="4827220"/>
            <a:ext cx="8229600" cy="246221"/>
          </a:xfrm>
          <a:prstGeom prst="rect">
            <a:avLst/>
          </a:prstGeom>
        </p:spPr>
        <p:txBody>
          <a:bodyPr wrap="square">
            <a:spAutoFit/>
          </a:bodyPr>
          <a:lstStyle/>
          <a:p>
            <a:pPr>
              <a:spcAft>
                <a:spcPct val="25000"/>
              </a:spcAft>
              <a:defRPr/>
            </a:pPr>
            <a:r>
              <a:rPr lang="en-US" sz="1000" b="1" dirty="0">
                <a:solidFill>
                  <a:schemeClr val="tx2"/>
                </a:solidFill>
                <a:latin typeface="Arial" charset="0"/>
              </a:rPr>
              <a:t>Active is: Providing customized market research</a:t>
            </a:r>
          </a:p>
        </p:txBody>
      </p:sp>
      <p:sp>
        <p:nvSpPr>
          <p:cNvPr id="77" name="Rectangle 76">
            <a:extLst>
              <a:ext uri="{FF2B5EF4-FFF2-40B4-BE49-F238E27FC236}">
                <a16:creationId xmlns:a16="http://schemas.microsoft.com/office/drawing/2014/main" id="{D2179E95-80B6-4947-A611-A2E7EA8E420B}"/>
              </a:ext>
            </a:extLst>
          </p:cNvPr>
          <p:cNvSpPr/>
          <p:nvPr/>
        </p:nvSpPr>
        <p:spPr bwMode="auto">
          <a:xfrm>
            <a:off x="711386" y="5086918"/>
            <a:ext cx="2606040" cy="54864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91440" tIns="66462" rIns="66462" bIns="101287" numCol="1" spcCol="0" rtlCol="0" fromWordArt="0" anchor="b" anchorCtr="0" forceAA="0" compatLnSpc="1">
            <a:prstTxWarp prst="textNoShape">
              <a:avLst/>
            </a:prstTxWarp>
            <a:noAutofit/>
          </a:bodyPr>
          <a:lstStyle/>
          <a:p>
            <a:pPr marL="914400">
              <a:lnSpc>
                <a:spcPts val="1108"/>
              </a:lnSpc>
              <a:defRPr/>
            </a:pPr>
            <a:r>
              <a:rPr lang="en-US" sz="2000" b="1" dirty="0">
                <a:solidFill>
                  <a:schemeClr val="tx2"/>
                </a:solidFill>
                <a:latin typeface="Arial" charset="0"/>
              </a:rPr>
              <a:t>30+</a:t>
            </a:r>
            <a:br>
              <a:rPr lang="en-US" sz="2000" b="1" dirty="0">
                <a:solidFill>
                  <a:schemeClr val="tx2"/>
                </a:solidFill>
                <a:latin typeface="Arial" charset="0"/>
              </a:rPr>
            </a:br>
            <a:r>
              <a:rPr lang="en-US" sz="1000" dirty="0">
                <a:latin typeface="Arial" charset="0"/>
              </a:rPr>
              <a:t>years of experience</a:t>
            </a:r>
          </a:p>
        </p:txBody>
      </p:sp>
      <p:sp>
        <p:nvSpPr>
          <p:cNvPr id="78" name="Rectangle 77">
            <a:extLst>
              <a:ext uri="{FF2B5EF4-FFF2-40B4-BE49-F238E27FC236}">
                <a16:creationId xmlns:a16="http://schemas.microsoft.com/office/drawing/2014/main" id="{0DB3FFE2-EA5B-465E-BBF5-A817A8457424}"/>
              </a:ext>
            </a:extLst>
          </p:cNvPr>
          <p:cNvSpPr/>
          <p:nvPr/>
        </p:nvSpPr>
        <p:spPr bwMode="auto">
          <a:xfrm>
            <a:off x="3443505" y="5086918"/>
            <a:ext cx="2606040" cy="54864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91440" tIns="66462" rIns="66462" bIns="101287" numCol="1" spcCol="0" rtlCol="0" fromWordArt="0" anchor="b" anchorCtr="0" forceAA="0" compatLnSpc="1">
            <a:prstTxWarp prst="textNoShape">
              <a:avLst/>
            </a:prstTxWarp>
            <a:noAutofit/>
          </a:bodyPr>
          <a:lstStyle/>
          <a:p>
            <a:pPr marL="914400">
              <a:lnSpc>
                <a:spcPts val="1108"/>
              </a:lnSpc>
              <a:defRPr/>
            </a:pPr>
            <a:r>
              <a:rPr lang="en-US" sz="2000" b="1" dirty="0">
                <a:solidFill>
                  <a:schemeClr val="tx2"/>
                </a:solidFill>
                <a:latin typeface="Arial" charset="0"/>
              </a:rPr>
              <a:t>Global</a:t>
            </a:r>
            <a:br>
              <a:rPr lang="en-US" sz="2000" b="1" dirty="0">
                <a:solidFill>
                  <a:schemeClr val="tx2"/>
                </a:solidFill>
                <a:latin typeface="Arial" charset="0"/>
              </a:rPr>
            </a:br>
            <a:r>
              <a:rPr lang="en-US" sz="1000" dirty="0">
                <a:latin typeface="Arial" charset="0"/>
              </a:rPr>
              <a:t>resources</a:t>
            </a:r>
          </a:p>
        </p:txBody>
      </p:sp>
      <p:sp>
        <p:nvSpPr>
          <p:cNvPr id="79" name="Rectangle 78">
            <a:extLst>
              <a:ext uri="{FF2B5EF4-FFF2-40B4-BE49-F238E27FC236}">
                <a16:creationId xmlns:a16="http://schemas.microsoft.com/office/drawing/2014/main" id="{C53B5E1F-D848-45BE-B5A6-CC8F69B2AAAD}"/>
              </a:ext>
            </a:extLst>
          </p:cNvPr>
          <p:cNvSpPr/>
          <p:nvPr/>
        </p:nvSpPr>
        <p:spPr bwMode="auto">
          <a:xfrm>
            <a:off x="6175624" y="5086918"/>
            <a:ext cx="2606040" cy="548640"/>
          </a:xfrm>
          <a:prstGeom prst="rect">
            <a:avLst/>
          </a:prstGeom>
          <a:solidFill>
            <a:srgbClr val="D6E0EA"/>
          </a:solidFill>
          <a:ln w="6350" cap="flat" cmpd="sng" algn="ctr">
            <a:noFill/>
            <a:prstDash val="solid"/>
            <a:round/>
            <a:headEnd type="none" w="med" len="med"/>
            <a:tailEnd type="none" w="med" len="med"/>
          </a:ln>
          <a:effectLst/>
        </p:spPr>
        <p:txBody>
          <a:bodyPr rot="0" spcFirstLastPara="0" vertOverflow="overflow" horzOverflow="overflow" vert="horz" wrap="square" lIns="91440" tIns="66462" rIns="66462" bIns="101287" numCol="1" spcCol="0" rtlCol="0" fromWordArt="0" anchor="b" anchorCtr="0" forceAA="0" compatLnSpc="1">
            <a:prstTxWarp prst="textNoShape">
              <a:avLst/>
            </a:prstTxWarp>
            <a:noAutofit/>
          </a:bodyPr>
          <a:lstStyle/>
          <a:p>
            <a:pPr marL="914400">
              <a:lnSpc>
                <a:spcPts val="1108"/>
              </a:lnSpc>
              <a:defRPr/>
            </a:pPr>
            <a:r>
              <a:rPr lang="en-US" sz="2000" b="1" dirty="0">
                <a:solidFill>
                  <a:schemeClr val="tx2"/>
                </a:solidFill>
                <a:latin typeface="Arial" charset="0"/>
              </a:rPr>
              <a:t>100+</a:t>
            </a:r>
            <a:br>
              <a:rPr lang="en-US" sz="2000" b="1" dirty="0">
                <a:solidFill>
                  <a:schemeClr val="tx2"/>
                </a:solidFill>
                <a:latin typeface="Arial" charset="0"/>
              </a:rPr>
            </a:br>
            <a:r>
              <a:rPr lang="en-US" sz="1000" dirty="0">
                <a:latin typeface="Arial" charset="0"/>
              </a:rPr>
              <a:t>custom reports per year</a:t>
            </a:r>
          </a:p>
        </p:txBody>
      </p:sp>
      <p:grpSp>
        <p:nvGrpSpPr>
          <p:cNvPr id="80" name="Group 66">
            <a:extLst>
              <a:ext uri="{FF2B5EF4-FFF2-40B4-BE49-F238E27FC236}">
                <a16:creationId xmlns:a16="http://schemas.microsoft.com/office/drawing/2014/main" id="{FA8FCBE9-16A1-4C82-8131-C40A189EC744}"/>
              </a:ext>
            </a:extLst>
          </p:cNvPr>
          <p:cNvGrpSpPr>
            <a:grpSpLocks noChangeAspect="1"/>
          </p:cNvGrpSpPr>
          <p:nvPr/>
        </p:nvGrpSpPr>
        <p:grpSpPr bwMode="auto">
          <a:xfrm>
            <a:off x="6677733" y="5163594"/>
            <a:ext cx="282157" cy="365760"/>
            <a:chOff x="4200" y="3083"/>
            <a:chExt cx="189" cy="245"/>
          </a:xfrm>
        </p:grpSpPr>
        <p:sp>
          <p:nvSpPr>
            <p:cNvPr id="81" name="Freeform 67">
              <a:extLst>
                <a:ext uri="{FF2B5EF4-FFF2-40B4-BE49-F238E27FC236}">
                  <a16:creationId xmlns:a16="http://schemas.microsoft.com/office/drawing/2014/main" id="{E721BDAC-23D2-4185-8012-291FD83C7218}"/>
                </a:ext>
              </a:extLst>
            </p:cNvPr>
            <p:cNvSpPr>
              <a:spLocks/>
            </p:cNvSpPr>
            <p:nvPr/>
          </p:nvSpPr>
          <p:spPr bwMode="auto">
            <a:xfrm>
              <a:off x="4200" y="3083"/>
              <a:ext cx="189" cy="245"/>
            </a:xfrm>
            <a:custGeom>
              <a:avLst/>
              <a:gdLst>
                <a:gd name="T0" fmla="*/ 335 w 335"/>
                <a:gd name="T1" fmla="*/ 29 h 440"/>
                <a:gd name="T2" fmla="*/ 307 w 335"/>
                <a:gd name="T3" fmla="*/ 0 h 440"/>
                <a:gd name="T4" fmla="*/ 29 w 335"/>
                <a:gd name="T5" fmla="*/ 0 h 440"/>
                <a:gd name="T6" fmla="*/ 0 w 335"/>
                <a:gd name="T7" fmla="*/ 29 h 440"/>
                <a:gd name="T8" fmla="*/ 0 w 335"/>
                <a:gd name="T9" fmla="*/ 412 h 440"/>
                <a:gd name="T10" fmla="*/ 29 w 335"/>
                <a:gd name="T11" fmla="*/ 440 h 440"/>
                <a:gd name="T12" fmla="*/ 237 w 335"/>
                <a:gd name="T13" fmla="*/ 440 h 440"/>
                <a:gd name="T14" fmla="*/ 335 w 335"/>
                <a:gd name="T15" fmla="*/ 342 h 440"/>
                <a:gd name="T16" fmla="*/ 335 w 335"/>
                <a:gd name="T17" fmla="*/ 29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440">
                  <a:moveTo>
                    <a:pt x="335" y="29"/>
                  </a:moveTo>
                  <a:cubicBezTo>
                    <a:pt x="335" y="13"/>
                    <a:pt x="322" y="0"/>
                    <a:pt x="307" y="0"/>
                  </a:cubicBezTo>
                  <a:cubicBezTo>
                    <a:pt x="29" y="0"/>
                    <a:pt x="29" y="0"/>
                    <a:pt x="29" y="0"/>
                  </a:cubicBezTo>
                  <a:cubicBezTo>
                    <a:pt x="13" y="0"/>
                    <a:pt x="0" y="13"/>
                    <a:pt x="0" y="29"/>
                  </a:cubicBezTo>
                  <a:cubicBezTo>
                    <a:pt x="0" y="412"/>
                    <a:pt x="0" y="412"/>
                    <a:pt x="0" y="412"/>
                  </a:cubicBezTo>
                  <a:cubicBezTo>
                    <a:pt x="0" y="427"/>
                    <a:pt x="13" y="440"/>
                    <a:pt x="29" y="440"/>
                  </a:cubicBezTo>
                  <a:cubicBezTo>
                    <a:pt x="237" y="440"/>
                    <a:pt x="237" y="440"/>
                    <a:pt x="237" y="440"/>
                  </a:cubicBezTo>
                  <a:cubicBezTo>
                    <a:pt x="335" y="342"/>
                    <a:pt x="335" y="342"/>
                    <a:pt x="335" y="342"/>
                  </a:cubicBezTo>
                  <a:lnTo>
                    <a:pt x="335" y="29"/>
                  </a:lnTo>
                  <a:close/>
                </a:path>
              </a:pathLst>
            </a:custGeom>
            <a:noFill/>
            <a:ln w="17463"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8">
              <a:extLst>
                <a:ext uri="{FF2B5EF4-FFF2-40B4-BE49-F238E27FC236}">
                  <a16:creationId xmlns:a16="http://schemas.microsoft.com/office/drawing/2014/main" id="{01EF3C7C-7581-4DF1-9CBA-1E2CB8A5D2BE}"/>
                </a:ext>
              </a:extLst>
            </p:cNvPr>
            <p:cNvSpPr>
              <a:spLocks/>
            </p:cNvSpPr>
            <p:nvPr/>
          </p:nvSpPr>
          <p:spPr bwMode="auto">
            <a:xfrm>
              <a:off x="4334" y="3274"/>
              <a:ext cx="55" cy="54"/>
            </a:xfrm>
            <a:custGeom>
              <a:avLst/>
              <a:gdLst>
                <a:gd name="T0" fmla="*/ 98 w 98"/>
                <a:gd name="T1" fmla="*/ 0 h 98"/>
                <a:gd name="T2" fmla="*/ 28 w 98"/>
                <a:gd name="T3" fmla="*/ 0 h 98"/>
                <a:gd name="T4" fmla="*/ 0 w 98"/>
                <a:gd name="T5" fmla="*/ 28 h 98"/>
                <a:gd name="T6" fmla="*/ 0 w 98"/>
                <a:gd name="T7" fmla="*/ 98 h 98"/>
                <a:gd name="T8" fmla="*/ 98 w 98"/>
                <a:gd name="T9" fmla="*/ 0 h 98"/>
              </a:gdLst>
              <a:ahLst/>
              <a:cxnLst>
                <a:cxn ang="0">
                  <a:pos x="T0" y="T1"/>
                </a:cxn>
                <a:cxn ang="0">
                  <a:pos x="T2" y="T3"/>
                </a:cxn>
                <a:cxn ang="0">
                  <a:pos x="T4" y="T5"/>
                </a:cxn>
                <a:cxn ang="0">
                  <a:pos x="T6" y="T7"/>
                </a:cxn>
                <a:cxn ang="0">
                  <a:pos x="T8" y="T9"/>
                </a:cxn>
              </a:cxnLst>
              <a:rect l="0" t="0" r="r" b="b"/>
              <a:pathLst>
                <a:path w="98" h="98">
                  <a:moveTo>
                    <a:pt x="98" y="0"/>
                  </a:moveTo>
                  <a:cubicBezTo>
                    <a:pt x="28" y="0"/>
                    <a:pt x="28" y="0"/>
                    <a:pt x="28" y="0"/>
                  </a:cubicBezTo>
                  <a:cubicBezTo>
                    <a:pt x="12" y="0"/>
                    <a:pt x="0" y="12"/>
                    <a:pt x="0" y="28"/>
                  </a:cubicBezTo>
                  <a:cubicBezTo>
                    <a:pt x="0" y="98"/>
                    <a:pt x="0" y="98"/>
                    <a:pt x="0" y="98"/>
                  </a:cubicBezTo>
                  <a:lnTo>
                    <a:pt x="98" y="0"/>
                  </a:lnTo>
                  <a:close/>
                </a:path>
              </a:pathLst>
            </a:custGeom>
            <a:noFill/>
            <a:ln w="17463"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69">
              <a:extLst>
                <a:ext uri="{FF2B5EF4-FFF2-40B4-BE49-F238E27FC236}">
                  <a16:creationId xmlns:a16="http://schemas.microsoft.com/office/drawing/2014/main" id="{821EEEE0-116C-4BFF-86BC-7BBD47AED8C8}"/>
                </a:ext>
              </a:extLst>
            </p:cNvPr>
            <p:cNvSpPr>
              <a:spLocks noChangeShapeType="1"/>
            </p:cNvSpPr>
            <p:nvPr/>
          </p:nvSpPr>
          <p:spPr bwMode="auto">
            <a:xfrm flipH="1">
              <a:off x="4239" y="3132"/>
              <a:ext cx="112" cy="0"/>
            </a:xfrm>
            <a:prstGeom prst="line">
              <a:avLst/>
            </a:prstGeom>
            <a:noFill/>
            <a:ln w="17463"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70">
              <a:extLst>
                <a:ext uri="{FF2B5EF4-FFF2-40B4-BE49-F238E27FC236}">
                  <a16:creationId xmlns:a16="http://schemas.microsoft.com/office/drawing/2014/main" id="{C3930F77-E60D-484A-8123-F778E1D15A7C}"/>
                </a:ext>
              </a:extLst>
            </p:cNvPr>
            <p:cNvSpPr>
              <a:spLocks noChangeShapeType="1"/>
            </p:cNvSpPr>
            <p:nvPr/>
          </p:nvSpPr>
          <p:spPr bwMode="auto">
            <a:xfrm flipH="1">
              <a:off x="4239" y="3177"/>
              <a:ext cx="112" cy="0"/>
            </a:xfrm>
            <a:prstGeom prst="line">
              <a:avLst/>
            </a:prstGeom>
            <a:noFill/>
            <a:ln w="17463"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71">
              <a:extLst>
                <a:ext uri="{FF2B5EF4-FFF2-40B4-BE49-F238E27FC236}">
                  <a16:creationId xmlns:a16="http://schemas.microsoft.com/office/drawing/2014/main" id="{F5C484FE-E80D-4F35-87A4-5611314B15CB}"/>
                </a:ext>
              </a:extLst>
            </p:cNvPr>
            <p:cNvSpPr>
              <a:spLocks noChangeShapeType="1"/>
            </p:cNvSpPr>
            <p:nvPr/>
          </p:nvSpPr>
          <p:spPr bwMode="auto">
            <a:xfrm flipH="1">
              <a:off x="4239" y="3221"/>
              <a:ext cx="56" cy="0"/>
            </a:xfrm>
            <a:prstGeom prst="line">
              <a:avLst/>
            </a:prstGeom>
            <a:noFill/>
            <a:ln w="17463"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6" name="Group 74">
            <a:extLst>
              <a:ext uri="{FF2B5EF4-FFF2-40B4-BE49-F238E27FC236}">
                <a16:creationId xmlns:a16="http://schemas.microsoft.com/office/drawing/2014/main" id="{7B24A560-2B22-4C3C-921D-660EFE13972C}"/>
              </a:ext>
            </a:extLst>
          </p:cNvPr>
          <p:cNvGrpSpPr>
            <a:grpSpLocks noChangeAspect="1"/>
          </p:cNvGrpSpPr>
          <p:nvPr/>
        </p:nvGrpSpPr>
        <p:grpSpPr bwMode="auto">
          <a:xfrm>
            <a:off x="3854606" y="5163594"/>
            <a:ext cx="373164" cy="365760"/>
            <a:chOff x="2181" y="3476"/>
            <a:chExt cx="252" cy="247"/>
          </a:xfrm>
        </p:grpSpPr>
        <p:sp>
          <p:nvSpPr>
            <p:cNvPr id="87" name="Oval 75">
              <a:extLst>
                <a:ext uri="{FF2B5EF4-FFF2-40B4-BE49-F238E27FC236}">
                  <a16:creationId xmlns:a16="http://schemas.microsoft.com/office/drawing/2014/main" id="{8E51ABC4-DD54-4440-BBD7-8B82E6504A1F}"/>
                </a:ext>
              </a:extLst>
            </p:cNvPr>
            <p:cNvSpPr>
              <a:spLocks noChangeArrowheads="1"/>
            </p:cNvSpPr>
            <p:nvPr/>
          </p:nvSpPr>
          <p:spPr bwMode="auto">
            <a:xfrm>
              <a:off x="2181" y="3476"/>
              <a:ext cx="252" cy="247"/>
            </a:xfrm>
            <a:prstGeom prst="ellipse">
              <a:avLst/>
            </a:pr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76">
              <a:extLst>
                <a:ext uri="{FF2B5EF4-FFF2-40B4-BE49-F238E27FC236}">
                  <a16:creationId xmlns:a16="http://schemas.microsoft.com/office/drawing/2014/main" id="{77D7BF01-9063-4B3D-9896-AEBEA6CBD05B}"/>
                </a:ext>
              </a:extLst>
            </p:cNvPr>
            <p:cNvSpPr>
              <a:spLocks noChangeShapeType="1"/>
            </p:cNvSpPr>
            <p:nvPr/>
          </p:nvSpPr>
          <p:spPr bwMode="auto">
            <a:xfrm>
              <a:off x="2307" y="3476"/>
              <a:ext cx="0" cy="246"/>
            </a:xfrm>
            <a:prstGeom prst="line">
              <a:avLst/>
            </a:prstGeom>
            <a:noFill/>
            <a:ln w="14288"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77">
              <a:extLst>
                <a:ext uri="{FF2B5EF4-FFF2-40B4-BE49-F238E27FC236}">
                  <a16:creationId xmlns:a16="http://schemas.microsoft.com/office/drawing/2014/main" id="{FB37B9C1-4507-41B5-A9DA-BBC43839B203}"/>
                </a:ext>
              </a:extLst>
            </p:cNvPr>
            <p:cNvSpPr>
              <a:spLocks noChangeShapeType="1"/>
            </p:cNvSpPr>
            <p:nvPr/>
          </p:nvSpPr>
          <p:spPr bwMode="auto">
            <a:xfrm flipH="1">
              <a:off x="2182" y="3599"/>
              <a:ext cx="251" cy="0"/>
            </a:xfrm>
            <a:prstGeom prst="line">
              <a:avLst/>
            </a:prstGeom>
            <a:noFill/>
            <a:ln w="14288" cap="flat">
              <a:solidFill>
                <a:schemeClr val="tx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78">
              <a:extLst>
                <a:ext uri="{FF2B5EF4-FFF2-40B4-BE49-F238E27FC236}">
                  <a16:creationId xmlns:a16="http://schemas.microsoft.com/office/drawing/2014/main" id="{EF5FA034-C122-4918-A78D-4515379CECAB}"/>
                </a:ext>
              </a:extLst>
            </p:cNvPr>
            <p:cNvSpPr>
              <a:spLocks/>
            </p:cNvSpPr>
            <p:nvPr/>
          </p:nvSpPr>
          <p:spPr bwMode="auto">
            <a:xfrm>
              <a:off x="2242" y="3476"/>
              <a:ext cx="57" cy="246"/>
            </a:xfrm>
            <a:custGeom>
              <a:avLst/>
              <a:gdLst>
                <a:gd name="T0" fmla="*/ 120 w 120"/>
                <a:gd name="T1" fmla="*/ 0 h 530"/>
                <a:gd name="T2" fmla="*/ 0 w 120"/>
                <a:gd name="T3" fmla="*/ 265 h 530"/>
                <a:gd name="T4" fmla="*/ 120 w 120"/>
                <a:gd name="T5" fmla="*/ 530 h 530"/>
              </a:gdLst>
              <a:ahLst/>
              <a:cxnLst>
                <a:cxn ang="0">
                  <a:pos x="T0" y="T1"/>
                </a:cxn>
                <a:cxn ang="0">
                  <a:pos x="T2" y="T3"/>
                </a:cxn>
                <a:cxn ang="0">
                  <a:pos x="T4" y="T5"/>
                </a:cxn>
              </a:cxnLst>
              <a:rect l="0" t="0" r="r" b="b"/>
              <a:pathLst>
                <a:path w="120" h="530">
                  <a:moveTo>
                    <a:pt x="120" y="0"/>
                  </a:moveTo>
                  <a:cubicBezTo>
                    <a:pt x="120" y="0"/>
                    <a:pt x="0" y="94"/>
                    <a:pt x="0" y="265"/>
                  </a:cubicBezTo>
                  <a:cubicBezTo>
                    <a:pt x="0" y="436"/>
                    <a:pt x="120" y="530"/>
                    <a:pt x="120" y="530"/>
                  </a:cubicBezTo>
                </a:path>
              </a:pathLst>
            </a:cu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79">
              <a:extLst>
                <a:ext uri="{FF2B5EF4-FFF2-40B4-BE49-F238E27FC236}">
                  <a16:creationId xmlns:a16="http://schemas.microsoft.com/office/drawing/2014/main" id="{FE8CE145-400A-464B-9F97-61DF34C99EE9}"/>
                </a:ext>
              </a:extLst>
            </p:cNvPr>
            <p:cNvSpPr>
              <a:spLocks/>
            </p:cNvSpPr>
            <p:nvPr/>
          </p:nvSpPr>
          <p:spPr bwMode="auto">
            <a:xfrm>
              <a:off x="2315" y="3476"/>
              <a:ext cx="57" cy="246"/>
            </a:xfrm>
            <a:custGeom>
              <a:avLst/>
              <a:gdLst>
                <a:gd name="T0" fmla="*/ 0 w 120"/>
                <a:gd name="T1" fmla="*/ 0 h 530"/>
                <a:gd name="T2" fmla="*/ 120 w 120"/>
                <a:gd name="T3" fmla="*/ 265 h 530"/>
                <a:gd name="T4" fmla="*/ 0 w 120"/>
                <a:gd name="T5" fmla="*/ 530 h 530"/>
              </a:gdLst>
              <a:ahLst/>
              <a:cxnLst>
                <a:cxn ang="0">
                  <a:pos x="T0" y="T1"/>
                </a:cxn>
                <a:cxn ang="0">
                  <a:pos x="T2" y="T3"/>
                </a:cxn>
                <a:cxn ang="0">
                  <a:pos x="T4" y="T5"/>
                </a:cxn>
              </a:cxnLst>
              <a:rect l="0" t="0" r="r" b="b"/>
              <a:pathLst>
                <a:path w="120" h="530">
                  <a:moveTo>
                    <a:pt x="0" y="0"/>
                  </a:moveTo>
                  <a:cubicBezTo>
                    <a:pt x="0" y="0"/>
                    <a:pt x="120" y="94"/>
                    <a:pt x="120" y="265"/>
                  </a:cubicBezTo>
                  <a:cubicBezTo>
                    <a:pt x="120" y="436"/>
                    <a:pt x="0" y="530"/>
                    <a:pt x="0" y="530"/>
                  </a:cubicBezTo>
                </a:path>
              </a:pathLst>
            </a:cu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80">
              <a:extLst>
                <a:ext uri="{FF2B5EF4-FFF2-40B4-BE49-F238E27FC236}">
                  <a16:creationId xmlns:a16="http://schemas.microsoft.com/office/drawing/2014/main" id="{A95D6486-D2BE-46FA-B754-CD3072842CD1}"/>
                </a:ext>
              </a:extLst>
            </p:cNvPr>
            <p:cNvSpPr>
              <a:spLocks/>
            </p:cNvSpPr>
            <p:nvPr/>
          </p:nvSpPr>
          <p:spPr bwMode="auto">
            <a:xfrm>
              <a:off x="2210" y="3520"/>
              <a:ext cx="194" cy="40"/>
            </a:xfrm>
            <a:custGeom>
              <a:avLst/>
              <a:gdLst>
                <a:gd name="T0" fmla="*/ 0 w 410"/>
                <a:gd name="T1" fmla="*/ 0 h 86"/>
                <a:gd name="T2" fmla="*/ 205 w 410"/>
                <a:gd name="T3" fmla="*/ 86 h 86"/>
                <a:gd name="T4" fmla="*/ 410 w 410"/>
                <a:gd name="T5" fmla="*/ 0 h 86"/>
              </a:gdLst>
              <a:ahLst/>
              <a:cxnLst>
                <a:cxn ang="0">
                  <a:pos x="T0" y="T1"/>
                </a:cxn>
                <a:cxn ang="0">
                  <a:pos x="T2" y="T3"/>
                </a:cxn>
                <a:cxn ang="0">
                  <a:pos x="T4" y="T5"/>
                </a:cxn>
              </a:cxnLst>
              <a:rect l="0" t="0" r="r" b="b"/>
              <a:pathLst>
                <a:path w="410" h="86">
                  <a:moveTo>
                    <a:pt x="0" y="0"/>
                  </a:moveTo>
                  <a:cubicBezTo>
                    <a:pt x="0" y="0"/>
                    <a:pt x="42" y="86"/>
                    <a:pt x="205" y="86"/>
                  </a:cubicBezTo>
                  <a:cubicBezTo>
                    <a:pt x="367" y="86"/>
                    <a:pt x="410" y="0"/>
                    <a:pt x="410" y="0"/>
                  </a:cubicBezTo>
                </a:path>
              </a:pathLst>
            </a:cu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81">
              <a:extLst>
                <a:ext uri="{FF2B5EF4-FFF2-40B4-BE49-F238E27FC236}">
                  <a16:creationId xmlns:a16="http://schemas.microsoft.com/office/drawing/2014/main" id="{9D90F03B-4EE2-4261-999A-7EEE2E175099}"/>
                </a:ext>
              </a:extLst>
            </p:cNvPr>
            <p:cNvSpPr>
              <a:spLocks/>
            </p:cNvSpPr>
            <p:nvPr/>
          </p:nvSpPr>
          <p:spPr bwMode="auto">
            <a:xfrm>
              <a:off x="2210" y="3639"/>
              <a:ext cx="194" cy="40"/>
            </a:xfrm>
            <a:custGeom>
              <a:avLst/>
              <a:gdLst>
                <a:gd name="T0" fmla="*/ 0 w 410"/>
                <a:gd name="T1" fmla="*/ 85 h 85"/>
                <a:gd name="T2" fmla="*/ 205 w 410"/>
                <a:gd name="T3" fmla="*/ 0 h 85"/>
                <a:gd name="T4" fmla="*/ 410 w 410"/>
                <a:gd name="T5" fmla="*/ 85 h 85"/>
              </a:gdLst>
              <a:ahLst/>
              <a:cxnLst>
                <a:cxn ang="0">
                  <a:pos x="T0" y="T1"/>
                </a:cxn>
                <a:cxn ang="0">
                  <a:pos x="T2" y="T3"/>
                </a:cxn>
                <a:cxn ang="0">
                  <a:pos x="T4" y="T5"/>
                </a:cxn>
              </a:cxnLst>
              <a:rect l="0" t="0" r="r" b="b"/>
              <a:pathLst>
                <a:path w="410" h="85">
                  <a:moveTo>
                    <a:pt x="0" y="85"/>
                  </a:moveTo>
                  <a:cubicBezTo>
                    <a:pt x="0" y="85"/>
                    <a:pt x="42" y="0"/>
                    <a:pt x="205" y="0"/>
                  </a:cubicBezTo>
                  <a:cubicBezTo>
                    <a:pt x="367" y="0"/>
                    <a:pt x="410" y="85"/>
                    <a:pt x="410" y="85"/>
                  </a:cubicBezTo>
                </a:path>
              </a:pathLst>
            </a:cu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4" name="Group 84">
            <a:extLst>
              <a:ext uri="{FF2B5EF4-FFF2-40B4-BE49-F238E27FC236}">
                <a16:creationId xmlns:a16="http://schemas.microsoft.com/office/drawing/2014/main" id="{FF3FDC2B-72D7-4421-90F4-C53768751057}"/>
              </a:ext>
            </a:extLst>
          </p:cNvPr>
          <p:cNvGrpSpPr>
            <a:grpSpLocks noChangeAspect="1"/>
          </p:cNvGrpSpPr>
          <p:nvPr/>
        </p:nvGrpSpPr>
        <p:grpSpPr bwMode="auto">
          <a:xfrm>
            <a:off x="1092427" y="5163594"/>
            <a:ext cx="403225" cy="395288"/>
            <a:chOff x="537" y="3475"/>
            <a:chExt cx="254" cy="249"/>
          </a:xfrm>
        </p:grpSpPr>
        <p:sp>
          <p:nvSpPr>
            <p:cNvPr id="95" name="Freeform 85">
              <a:extLst>
                <a:ext uri="{FF2B5EF4-FFF2-40B4-BE49-F238E27FC236}">
                  <a16:creationId xmlns:a16="http://schemas.microsoft.com/office/drawing/2014/main" id="{41B82F03-7469-47B3-9CCB-73CF5C037A28}"/>
                </a:ext>
              </a:extLst>
            </p:cNvPr>
            <p:cNvSpPr>
              <a:spLocks/>
            </p:cNvSpPr>
            <p:nvPr/>
          </p:nvSpPr>
          <p:spPr bwMode="auto">
            <a:xfrm>
              <a:off x="537" y="3475"/>
              <a:ext cx="254" cy="249"/>
            </a:xfrm>
            <a:custGeom>
              <a:avLst/>
              <a:gdLst>
                <a:gd name="T0" fmla="*/ 250 w 537"/>
                <a:gd name="T1" fmla="*/ 8 h 536"/>
                <a:gd name="T2" fmla="*/ 287 w 537"/>
                <a:gd name="T3" fmla="*/ 8 h 536"/>
                <a:gd name="T4" fmla="*/ 311 w 537"/>
                <a:gd name="T5" fmla="*/ 27 h 536"/>
                <a:gd name="T6" fmla="*/ 353 w 537"/>
                <a:gd name="T7" fmla="*/ 39 h 536"/>
                <a:gd name="T8" fmla="*/ 383 w 537"/>
                <a:gd name="T9" fmla="*/ 34 h 536"/>
                <a:gd name="T10" fmla="*/ 415 w 537"/>
                <a:gd name="T11" fmla="*/ 52 h 536"/>
                <a:gd name="T12" fmla="*/ 425 w 537"/>
                <a:gd name="T13" fmla="*/ 81 h 536"/>
                <a:gd name="T14" fmla="*/ 456 w 537"/>
                <a:gd name="T15" fmla="*/ 111 h 536"/>
                <a:gd name="T16" fmla="*/ 484 w 537"/>
                <a:gd name="T17" fmla="*/ 122 h 536"/>
                <a:gd name="T18" fmla="*/ 503 w 537"/>
                <a:gd name="T19" fmla="*/ 154 h 536"/>
                <a:gd name="T20" fmla="*/ 498 w 537"/>
                <a:gd name="T21" fmla="*/ 184 h 536"/>
                <a:gd name="T22" fmla="*/ 510 w 537"/>
                <a:gd name="T23" fmla="*/ 226 h 536"/>
                <a:gd name="T24" fmla="*/ 529 w 537"/>
                <a:gd name="T25" fmla="*/ 250 h 536"/>
                <a:gd name="T26" fmla="*/ 529 w 537"/>
                <a:gd name="T27" fmla="*/ 287 h 536"/>
                <a:gd name="T28" fmla="*/ 510 w 537"/>
                <a:gd name="T29" fmla="*/ 310 h 536"/>
                <a:gd name="T30" fmla="*/ 498 w 537"/>
                <a:gd name="T31" fmla="*/ 352 h 536"/>
                <a:gd name="T32" fmla="*/ 503 w 537"/>
                <a:gd name="T33" fmla="*/ 382 h 536"/>
                <a:gd name="T34" fmla="*/ 484 w 537"/>
                <a:gd name="T35" fmla="*/ 414 h 536"/>
                <a:gd name="T36" fmla="*/ 456 w 537"/>
                <a:gd name="T37" fmla="*/ 425 h 536"/>
                <a:gd name="T38" fmla="*/ 425 w 537"/>
                <a:gd name="T39" fmla="*/ 456 h 536"/>
                <a:gd name="T40" fmla="*/ 415 w 537"/>
                <a:gd name="T41" fmla="*/ 484 h 536"/>
                <a:gd name="T42" fmla="*/ 383 w 537"/>
                <a:gd name="T43" fmla="*/ 503 h 536"/>
                <a:gd name="T44" fmla="*/ 353 w 537"/>
                <a:gd name="T45" fmla="*/ 498 h 536"/>
                <a:gd name="T46" fmla="*/ 311 w 537"/>
                <a:gd name="T47" fmla="*/ 509 h 536"/>
                <a:gd name="T48" fmla="*/ 287 w 537"/>
                <a:gd name="T49" fmla="*/ 528 h 536"/>
                <a:gd name="T50" fmla="*/ 250 w 537"/>
                <a:gd name="T51" fmla="*/ 528 h 536"/>
                <a:gd name="T52" fmla="*/ 227 w 537"/>
                <a:gd name="T53" fmla="*/ 509 h 536"/>
                <a:gd name="T54" fmla="*/ 185 w 537"/>
                <a:gd name="T55" fmla="*/ 498 h 536"/>
                <a:gd name="T56" fmla="*/ 155 w 537"/>
                <a:gd name="T57" fmla="*/ 503 h 536"/>
                <a:gd name="T58" fmla="*/ 123 w 537"/>
                <a:gd name="T59" fmla="*/ 484 h 536"/>
                <a:gd name="T60" fmla="*/ 112 w 537"/>
                <a:gd name="T61" fmla="*/ 456 h 536"/>
                <a:gd name="T62" fmla="*/ 81 w 537"/>
                <a:gd name="T63" fmla="*/ 425 h 536"/>
                <a:gd name="T64" fmla="*/ 53 w 537"/>
                <a:gd name="T65" fmla="*/ 414 h 536"/>
                <a:gd name="T66" fmla="*/ 34 w 537"/>
                <a:gd name="T67" fmla="*/ 382 h 536"/>
                <a:gd name="T68" fmla="*/ 39 w 537"/>
                <a:gd name="T69" fmla="*/ 352 h 536"/>
                <a:gd name="T70" fmla="*/ 28 w 537"/>
                <a:gd name="T71" fmla="*/ 310 h 536"/>
                <a:gd name="T72" fmla="*/ 9 w 537"/>
                <a:gd name="T73" fmla="*/ 287 h 536"/>
                <a:gd name="T74" fmla="*/ 9 w 537"/>
                <a:gd name="T75" fmla="*/ 250 h 536"/>
                <a:gd name="T76" fmla="*/ 28 w 537"/>
                <a:gd name="T77" fmla="*/ 226 h 536"/>
                <a:gd name="T78" fmla="*/ 39 w 537"/>
                <a:gd name="T79" fmla="*/ 184 h 536"/>
                <a:gd name="T80" fmla="*/ 34 w 537"/>
                <a:gd name="T81" fmla="*/ 154 h 536"/>
                <a:gd name="T82" fmla="*/ 53 w 537"/>
                <a:gd name="T83" fmla="*/ 122 h 536"/>
                <a:gd name="T84" fmla="*/ 81 w 537"/>
                <a:gd name="T85" fmla="*/ 111 h 536"/>
                <a:gd name="T86" fmla="*/ 112 w 537"/>
                <a:gd name="T87" fmla="*/ 81 h 536"/>
                <a:gd name="T88" fmla="*/ 123 w 537"/>
                <a:gd name="T89" fmla="*/ 52 h 536"/>
                <a:gd name="T90" fmla="*/ 155 w 537"/>
                <a:gd name="T91" fmla="*/ 34 h 536"/>
                <a:gd name="T92" fmla="*/ 185 w 537"/>
                <a:gd name="T93" fmla="*/ 39 h 536"/>
                <a:gd name="T94" fmla="*/ 227 w 537"/>
                <a:gd name="T95" fmla="*/ 27 h 536"/>
                <a:gd name="T96" fmla="*/ 250 w 537"/>
                <a:gd name="T97" fmla="*/ 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7" h="536">
                  <a:moveTo>
                    <a:pt x="250" y="8"/>
                  </a:moveTo>
                  <a:cubicBezTo>
                    <a:pt x="260" y="0"/>
                    <a:pt x="277" y="0"/>
                    <a:pt x="287" y="8"/>
                  </a:cubicBezTo>
                  <a:cubicBezTo>
                    <a:pt x="311" y="27"/>
                    <a:pt x="311" y="27"/>
                    <a:pt x="311" y="27"/>
                  </a:cubicBezTo>
                  <a:cubicBezTo>
                    <a:pt x="321" y="36"/>
                    <a:pt x="340" y="41"/>
                    <a:pt x="353" y="39"/>
                  </a:cubicBezTo>
                  <a:cubicBezTo>
                    <a:pt x="383" y="34"/>
                    <a:pt x="383" y="34"/>
                    <a:pt x="383" y="34"/>
                  </a:cubicBezTo>
                  <a:cubicBezTo>
                    <a:pt x="396" y="32"/>
                    <a:pt x="410" y="40"/>
                    <a:pt x="415" y="52"/>
                  </a:cubicBezTo>
                  <a:cubicBezTo>
                    <a:pt x="425" y="81"/>
                    <a:pt x="425" y="81"/>
                    <a:pt x="425" y="81"/>
                  </a:cubicBezTo>
                  <a:cubicBezTo>
                    <a:pt x="430" y="93"/>
                    <a:pt x="444" y="107"/>
                    <a:pt x="456" y="111"/>
                  </a:cubicBezTo>
                  <a:cubicBezTo>
                    <a:pt x="484" y="122"/>
                    <a:pt x="484" y="122"/>
                    <a:pt x="484" y="122"/>
                  </a:cubicBezTo>
                  <a:cubicBezTo>
                    <a:pt x="497" y="127"/>
                    <a:pt x="505" y="141"/>
                    <a:pt x="503" y="154"/>
                  </a:cubicBezTo>
                  <a:cubicBezTo>
                    <a:pt x="498" y="184"/>
                    <a:pt x="498" y="184"/>
                    <a:pt x="498" y="184"/>
                  </a:cubicBezTo>
                  <a:cubicBezTo>
                    <a:pt x="496" y="197"/>
                    <a:pt x="501" y="216"/>
                    <a:pt x="510" y="226"/>
                  </a:cubicBezTo>
                  <a:cubicBezTo>
                    <a:pt x="529" y="250"/>
                    <a:pt x="529" y="250"/>
                    <a:pt x="529" y="250"/>
                  </a:cubicBezTo>
                  <a:cubicBezTo>
                    <a:pt x="537" y="260"/>
                    <a:pt x="537" y="277"/>
                    <a:pt x="529" y="287"/>
                  </a:cubicBezTo>
                  <a:cubicBezTo>
                    <a:pt x="510" y="310"/>
                    <a:pt x="510" y="310"/>
                    <a:pt x="510" y="310"/>
                  </a:cubicBezTo>
                  <a:cubicBezTo>
                    <a:pt x="501" y="320"/>
                    <a:pt x="496" y="339"/>
                    <a:pt x="498" y="352"/>
                  </a:cubicBezTo>
                  <a:cubicBezTo>
                    <a:pt x="503" y="382"/>
                    <a:pt x="503" y="382"/>
                    <a:pt x="503" y="382"/>
                  </a:cubicBezTo>
                  <a:cubicBezTo>
                    <a:pt x="505" y="395"/>
                    <a:pt x="497" y="410"/>
                    <a:pt x="484" y="414"/>
                  </a:cubicBezTo>
                  <a:cubicBezTo>
                    <a:pt x="456" y="425"/>
                    <a:pt x="456" y="425"/>
                    <a:pt x="456" y="425"/>
                  </a:cubicBezTo>
                  <a:cubicBezTo>
                    <a:pt x="444" y="430"/>
                    <a:pt x="430" y="444"/>
                    <a:pt x="425" y="456"/>
                  </a:cubicBezTo>
                  <a:cubicBezTo>
                    <a:pt x="415" y="484"/>
                    <a:pt x="415" y="484"/>
                    <a:pt x="415" y="484"/>
                  </a:cubicBezTo>
                  <a:cubicBezTo>
                    <a:pt x="410" y="496"/>
                    <a:pt x="396" y="505"/>
                    <a:pt x="383" y="503"/>
                  </a:cubicBezTo>
                  <a:cubicBezTo>
                    <a:pt x="353" y="498"/>
                    <a:pt x="353" y="498"/>
                    <a:pt x="353" y="498"/>
                  </a:cubicBezTo>
                  <a:cubicBezTo>
                    <a:pt x="340" y="496"/>
                    <a:pt x="321" y="501"/>
                    <a:pt x="311" y="509"/>
                  </a:cubicBezTo>
                  <a:cubicBezTo>
                    <a:pt x="287" y="528"/>
                    <a:pt x="287" y="528"/>
                    <a:pt x="287" y="528"/>
                  </a:cubicBezTo>
                  <a:cubicBezTo>
                    <a:pt x="277" y="536"/>
                    <a:pt x="260" y="536"/>
                    <a:pt x="250" y="528"/>
                  </a:cubicBezTo>
                  <a:cubicBezTo>
                    <a:pt x="227" y="509"/>
                    <a:pt x="227" y="509"/>
                    <a:pt x="227" y="509"/>
                  </a:cubicBezTo>
                  <a:cubicBezTo>
                    <a:pt x="217" y="501"/>
                    <a:pt x="198" y="496"/>
                    <a:pt x="185" y="498"/>
                  </a:cubicBezTo>
                  <a:cubicBezTo>
                    <a:pt x="155" y="503"/>
                    <a:pt x="155" y="503"/>
                    <a:pt x="155" y="503"/>
                  </a:cubicBezTo>
                  <a:cubicBezTo>
                    <a:pt x="142" y="505"/>
                    <a:pt x="127" y="496"/>
                    <a:pt x="123" y="484"/>
                  </a:cubicBezTo>
                  <a:cubicBezTo>
                    <a:pt x="112" y="456"/>
                    <a:pt x="112" y="456"/>
                    <a:pt x="112" y="456"/>
                  </a:cubicBezTo>
                  <a:cubicBezTo>
                    <a:pt x="107" y="444"/>
                    <a:pt x="93" y="430"/>
                    <a:pt x="81" y="425"/>
                  </a:cubicBezTo>
                  <a:cubicBezTo>
                    <a:pt x="53" y="414"/>
                    <a:pt x="53" y="414"/>
                    <a:pt x="53" y="414"/>
                  </a:cubicBezTo>
                  <a:cubicBezTo>
                    <a:pt x="41" y="410"/>
                    <a:pt x="32" y="395"/>
                    <a:pt x="34" y="382"/>
                  </a:cubicBezTo>
                  <a:cubicBezTo>
                    <a:pt x="39" y="352"/>
                    <a:pt x="39" y="352"/>
                    <a:pt x="39" y="352"/>
                  </a:cubicBezTo>
                  <a:cubicBezTo>
                    <a:pt x="41" y="339"/>
                    <a:pt x="36" y="320"/>
                    <a:pt x="28" y="310"/>
                  </a:cubicBezTo>
                  <a:cubicBezTo>
                    <a:pt x="9" y="287"/>
                    <a:pt x="9" y="287"/>
                    <a:pt x="9" y="287"/>
                  </a:cubicBezTo>
                  <a:cubicBezTo>
                    <a:pt x="0" y="277"/>
                    <a:pt x="0" y="260"/>
                    <a:pt x="9" y="250"/>
                  </a:cubicBezTo>
                  <a:cubicBezTo>
                    <a:pt x="28" y="226"/>
                    <a:pt x="28" y="226"/>
                    <a:pt x="28" y="226"/>
                  </a:cubicBezTo>
                  <a:cubicBezTo>
                    <a:pt x="36" y="216"/>
                    <a:pt x="41" y="197"/>
                    <a:pt x="39" y="184"/>
                  </a:cubicBezTo>
                  <a:cubicBezTo>
                    <a:pt x="34" y="154"/>
                    <a:pt x="34" y="154"/>
                    <a:pt x="34" y="154"/>
                  </a:cubicBezTo>
                  <a:cubicBezTo>
                    <a:pt x="32" y="141"/>
                    <a:pt x="41" y="127"/>
                    <a:pt x="53" y="122"/>
                  </a:cubicBezTo>
                  <a:cubicBezTo>
                    <a:pt x="81" y="111"/>
                    <a:pt x="81" y="111"/>
                    <a:pt x="81" y="111"/>
                  </a:cubicBezTo>
                  <a:cubicBezTo>
                    <a:pt x="93" y="107"/>
                    <a:pt x="107" y="93"/>
                    <a:pt x="112" y="81"/>
                  </a:cubicBezTo>
                  <a:cubicBezTo>
                    <a:pt x="123" y="52"/>
                    <a:pt x="123" y="52"/>
                    <a:pt x="123" y="52"/>
                  </a:cubicBezTo>
                  <a:cubicBezTo>
                    <a:pt x="127" y="40"/>
                    <a:pt x="142" y="32"/>
                    <a:pt x="155" y="34"/>
                  </a:cubicBezTo>
                  <a:cubicBezTo>
                    <a:pt x="185" y="39"/>
                    <a:pt x="185" y="39"/>
                    <a:pt x="185" y="39"/>
                  </a:cubicBezTo>
                  <a:cubicBezTo>
                    <a:pt x="198" y="41"/>
                    <a:pt x="217" y="36"/>
                    <a:pt x="227" y="27"/>
                  </a:cubicBezTo>
                  <a:lnTo>
                    <a:pt x="250" y="8"/>
                  </a:lnTo>
                  <a:close/>
                </a:path>
              </a:pathLst>
            </a:custGeom>
            <a:noFill/>
            <a:ln w="14288" cap="rnd">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86">
              <a:extLst>
                <a:ext uri="{FF2B5EF4-FFF2-40B4-BE49-F238E27FC236}">
                  <a16:creationId xmlns:a16="http://schemas.microsoft.com/office/drawing/2014/main" id="{CA2DE999-0411-4730-9D1A-B5F77F110FD8}"/>
                </a:ext>
              </a:extLst>
            </p:cNvPr>
            <p:cNvSpPr>
              <a:spLocks/>
            </p:cNvSpPr>
            <p:nvPr/>
          </p:nvSpPr>
          <p:spPr bwMode="auto">
            <a:xfrm>
              <a:off x="582" y="3519"/>
              <a:ext cx="164" cy="161"/>
            </a:xfrm>
            <a:custGeom>
              <a:avLst/>
              <a:gdLst>
                <a:gd name="T0" fmla="*/ 174 w 347"/>
                <a:gd name="T1" fmla="*/ 347 h 347"/>
                <a:gd name="T2" fmla="*/ 174 w 347"/>
                <a:gd name="T3" fmla="*/ 347 h 347"/>
                <a:gd name="T4" fmla="*/ 0 w 347"/>
                <a:gd name="T5" fmla="*/ 173 h 347"/>
                <a:gd name="T6" fmla="*/ 0 w 347"/>
                <a:gd name="T7" fmla="*/ 173 h 347"/>
                <a:gd name="T8" fmla="*/ 174 w 347"/>
                <a:gd name="T9" fmla="*/ 0 h 347"/>
                <a:gd name="T10" fmla="*/ 174 w 347"/>
                <a:gd name="T11" fmla="*/ 0 h 347"/>
                <a:gd name="T12" fmla="*/ 347 w 347"/>
                <a:gd name="T13" fmla="*/ 173 h 347"/>
                <a:gd name="T14" fmla="*/ 347 w 347"/>
                <a:gd name="T15" fmla="*/ 173 h 347"/>
                <a:gd name="T16" fmla="*/ 174 w 347"/>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347">
                  <a:moveTo>
                    <a:pt x="174" y="347"/>
                  </a:moveTo>
                  <a:cubicBezTo>
                    <a:pt x="174" y="347"/>
                    <a:pt x="174" y="347"/>
                    <a:pt x="174" y="347"/>
                  </a:cubicBezTo>
                  <a:cubicBezTo>
                    <a:pt x="78" y="347"/>
                    <a:pt x="0" y="269"/>
                    <a:pt x="0" y="173"/>
                  </a:cubicBezTo>
                  <a:cubicBezTo>
                    <a:pt x="0" y="173"/>
                    <a:pt x="0" y="173"/>
                    <a:pt x="0" y="173"/>
                  </a:cubicBezTo>
                  <a:cubicBezTo>
                    <a:pt x="0" y="78"/>
                    <a:pt x="78" y="0"/>
                    <a:pt x="174" y="0"/>
                  </a:cubicBezTo>
                  <a:cubicBezTo>
                    <a:pt x="174" y="0"/>
                    <a:pt x="174" y="0"/>
                    <a:pt x="174" y="0"/>
                  </a:cubicBezTo>
                  <a:cubicBezTo>
                    <a:pt x="269" y="0"/>
                    <a:pt x="347" y="78"/>
                    <a:pt x="347" y="173"/>
                  </a:cubicBezTo>
                  <a:cubicBezTo>
                    <a:pt x="347" y="173"/>
                    <a:pt x="347" y="173"/>
                    <a:pt x="347" y="173"/>
                  </a:cubicBezTo>
                  <a:cubicBezTo>
                    <a:pt x="347" y="269"/>
                    <a:pt x="269" y="347"/>
                    <a:pt x="174" y="347"/>
                  </a:cubicBezTo>
                  <a:close/>
                </a:path>
              </a:pathLst>
            </a:custGeom>
            <a:noFill/>
            <a:ln w="1428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87">
              <a:extLst>
                <a:ext uri="{FF2B5EF4-FFF2-40B4-BE49-F238E27FC236}">
                  <a16:creationId xmlns:a16="http://schemas.microsoft.com/office/drawing/2014/main" id="{6F6ECF43-98AB-42A4-B997-A112E3F38EBC}"/>
                </a:ext>
              </a:extLst>
            </p:cNvPr>
            <p:cNvSpPr>
              <a:spLocks noChangeShapeType="1"/>
            </p:cNvSpPr>
            <p:nvPr/>
          </p:nvSpPr>
          <p:spPr bwMode="auto">
            <a:xfrm>
              <a:off x="626" y="3562"/>
              <a:ext cx="77" cy="0"/>
            </a:xfrm>
            <a:prstGeom prst="line">
              <a:avLst/>
            </a:prstGeom>
            <a:noFill/>
            <a:ln w="14288"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8" name="Line 88">
              <a:extLst>
                <a:ext uri="{FF2B5EF4-FFF2-40B4-BE49-F238E27FC236}">
                  <a16:creationId xmlns:a16="http://schemas.microsoft.com/office/drawing/2014/main" id="{9A86C5E3-7082-4E7D-B384-332FAD4FFE45}"/>
                </a:ext>
              </a:extLst>
            </p:cNvPr>
            <p:cNvSpPr>
              <a:spLocks noChangeShapeType="1"/>
            </p:cNvSpPr>
            <p:nvPr/>
          </p:nvSpPr>
          <p:spPr bwMode="auto">
            <a:xfrm>
              <a:off x="615" y="3594"/>
              <a:ext cx="99" cy="0"/>
            </a:xfrm>
            <a:prstGeom prst="line">
              <a:avLst/>
            </a:prstGeom>
            <a:noFill/>
            <a:ln w="14288"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Line 89">
              <a:extLst>
                <a:ext uri="{FF2B5EF4-FFF2-40B4-BE49-F238E27FC236}">
                  <a16:creationId xmlns:a16="http://schemas.microsoft.com/office/drawing/2014/main" id="{F9CB7B1E-46D1-43C5-96C6-E07176CB7B4A}"/>
                </a:ext>
              </a:extLst>
            </p:cNvPr>
            <p:cNvSpPr>
              <a:spLocks noChangeShapeType="1"/>
            </p:cNvSpPr>
            <p:nvPr/>
          </p:nvSpPr>
          <p:spPr bwMode="auto">
            <a:xfrm>
              <a:off x="626" y="3626"/>
              <a:ext cx="77" cy="0"/>
            </a:xfrm>
            <a:prstGeom prst="line">
              <a:avLst/>
            </a:prstGeom>
            <a:noFill/>
            <a:ln w="14288" cap="rnd">
              <a:solidFill>
                <a:schemeClr val="tx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29176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A584A-BDCE-2496-4A48-BDE92361CEE3}"/>
              </a:ext>
            </a:extLst>
          </p:cNvPr>
          <p:cNvSpPr>
            <a:spLocks noGrp="1"/>
          </p:cNvSpPr>
          <p:nvPr>
            <p:ph type="title"/>
          </p:nvPr>
        </p:nvSpPr>
        <p:spPr/>
        <p:txBody>
          <a:bodyPr/>
          <a:lstStyle/>
          <a:p>
            <a:r>
              <a:rPr lang="en-US" dirty="0"/>
              <a:t>Why and How Do We Integrate Environmental, Social &amp; Governance (ESG)?</a:t>
            </a:r>
          </a:p>
        </p:txBody>
      </p:sp>
      <p:sp>
        <p:nvSpPr>
          <p:cNvPr id="4" name="TextBox 3">
            <a:extLst>
              <a:ext uri="{FF2B5EF4-FFF2-40B4-BE49-F238E27FC236}">
                <a16:creationId xmlns:a16="http://schemas.microsoft.com/office/drawing/2014/main" id="{8575C31A-939C-E111-54EF-2BF0E4379D44}"/>
              </a:ext>
            </a:extLst>
          </p:cNvPr>
          <p:cNvSpPr txBox="1"/>
          <p:nvPr/>
        </p:nvSpPr>
        <p:spPr>
          <a:xfrm>
            <a:off x="373519" y="6402475"/>
            <a:ext cx="8833855" cy="256119"/>
          </a:xfrm>
          <a:prstGeom prst="rect">
            <a:avLst/>
          </a:prstGeom>
          <a:noFill/>
        </p:spPr>
        <p:txBody>
          <a:bodyPr wrap="square" lIns="0" tIns="0" rIns="0" bIns="0" rtlCol="0">
            <a:noAutofit/>
          </a:bodyPr>
          <a:lstStyle/>
          <a:p>
            <a:r>
              <a:rPr lang="en-US" sz="800" dirty="0">
                <a:latin typeface="Arial Narrow" panose="020B0606020202030204" pitchFamily="34" charset="0"/>
              </a:rPr>
              <a:t>Source: Voya Investment Management, March 31, 2024.  During any given stage of the investment process, the selection criteria may vary from those shown above. The diagrams and statements above reflect the typical investment process applied to this strategy. At any given time other criteria may affect the investment process. </a:t>
            </a:r>
          </a:p>
        </p:txBody>
      </p:sp>
      <p:sp>
        <p:nvSpPr>
          <p:cNvPr id="2" name="Content Placeholder 2">
            <a:extLst>
              <a:ext uri="{FF2B5EF4-FFF2-40B4-BE49-F238E27FC236}">
                <a16:creationId xmlns:a16="http://schemas.microsoft.com/office/drawing/2014/main" id="{54177BA6-D3E8-0C6D-2A23-6B9C805B03ED}"/>
              </a:ext>
            </a:extLst>
          </p:cNvPr>
          <p:cNvSpPr txBox="1">
            <a:spLocks/>
          </p:cNvSpPr>
          <p:nvPr/>
        </p:nvSpPr>
        <p:spPr>
          <a:xfrm>
            <a:off x="464648" y="1601708"/>
            <a:ext cx="8221054" cy="4319817"/>
          </a:xfrm>
          <a:prstGeom prst="rect">
            <a:avLst/>
          </a:prstGeom>
        </p:spPr>
        <p:txBody>
          <a:bodyPr>
            <a:normAutofit/>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solidFill>
                  <a:schemeClr val="tx2"/>
                </a:solidFill>
                <a:latin typeface="+mj-lt"/>
              </a:rPr>
              <a:t>Voya’s equity ESG integration is about alpha (excess return to benchmark).</a:t>
            </a:r>
          </a:p>
          <a:p>
            <a:r>
              <a:rPr lang="en-US" dirty="0"/>
              <a:t>ESG factors can help identify risks and opportunities to a company’s business model that should be taken into consideration in the investment process. </a:t>
            </a:r>
          </a:p>
          <a:p>
            <a:endParaRPr lang="en-US" dirty="0">
              <a:latin typeface="+mj-lt"/>
            </a:endParaRPr>
          </a:p>
          <a:p>
            <a:pPr marL="0" indent="0">
              <a:buNone/>
            </a:pPr>
            <a:r>
              <a:rPr lang="en-US" b="1" dirty="0">
                <a:solidFill>
                  <a:schemeClr val="tx2"/>
                </a:solidFill>
                <a:latin typeface="+mj-lt"/>
              </a:rPr>
              <a:t>Voya’s approach to ESG integration is data-driven, systematic and holistic. We consider both a company’s current practices as well as its progress on its journey to sustainability.</a:t>
            </a:r>
          </a:p>
          <a:p>
            <a:pPr marL="182880" indent="-182880"/>
            <a:r>
              <a:rPr lang="en-US" b="1" dirty="0"/>
              <a:t>Materiality</a:t>
            </a:r>
            <a:r>
              <a:rPr lang="en-US" dirty="0"/>
              <a:t>: ESG factors are conditioned across relevant contextual dimensions – industry, market cap, geography, etc.</a:t>
            </a:r>
          </a:p>
          <a:p>
            <a:pPr marL="182880" indent="-182880"/>
            <a:r>
              <a:rPr lang="en-US" b="1" dirty="0"/>
              <a:t>Inclusionary</a:t>
            </a:r>
            <a:r>
              <a:rPr lang="en-US" dirty="0"/>
              <a:t>: focus is on recognizing companies with ESG strengths rather than excluding entire sectors</a:t>
            </a:r>
          </a:p>
          <a:p>
            <a:pPr marL="182880" indent="-182880"/>
            <a:r>
              <a:rPr lang="en-US" b="1" dirty="0"/>
              <a:t>Beyond ratings</a:t>
            </a:r>
            <a:r>
              <a:rPr lang="en-US" dirty="0"/>
              <a:t>: go beyond headline ratings to deliver authentic AI-driven ESG integration </a:t>
            </a:r>
          </a:p>
          <a:p>
            <a:pPr marL="182880" indent="-182880"/>
            <a:r>
              <a:rPr lang="en-US" b="1" dirty="0"/>
              <a:t>Events</a:t>
            </a:r>
            <a:r>
              <a:rPr lang="en-US" dirty="0"/>
              <a:t>: dynamic response to negative events and emerging controversies</a:t>
            </a:r>
          </a:p>
        </p:txBody>
      </p:sp>
    </p:spTree>
    <p:extLst>
      <p:ext uri="{BB962C8B-B14F-4D97-AF65-F5344CB8AC3E}">
        <p14:creationId xmlns:p14="http://schemas.microsoft.com/office/powerpoint/2010/main" val="29058801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A584A-BDCE-2496-4A48-BDE92361CEE3}"/>
              </a:ext>
            </a:extLst>
          </p:cNvPr>
          <p:cNvSpPr>
            <a:spLocks noGrp="1"/>
          </p:cNvSpPr>
          <p:nvPr>
            <p:ph type="title"/>
          </p:nvPr>
        </p:nvSpPr>
        <p:spPr/>
        <p:txBody>
          <a:bodyPr/>
          <a:lstStyle/>
          <a:p>
            <a:r>
              <a:rPr lang="en-US" dirty="0"/>
              <a:t>Our ESG Journey: From Unstructured to Integrated</a:t>
            </a:r>
          </a:p>
        </p:txBody>
      </p:sp>
      <p:sp>
        <p:nvSpPr>
          <p:cNvPr id="4" name="TextBox 3">
            <a:extLst>
              <a:ext uri="{FF2B5EF4-FFF2-40B4-BE49-F238E27FC236}">
                <a16:creationId xmlns:a16="http://schemas.microsoft.com/office/drawing/2014/main" id="{8575C31A-939C-E111-54EF-2BF0E4379D44}"/>
              </a:ext>
            </a:extLst>
          </p:cNvPr>
          <p:cNvSpPr txBox="1"/>
          <p:nvPr/>
        </p:nvSpPr>
        <p:spPr>
          <a:xfrm>
            <a:off x="373519" y="6402475"/>
            <a:ext cx="8833855" cy="256119"/>
          </a:xfrm>
          <a:prstGeom prst="rect">
            <a:avLst/>
          </a:prstGeom>
          <a:noFill/>
        </p:spPr>
        <p:txBody>
          <a:bodyPr wrap="square" lIns="0" tIns="0" rIns="0" bIns="0" rtlCol="0">
            <a:noAutofit/>
          </a:bodyPr>
          <a:lstStyle/>
          <a:p>
            <a:r>
              <a:rPr lang="en-US" sz="800" dirty="0">
                <a:latin typeface="Arial Narrow" panose="020B0606020202030204" pitchFamily="34" charset="0"/>
              </a:rPr>
              <a:t>Source: Voya Investment Management, March 31, 2024.  During any given stage of the investment process, the selection criteria may vary from those shown above. The diagrams and statements above reflect the typical investment process applied to this strategy. At any given time other criteria may affect the investment process. </a:t>
            </a:r>
          </a:p>
        </p:txBody>
      </p:sp>
      <p:sp>
        <p:nvSpPr>
          <p:cNvPr id="5" name="Text Placeholder 4">
            <a:extLst>
              <a:ext uri="{FF2B5EF4-FFF2-40B4-BE49-F238E27FC236}">
                <a16:creationId xmlns:a16="http://schemas.microsoft.com/office/drawing/2014/main" id="{995774CA-EB9E-4D79-7383-79E16E400508}"/>
              </a:ext>
            </a:extLst>
          </p:cNvPr>
          <p:cNvSpPr txBox="1">
            <a:spLocks/>
          </p:cNvSpPr>
          <p:nvPr/>
        </p:nvSpPr>
        <p:spPr>
          <a:xfrm>
            <a:off x="460287" y="1687083"/>
            <a:ext cx="4025438" cy="257466"/>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solidFill>
                  <a:schemeClr val="tx2"/>
                </a:solidFill>
              </a:rPr>
              <a:t>ESG issues were always part of our mosaic approach, but in an unstructured, non-systematic way.</a:t>
            </a:r>
          </a:p>
        </p:txBody>
      </p:sp>
      <p:sp>
        <p:nvSpPr>
          <p:cNvPr id="6" name="Text Placeholder 5">
            <a:extLst>
              <a:ext uri="{FF2B5EF4-FFF2-40B4-BE49-F238E27FC236}">
                <a16:creationId xmlns:a16="http://schemas.microsoft.com/office/drawing/2014/main" id="{E7339622-BE5B-B9A6-85BB-0F93A32E562E}"/>
              </a:ext>
            </a:extLst>
          </p:cNvPr>
          <p:cNvSpPr txBox="1">
            <a:spLocks/>
          </p:cNvSpPr>
          <p:nvPr/>
        </p:nvSpPr>
        <p:spPr>
          <a:xfrm>
            <a:off x="4658274" y="1687083"/>
            <a:ext cx="4223175" cy="257466"/>
          </a:xfrm>
          <a:prstGeom prst="rect">
            <a:avLst/>
          </a:prstGeom>
        </p:spPr>
        <p:txBody>
          <a:bodyPr/>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indent="0">
              <a:buNone/>
            </a:pPr>
            <a:r>
              <a:rPr lang="en-US" b="1" dirty="0">
                <a:solidFill>
                  <a:schemeClr val="tx2"/>
                </a:solidFill>
              </a:rPr>
              <a:t>Our journey led us to build a systematic approach to incorporating ESG factors into investment decisions.</a:t>
            </a:r>
          </a:p>
        </p:txBody>
      </p:sp>
      <p:sp>
        <p:nvSpPr>
          <p:cNvPr id="7" name="Isosceles Triangle 6">
            <a:extLst>
              <a:ext uri="{FF2B5EF4-FFF2-40B4-BE49-F238E27FC236}">
                <a16:creationId xmlns:a16="http://schemas.microsoft.com/office/drawing/2014/main" id="{5FFEB7C3-E9A3-F1A8-E090-4612CDC8414E}"/>
              </a:ext>
            </a:extLst>
          </p:cNvPr>
          <p:cNvSpPr/>
          <p:nvPr/>
        </p:nvSpPr>
        <p:spPr>
          <a:xfrm rot="5400000">
            <a:off x="3361361" y="3911464"/>
            <a:ext cx="2052205" cy="166336"/>
          </a:xfrm>
          <a:prstGeom prst="triangle">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grpSp>
        <p:nvGrpSpPr>
          <p:cNvPr id="8" name="Group 7">
            <a:extLst>
              <a:ext uri="{FF2B5EF4-FFF2-40B4-BE49-F238E27FC236}">
                <a16:creationId xmlns:a16="http://schemas.microsoft.com/office/drawing/2014/main" id="{4E161CD3-7CC3-9179-0914-D4D6F83B3A24}"/>
              </a:ext>
            </a:extLst>
          </p:cNvPr>
          <p:cNvGrpSpPr/>
          <p:nvPr/>
        </p:nvGrpSpPr>
        <p:grpSpPr>
          <a:xfrm>
            <a:off x="4673370" y="2447962"/>
            <a:ext cx="3832272" cy="3082802"/>
            <a:chOff x="4753782" y="2879848"/>
            <a:chExt cx="3832272" cy="3082802"/>
          </a:xfrm>
        </p:grpSpPr>
        <p:grpSp>
          <p:nvGrpSpPr>
            <p:cNvPr id="9" name="Group 8">
              <a:extLst>
                <a:ext uri="{FF2B5EF4-FFF2-40B4-BE49-F238E27FC236}">
                  <a16:creationId xmlns:a16="http://schemas.microsoft.com/office/drawing/2014/main" id="{18119330-9AC9-5C6C-B533-50C8AD316246}"/>
                </a:ext>
              </a:extLst>
            </p:cNvPr>
            <p:cNvGrpSpPr/>
            <p:nvPr/>
          </p:nvGrpSpPr>
          <p:grpSpPr>
            <a:xfrm>
              <a:off x="4769410" y="2879848"/>
              <a:ext cx="911386" cy="911386"/>
              <a:chOff x="4769410" y="2969504"/>
              <a:chExt cx="911386" cy="911386"/>
            </a:xfrm>
          </p:grpSpPr>
          <p:sp>
            <p:nvSpPr>
              <p:cNvPr id="30" name="Oval 29">
                <a:extLst>
                  <a:ext uri="{FF2B5EF4-FFF2-40B4-BE49-F238E27FC236}">
                    <a16:creationId xmlns:a16="http://schemas.microsoft.com/office/drawing/2014/main" id="{EC7E58AB-C5D0-2C2C-0F84-5EFD3E2D6819}"/>
                  </a:ext>
                </a:extLst>
              </p:cNvPr>
              <p:cNvSpPr/>
              <p:nvPr/>
            </p:nvSpPr>
            <p:spPr>
              <a:xfrm>
                <a:off x="4840300" y="3040394"/>
                <a:ext cx="769606" cy="769606"/>
              </a:xfrm>
              <a:prstGeom prst="ellipse">
                <a:avLst/>
              </a:prstGeom>
              <a:solidFill>
                <a:schemeClr val="bg1"/>
              </a:solidFill>
              <a:ln w="6350">
                <a:noFill/>
              </a:ln>
              <a:effectLst>
                <a:outerShdw blurRad="76200" dist="50800" dir="2700000" sx="99000" sy="99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1" name="Arc 30">
                <a:extLst>
                  <a:ext uri="{FF2B5EF4-FFF2-40B4-BE49-F238E27FC236}">
                    <a16:creationId xmlns:a16="http://schemas.microsoft.com/office/drawing/2014/main" id="{3294CBA6-8349-5B11-9750-D1B587504B34}"/>
                  </a:ext>
                </a:extLst>
              </p:cNvPr>
              <p:cNvSpPr/>
              <p:nvPr/>
            </p:nvSpPr>
            <p:spPr>
              <a:xfrm rot="7200000">
                <a:off x="4769410" y="2969504"/>
                <a:ext cx="911386" cy="911386"/>
              </a:xfrm>
              <a:prstGeom prst="arc">
                <a:avLst>
                  <a:gd name="adj1" fmla="val 12936275"/>
                  <a:gd name="adj2" fmla="val 5025911"/>
                </a:avLst>
              </a:prstGeom>
              <a:ln w="9525">
                <a:solidFill>
                  <a:schemeClr val="tx2"/>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Oval 31">
                <a:extLst>
                  <a:ext uri="{FF2B5EF4-FFF2-40B4-BE49-F238E27FC236}">
                    <a16:creationId xmlns:a16="http://schemas.microsoft.com/office/drawing/2014/main" id="{466383A9-CBD0-A0C5-A922-465AEA242E14}"/>
                  </a:ext>
                </a:extLst>
              </p:cNvPr>
              <p:cNvSpPr>
                <a:spLocks noChangeAspect="1"/>
              </p:cNvSpPr>
              <p:nvPr/>
            </p:nvSpPr>
            <p:spPr>
              <a:xfrm rot="7200000">
                <a:off x="5613615" y="3202789"/>
                <a:ext cx="37662" cy="37662"/>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3" name="Oval 32">
                <a:extLst>
                  <a:ext uri="{FF2B5EF4-FFF2-40B4-BE49-F238E27FC236}">
                    <a16:creationId xmlns:a16="http://schemas.microsoft.com/office/drawing/2014/main" id="{FBC2707D-A4F5-AE6D-546C-55911C49E94F}"/>
                  </a:ext>
                </a:extLst>
              </p:cNvPr>
              <p:cNvSpPr>
                <a:spLocks noChangeAspect="1"/>
              </p:cNvSpPr>
              <p:nvPr/>
            </p:nvSpPr>
            <p:spPr>
              <a:xfrm rot="7200000">
                <a:off x="4796674" y="3205995"/>
                <a:ext cx="37662" cy="37662"/>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4" name="Arc 33">
                <a:extLst>
                  <a:ext uri="{FF2B5EF4-FFF2-40B4-BE49-F238E27FC236}">
                    <a16:creationId xmlns:a16="http://schemas.microsoft.com/office/drawing/2014/main" id="{07AD8CDA-BDAA-8012-94D2-0EB9E2CCA7B0}"/>
                  </a:ext>
                </a:extLst>
              </p:cNvPr>
              <p:cNvSpPr/>
              <p:nvPr/>
            </p:nvSpPr>
            <p:spPr>
              <a:xfrm rot="7200000">
                <a:off x="4769410" y="2969504"/>
                <a:ext cx="911386" cy="911386"/>
              </a:xfrm>
              <a:prstGeom prst="arc">
                <a:avLst>
                  <a:gd name="adj1" fmla="val 5448376"/>
                  <a:gd name="adj2" fmla="val 12549415"/>
                </a:avLst>
              </a:prstGeom>
              <a:ln w="57150">
                <a:solidFill>
                  <a:schemeClr val="tx2"/>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5" name="Oval 34">
                <a:extLst>
                  <a:ext uri="{FF2B5EF4-FFF2-40B4-BE49-F238E27FC236}">
                    <a16:creationId xmlns:a16="http://schemas.microsoft.com/office/drawing/2014/main" id="{D4C4DD91-F4D0-1623-2FA7-46EB0DA15660}"/>
                  </a:ext>
                </a:extLst>
              </p:cNvPr>
              <p:cNvSpPr>
                <a:spLocks noChangeAspect="1"/>
              </p:cNvSpPr>
              <p:nvPr/>
            </p:nvSpPr>
            <p:spPr>
              <a:xfrm rot="7200000">
                <a:off x="5621686" y="3210859"/>
                <a:ext cx="21521" cy="21521"/>
              </a:xfrm>
              <a:prstGeom prst="ellipse">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36" name="Content Placeholder 2">
                <a:extLst>
                  <a:ext uri="{FF2B5EF4-FFF2-40B4-BE49-F238E27FC236}">
                    <a16:creationId xmlns:a16="http://schemas.microsoft.com/office/drawing/2014/main" id="{413CD79C-6A19-E4AA-C20E-99C085765AEC}"/>
                  </a:ext>
                </a:extLst>
              </p:cNvPr>
              <p:cNvSpPr txBox="1">
                <a:spLocks/>
              </p:cNvSpPr>
              <p:nvPr/>
            </p:nvSpPr>
            <p:spPr>
              <a:xfrm>
                <a:off x="4872021" y="3257319"/>
                <a:ext cx="706164" cy="335756"/>
              </a:xfrm>
              <a:prstGeom prst="rect">
                <a:avLst/>
              </a:prstGeom>
            </p:spPr>
            <p:txBody>
              <a:bodyPr vert="horz" wrap="square" lIns="0" tIns="0" rIns="0" bIns="0" rtlCol="0">
                <a:noAutofit/>
              </a:bodyPr>
              <a:lstStyle>
                <a:lvl1pPr marL="0" indent="0" algn="l" defTabSz="914400" rtl="0" eaLnBrk="1" latinLnBrk="0" hangingPunct="1">
                  <a:lnSpc>
                    <a:spcPct val="110000"/>
                  </a:lnSpc>
                  <a:spcBef>
                    <a:spcPts val="800"/>
                  </a:spcBef>
                  <a:buFont typeface="Wingdings" pitchFamily="2" charset="2"/>
                  <a:buNone/>
                  <a:tabLst/>
                  <a:defRPr sz="1200" kern="1200">
                    <a:solidFill>
                      <a:schemeClr val="tx1"/>
                    </a:solidFill>
                    <a:latin typeface="+mn-lt"/>
                    <a:ea typeface="+mn-ea"/>
                    <a:cs typeface="+mn-cs"/>
                  </a:defRPr>
                </a:lvl1pPr>
                <a:lvl2pPr marL="179388" indent="-179388"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2pPr>
                <a:lvl3pPr marL="401638"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3pPr>
                <a:lvl4pPr marL="577850" indent="-176213"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4pPr>
                <a:lvl5pPr marL="800100"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300"/>
                  </a:spcBef>
                </a:pPr>
                <a:r>
                  <a:rPr lang="en-US" sz="1050" dirty="0">
                    <a:solidFill>
                      <a:schemeClr val="tx2"/>
                    </a:solidFill>
                    <a:latin typeface="+mj-lt"/>
                  </a:rPr>
                  <a:t>Sector Materiality</a:t>
                </a:r>
              </a:p>
            </p:txBody>
          </p:sp>
        </p:grpSp>
        <p:grpSp>
          <p:nvGrpSpPr>
            <p:cNvPr id="10" name="Group 9">
              <a:extLst>
                <a:ext uri="{FF2B5EF4-FFF2-40B4-BE49-F238E27FC236}">
                  <a16:creationId xmlns:a16="http://schemas.microsoft.com/office/drawing/2014/main" id="{97B729EA-708D-5413-2F83-002C7ACF789B}"/>
                </a:ext>
              </a:extLst>
            </p:cNvPr>
            <p:cNvGrpSpPr/>
            <p:nvPr/>
          </p:nvGrpSpPr>
          <p:grpSpPr>
            <a:xfrm>
              <a:off x="4766107" y="3965556"/>
              <a:ext cx="911386" cy="911386"/>
              <a:chOff x="4766107" y="4038959"/>
              <a:chExt cx="911386" cy="911386"/>
            </a:xfrm>
          </p:grpSpPr>
          <p:sp>
            <p:nvSpPr>
              <p:cNvPr id="23" name="Oval 22">
                <a:extLst>
                  <a:ext uri="{FF2B5EF4-FFF2-40B4-BE49-F238E27FC236}">
                    <a16:creationId xmlns:a16="http://schemas.microsoft.com/office/drawing/2014/main" id="{BCF73413-8B4F-A00C-F2FD-1243CCE051D7}"/>
                  </a:ext>
                </a:extLst>
              </p:cNvPr>
              <p:cNvSpPr/>
              <p:nvPr/>
            </p:nvSpPr>
            <p:spPr>
              <a:xfrm>
                <a:off x="4836997" y="4109849"/>
                <a:ext cx="769606" cy="769606"/>
              </a:xfrm>
              <a:prstGeom prst="ellipse">
                <a:avLst/>
              </a:prstGeom>
              <a:solidFill>
                <a:schemeClr val="bg1"/>
              </a:solidFill>
              <a:ln w="6350">
                <a:noFill/>
              </a:ln>
              <a:effectLst>
                <a:outerShdw blurRad="76200" dist="50800" dir="2700000" sx="99000" sy="99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4" name="Arc 23">
                <a:extLst>
                  <a:ext uri="{FF2B5EF4-FFF2-40B4-BE49-F238E27FC236}">
                    <a16:creationId xmlns:a16="http://schemas.microsoft.com/office/drawing/2014/main" id="{0892E197-F45B-007B-77B0-3441EA2C9B6A}"/>
                  </a:ext>
                </a:extLst>
              </p:cNvPr>
              <p:cNvSpPr/>
              <p:nvPr/>
            </p:nvSpPr>
            <p:spPr>
              <a:xfrm rot="1800000">
                <a:off x="4766107" y="4038959"/>
                <a:ext cx="911386" cy="911386"/>
              </a:xfrm>
              <a:prstGeom prst="arc">
                <a:avLst>
                  <a:gd name="adj1" fmla="val 12936275"/>
                  <a:gd name="adj2" fmla="val 5025911"/>
                </a:avLst>
              </a:prstGeom>
              <a:ln w="9525">
                <a:solidFill>
                  <a:schemeClr val="accent2"/>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Oval 24">
                <a:extLst>
                  <a:ext uri="{FF2B5EF4-FFF2-40B4-BE49-F238E27FC236}">
                    <a16:creationId xmlns:a16="http://schemas.microsoft.com/office/drawing/2014/main" id="{D34CAC97-3136-57C0-3533-1C2EA0D742ED}"/>
                  </a:ext>
                </a:extLst>
              </p:cNvPr>
              <p:cNvSpPr>
                <a:spLocks noChangeAspect="1"/>
              </p:cNvSpPr>
              <p:nvPr/>
            </p:nvSpPr>
            <p:spPr>
              <a:xfrm rot="1800000">
                <a:off x="4999392" y="4068477"/>
                <a:ext cx="37662" cy="37662"/>
              </a:xfrm>
              <a:prstGeom prst="ellips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6" name="Oval 25">
                <a:extLst>
                  <a:ext uri="{FF2B5EF4-FFF2-40B4-BE49-F238E27FC236}">
                    <a16:creationId xmlns:a16="http://schemas.microsoft.com/office/drawing/2014/main" id="{53AC8B9B-F5A3-8320-D6CB-67DD8BBB34F6}"/>
                  </a:ext>
                </a:extLst>
              </p:cNvPr>
              <p:cNvSpPr>
                <a:spLocks noChangeAspect="1"/>
              </p:cNvSpPr>
              <p:nvPr/>
            </p:nvSpPr>
            <p:spPr>
              <a:xfrm rot="1800000">
                <a:off x="5002598" y="4885418"/>
                <a:ext cx="37662" cy="37662"/>
              </a:xfrm>
              <a:prstGeom prst="ellipse">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7" name="Arc 26">
                <a:extLst>
                  <a:ext uri="{FF2B5EF4-FFF2-40B4-BE49-F238E27FC236}">
                    <a16:creationId xmlns:a16="http://schemas.microsoft.com/office/drawing/2014/main" id="{0D0F4E96-DE98-8959-9C87-D177BF53E31F}"/>
                  </a:ext>
                </a:extLst>
              </p:cNvPr>
              <p:cNvSpPr/>
              <p:nvPr/>
            </p:nvSpPr>
            <p:spPr>
              <a:xfrm rot="1800000">
                <a:off x="4766107" y="4038959"/>
                <a:ext cx="911386" cy="911386"/>
              </a:xfrm>
              <a:prstGeom prst="arc">
                <a:avLst>
                  <a:gd name="adj1" fmla="val 5448376"/>
                  <a:gd name="adj2" fmla="val 12549415"/>
                </a:avLst>
              </a:prstGeom>
              <a:ln w="57150">
                <a:solidFill>
                  <a:schemeClr val="accent2"/>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Oval 27">
                <a:extLst>
                  <a:ext uri="{FF2B5EF4-FFF2-40B4-BE49-F238E27FC236}">
                    <a16:creationId xmlns:a16="http://schemas.microsoft.com/office/drawing/2014/main" id="{3FDD9F2A-6B37-7DBC-9744-BFE824F6CBF4}"/>
                  </a:ext>
                </a:extLst>
              </p:cNvPr>
              <p:cNvSpPr>
                <a:spLocks noChangeAspect="1"/>
              </p:cNvSpPr>
              <p:nvPr/>
            </p:nvSpPr>
            <p:spPr>
              <a:xfrm rot="1800000">
                <a:off x="5007462" y="4076548"/>
                <a:ext cx="21521" cy="21521"/>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9" name="Content Placeholder 2">
                <a:extLst>
                  <a:ext uri="{FF2B5EF4-FFF2-40B4-BE49-F238E27FC236}">
                    <a16:creationId xmlns:a16="http://schemas.microsoft.com/office/drawing/2014/main" id="{1F7352F9-8D0F-A7BD-866E-1C4F99072015}"/>
                  </a:ext>
                </a:extLst>
              </p:cNvPr>
              <p:cNvSpPr txBox="1">
                <a:spLocks/>
              </p:cNvSpPr>
              <p:nvPr/>
            </p:nvSpPr>
            <p:spPr>
              <a:xfrm>
                <a:off x="4868718" y="4326774"/>
                <a:ext cx="706164" cy="335756"/>
              </a:xfrm>
              <a:prstGeom prst="rect">
                <a:avLst/>
              </a:prstGeom>
            </p:spPr>
            <p:txBody>
              <a:bodyPr vert="horz" wrap="square" lIns="0" tIns="0" rIns="0" bIns="0" rtlCol="0">
                <a:noAutofit/>
              </a:bodyPr>
              <a:lstStyle>
                <a:lvl1pPr marL="0" indent="0" algn="l" defTabSz="914400" rtl="0" eaLnBrk="1" latinLnBrk="0" hangingPunct="1">
                  <a:lnSpc>
                    <a:spcPct val="110000"/>
                  </a:lnSpc>
                  <a:spcBef>
                    <a:spcPts val="800"/>
                  </a:spcBef>
                  <a:buFont typeface="Wingdings" pitchFamily="2" charset="2"/>
                  <a:buNone/>
                  <a:tabLst/>
                  <a:defRPr sz="1200" kern="1200">
                    <a:solidFill>
                      <a:schemeClr val="tx1"/>
                    </a:solidFill>
                    <a:latin typeface="+mn-lt"/>
                    <a:ea typeface="+mn-ea"/>
                    <a:cs typeface="+mn-cs"/>
                  </a:defRPr>
                </a:lvl1pPr>
                <a:lvl2pPr marL="179388" indent="-179388"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2pPr>
                <a:lvl3pPr marL="401638"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3pPr>
                <a:lvl4pPr marL="577850" indent="-176213"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4pPr>
                <a:lvl5pPr marL="800100"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300"/>
                  </a:spcBef>
                </a:pPr>
                <a:r>
                  <a:rPr lang="en-US" sz="1050" dirty="0">
                    <a:solidFill>
                      <a:schemeClr val="accent2"/>
                    </a:solidFill>
                    <a:latin typeface="+mj-lt"/>
                  </a:rPr>
                  <a:t>Proprietary Score</a:t>
                </a:r>
              </a:p>
            </p:txBody>
          </p:sp>
        </p:grpSp>
        <p:grpSp>
          <p:nvGrpSpPr>
            <p:cNvPr id="11" name="Group 10">
              <a:extLst>
                <a:ext uri="{FF2B5EF4-FFF2-40B4-BE49-F238E27FC236}">
                  <a16:creationId xmlns:a16="http://schemas.microsoft.com/office/drawing/2014/main" id="{05C01460-1402-D4FD-A014-BE52E7D058B2}"/>
                </a:ext>
              </a:extLst>
            </p:cNvPr>
            <p:cNvGrpSpPr/>
            <p:nvPr/>
          </p:nvGrpSpPr>
          <p:grpSpPr>
            <a:xfrm>
              <a:off x="4753782" y="5051264"/>
              <a:ext cx="911386" cy="911386"/>
              <a:chOff x="4753782" y="5108414"/>
              <a:chExt cx="911386" cy="911386"/>
            </a:xfrm>
          </p:grpSpPr>
          <p:sp>
            <p:nvSpPr>
              <p:cNvPr id="15" name="Arc 14">
                <a:extLst>
                  <a:ext uri="{FF2B5EF4-FFF2-40B4-BE49-F238E27FC236}">
                    <a16:creationId xmlns:a16="http://schemas.microsoft.com/office/drawing/2014/main" id="{0DE1BB7C-3AE4-04C5-35E3-0A3226E7791A}"/>
                  </a:ext>
                </a:extLst>
              </p:cNvPr>
              <p:cNvSpPr/>
              <p:nvPr/>
            </p:nvSpPr>
            <p:spPr>
              <a:xfrm rot="18000000">
                <a:off x="4753782" y="5108414"/>
                <a:ext cx="911386" cy="911386"/>
              </a:xfrm>
              <a:prstGeom prst="arc">
                <a:avLst>
                  <a:gd name="adj1" fmla="val 12936275"/>
                  <a:gd name="adj2" fmla="val 5025911"/>
                </a:avLst>
              </a:prstGeom>
              <a:ln w="9525">
                <a:solidFill>
                  <a:schemeClr val="accent3"/>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Arc 15">
                <a:extLst>
                  <a:ext uri="{FF2B5EF4-FFF2-40B4-BE49-F238E27FC236}">
                    <a16:creationId xmlns:a16="http://schemas.microsoft.com/office/drawing/2014/main" id="{72F05070-0BBE-B487-AC1B-56A094747522}"/>
                  </a:ext>
                </a:extLst>
              </p:cNvPr>
              <p:cNvSpPr/>
              <p:nvPr/>
            </p:nvSpPr>
            <p:spPr>
              <a:xfrm rot="18000000">
                <a:off x="4753782" y="5108414"/>
                <a:ext cx="911386" cy="911386"/>
              </a:xfrm>
              <a:prstGeom prst="arc">
                <a:avLst>
                  <a:gd name="adj1" fmla="val 5448376"/>
                  <a:gd name="adj2" fmla="val 12549415"/>
                </a:avLst>
              </a:prstGeom>
              <a:ln w="57150">
                <a:solidFill>
                  <a:schemeClr val="accent3"/>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E2C7A073-330E-2C7E-529F-F07AF6706069}"/>
                  </a:ext>
                </a:extLst>
              </p:cNvPr>
              <p:cNvGrpSpPr/>
              <p:nvPr/>
            </p:nvGrpSpPr>
            <p:grpSpPr>
              <a:xfrm>
                <a:off x="4782174" y="5179304"/>
                <a:ext cx="854603" cy="769606"/>
                <a:chOff x="4783300" y="5179304"/>
                <a:chExt cx="854603" cy="769606"/>
              </a:xfrm>
            </p:grpSpPr>
            <p:sp>
              <p:nvSpPr>
                <p:cNvPr id="18" name="Oval 17">
                  <a:extLst>
                    <a:ext uri="{FF2B5EF4-FFF2-40B4-BE49-F238E27FC236}">
                      <a16:creationId xmlns:a16="http://schemas.microsoft.com/office/drawing/2014/main" id="{2EC5ECF8-F947-B247-5958-95B98A23FDFD}"/>
                    </a:ext>
                  </a:extLst>
                </p:cNvPr>
                <p:cNvSpPr/>
                <p:nvPr/>
              </p:nvSpPr>
              <p:spPr>
                <a:xfrm>
                  <a:off x="4824672" y="5179304"/>
                  <a:ext cx="769606" cy="769606"/>
                </a:xfrm>
                <a:prstGeom prst="ellipse">
                  <a:avLst/>
                </a:prstGeom>
                <a:solidFill>
                  <a:schemeClr val="bg1"/>
                </a:solidFill>
                <a:ln w="6350">
                  <a:noFill/>
                </a:ln>
                <a:effectLst>
                  <a:outerShdw blurRad="76200" dist="50800" dir="2700000" sx="99000" sy="99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19" name="Oval 18">
                  <a:extLst>
                    <a:ext uri="{FF2B5EF4-FFF2-40B4-BE49-F238E27FC236}">
                      <a16:creationId xmlns:a16="http://schemas.microsoft.com/office/drawing/2014/main" id="{021291AA-32BD-111E-7F52-E736296CC686}"/>
                    </a:ext>
                  </a:extLst>
                </p:cNvPr>
                <p:cNvSpPr>
                  <a:spLocks noChangeAspect="1"/>
                </p:cNvSpPr>
                <p:nvPr/>
              </p:nvSpPr>
              <p:spPr>
                <a:xfrm rot="18000000">
                  <a:off x="4783300" y="5748853"/>
                  <a:ext cx="37662" cy="37662"/>
                </a:xfrm>
                <a:prstGeom prst="ellipse">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0" name="Oval 19">
                  <a:extLst>
                    <a:ext uri="{FF2B5EF4-FFF2-40B4-BE49-F238E27FC236}">
                      <a16:creationId xmlns:a16="http://schemas.microsoft.com/office/drawing/2014/main" id="{5E92133F-1B35-9FFD-BF18-61EF44952554}"/>
                    </a:ext>
                  </a:extLst>
                </p:cNvPr>
                <p:cNvSpPr>
                  <a:spLocks noChangeAspect="1"/>
                </p:cNvSpPr>
                <p:nvPr/>
              </p:nvSpPr>
              <p:spPr>
                <a:xfrm rot="18000000">
                  <a:off x="5600241" y="5745646"/>
                  <a:ext cx="37662" cy="37662"/>
                </a:xfrm>
                <a:prstGeom prst="ellipse">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1" name="Oval 20">
                  <a:extLst>
                    <a:ext uri="{FF2B5EF4-FFF2-40B4-BE49-F238E27FC236}">
                      <a16:creationId xmlns:a16="http://schemas.microsoft.com/office/drawing/2014/main" id="{79CC3E5D-ACB0-9848-DF9A-EB8AC501DB3F}"/>
                    </a:ext>
                  </a:extLst>
                </p:cNvPr>
                <p:cNvSpPr>
                  <a:spLocks noChangeAspect="1"/>
                </p:cNvSpPr>
                <p:nvPr/>
              </p:nvSpPr>
              <p:spPr>
                <a:xfrm rot="18000000">
                  <a:off x="4791371" y="5756924"/>
                  <a:ext cx="21521" cy="21521"/>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a:lnSpc>
                      <a:spcPct val="110000"/>
                    </a:lnSpc>
                    <a:spcBef>
                      <a:spcPts val="800"/>
                    </a:spcBef>
                  </a:pPr>
                  <a:endParaRPr lang="en-US" sz="1000" dirty="0">
                    <a:solidFill>
                      <a:schemeClr val="tx1"/>
                    </a:solidFill>
                  </a:endParaRPr>
                </a:p>
              </p:txBody>
            </p:sp>
            <p:sp>
              <p:nvSpPr>
                <p:cNvPr id="22" name="Content Placeholder 2">
                  <a:extLst>
                    <a:ext uri="{FF2B5EF4-FFF2-40B4-BE49-F238E27FC236}">
                      <a16:creationId xmlns:a16="http://schemas.microsoft.com/office/drawing/2014/main" id="{CCCC1909-1C64-5F5B-F32B-F75232E7B6EF}"/>
                    </a:ext>
                  </a:extLst>
                </p:cNvPr>
                <p:cNvSpPr txBox="1">
                  <a:spLocks/>
                </p:cNvSpPr>
                <p:nvPr/>
              </p:nvSpPr>
              <p:spPr>
                <a:xfrm>
                  <a:off x="4812032" y="5469345"/>
                  <a:ext cx="776780" cy="189525"/>
                </a:xfrm>
                <a:prstGeom prst="rect">
                  <a:avLst/>
                </a:prstGeom>
              </p:spPr>
              <p:txBody>
                <a:bodyPr vert="horz" wrap="square" lIns="0" tIns="0" rIns="0" bIns="0" rtlCol="0">
                  <a:noAutofit/>
                </a:bodyPr>
                <a:lstStyle>
                  <a:lvl1pPr marL="0" indent="0" algn="l" defTabSz="914400" rtl="0" eaLnBrk="1" latinLnBrk="0" hangingPunct="1">
                    <a:lnSpc>
                      <a:spcPct val="110000"/>
                    </a:lnSpc>
                    <a:spcBef>
                      <a:spcPts val="800"/>
                    </a:spcBef>
                    <a:buFont typeface="Wingdings" pitchFamily="2" charset="2"/>
                    <a:buNone/>
                    <a:tabLst/>
                    <a:defRPr sz="1200" kern="1200">
                      <a:solidFill>
                        <a:schemeClr val="tx1"/>
                      </a:solidFill>
                      <a:latin typeface="+mn-lt"/>
                      <a:ea typeface="+mn-ea"/>
                      <a:cs typeface="+mn-cs"/>
                    </a:defRPr>
                  </a:lvl1pPr>
                  <a:lvl2pPr marL="179388" indent="-179388"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2pPr>
                  <a:lvl3pPr marL="401638"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3pPr>
                  <a:lvl4pPr marL="577850" indent="-176213"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4pPr>
                  <a:lvl5pPr marL="800100" indent="-222250" algn="l" defTabSz="914400" rtl="0" eaLnBrk="1" latinLnBrk="0" hangingPunct="1">
                    <a:lnSpc>
                      <a:spcPct val="110000"/>
                    </a:lnSpc>
                    <a:spcBef>
                      <a:spcPts val="400"/>
                    </a:spcBef>
                    <a:buFont typeface="Wingdings" pitchFamily="2" charset="2"/>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300"/>
                    </a:spcBef>
                  </a:pPr>
                  <a:r>
                    <a:rPr lang="en-US" sz="1050" dirty="0">
                      <a:solidFill>
                        <a:schemeClr val="accent3"/>
                      </a:solidFill>
                      <a:latin typeface="+mj-lt"/>
                    </a:rPr>
                    <a:t>Engagement</a:t>
                  </a:r>
                </a:p>
              </p:txBody>
            </p:sp>
          </p:grpSp>
        </p:grpSp>
        <p:sp>
          <p:nvSpPr>
            <p:cNvPr id="12" name="TextBox 11">
              <a:extLst>
                <a:ext uri="{FF2B5EF4-FFF2-40B4-BE49-F238E27FC236}">
                  <a16:creationId xmlns:a16="http://schemas.microsoft.com/office/drawing/2014/main" id="{0A081031-AE31-9A4C-6477-A24D797BCBA3}"/>
                </a:ext>
              </a:extLst>
            </p:cNvPr>
            <p:cNvSpPr txBox="1"/>
            <p:nvPr/>
          </p:nvSpPr>
          <p:spPr>
            <a:xfrm>
              <a:off x="5850895" y="3170639"/>
              <a:ext cx="2729440" cy="338554"/>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lIns="0" tIns="0" rIns="0" bIns="0" rtlCol="0">
              <a:spAutoFit/>
            </a:bodyPr>
            <a:lstStyle/>
            <a:p>
              <a:r>
                <a:rPr lang="en-US" sz="1100" dirty="0">
                  <a:solidFill>
                    <a:schemeClr val="tx1"/>
                  </a:solidFill>
                </a:rPr>
                <a:t>Fundamental sector-based materiality lens informed by analysts across asset classes</a:t>
              </a:r>
            </a:p>
          </p:txBody>
        </p:sp>
        <p:sp>
          <p:nvSpPr>
            <p:cNvPr id="13" name="TextBox 12">
              <a:extLst>
                <a:ext uri="{FF2B5EF4-FFF2-40B4-BE49-F238E27FC236}">
                  <a16:creationId xmlns:a16="http://schemas.microsoft.com/office/drawing/2014/main" id="{7B16862D-ABBC-8FEF-2CFD-4B50E05D7DE2}"/>
                </a:ext>
              </a:extLst>
            </p:cNvPr>
            <p:cNvSpPr txBox="1"/>
            <p:nvPr/>
          </p:nvSpPr>
          <p:spPr>
            <a:xfrm>
              <a:off x="5856614" y="4251972"/>
              <a:ext cx="2729440" cy="338554"/>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lIns="0" tIns="0" rIns="0" bIns="0" rtlCol="0">
              <a:spAutoFit/>
            </a:bodyPr>
            <a:lstStyle/>
            <a:p>
              <a:r>
                <a:rPr lang="en-US" sz="1100" dirty="0">
                  <a:solidFill>
                    <a:schemeClr val="tx1"/>
                  </a:solidFill>
                </a:rPr>
                <a:t>Systematic integration of proprietary ESG measures</a:t>
              </a:r>
            </a:p>
          </p:txBody>
        </p:sp>
        <p:sp>
          <p:nvSpPr>
            <p:cNvPr id="14" name="TextBox 13">
              <a:extLst>
                <a:ext uri="{FF2B5EF4-FFF2-40B4-BE49-F238E27FC236}">
                  <a16:creationId xmlns:a16="http://schemas.microsoft.com/office/drawing/2014/main" id="{3B7B5F30-D0B7-AA97-D281-8B55598D8D52}"/>
                </a:ext>
              </a:extLst>
            </p:cNvPr>
            <p:cNvSpPr txBox="1"/>
            <p:nvPr/>
          </p:nvSpPr>
          <p:spPr>
            <a:xfrm>
              <a:off x="5892776" y="5255825"/>
              <a:ext cx="2564889" cy="507831"/>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lIns="0" tIns="0" rIns="0" bIns="0" rtlCol="0">
              <a:spAutoFit/>
            </a:bodyPr>
            <a:lstStyle/>
            <a:p>
              <a:r>
                <a:rPr lang="en-US" sz="1100" dirty="0">
                  <a:solidFill>
                    <a:schemeClr val="tx1"/>
                  </a:solidFill>
                </a:rPr>
                <a:t>Strong partnership with Active Ownership team to align and intensify our engagement around ESG initiatives</a:t>
              </a:r>
            </a:p>
          </p:txBody>
        </p:sp>
      </p:grpSp>
      <p:grpSp>
        <p:nvGrpSpPr>
          <p:cNvPr id="37" name="Group 36">
            <a:extLst>
              <a:ext uri="{FF2B5EF4-FFF2-40B4-BE49-F238E27FC236}">
                <a16:creationId xmlns:a16="http://schemas.microsoft.com/office/drawing/2014/main" id="{99A71E51-3427-432C-CC1B-8B636B2E72CB}"/>
              </a:ext>
            </a:extLst>
          </p:cNvPr>
          <p:cNvGrpSpPr/>
          <p:nvPr/>
        </p:nvGrpSpPr>
        <p:grpSpPr>
          <a:xfrm>
            <a:off x="464648" y="2797755"/>
            <a:ext cx="4059947" cy="2372346"/>
            <a:chOff x="398475" y="2969504"/>
            <a:chExt cx="4059947" cy="2372346"/>
          </a:xfrm>
        </p:grpSpPr>
        <p:graphicFrame>
          <p:nvGraphicFramePr>
            <p:cNvPr id="38" name="Diagram 37">
              <a:extLst>
                <a:ext uri="{FF2B5EF4-FFF2-40B4-BE49-F238E27FC236}">
                  <a16:creationId xmlns:a16="http://schemas.microsoft.com/office/drawing/2014/main" id="{0517B683-53CC-CD6D-6701-56EFB6B613B0}"/>
                </a:ext>
              </a:extLst>
            </p:cNvPr>
            <p:cNvGraphicFramePr/>
            <p:nvPr/>
          </p:nvGraphicFramePr>
          <p:xfrm>
            <a:off x="2046835" y="4202700"/>
            <a:ext cx="2290895" cy="11292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9" name="Diagram 38">
              <a:extLst>
                <a:ext uri="{FF2B5EF4-FFF2-40B4-BE49-F238E27FC236}">
                  <a16:creationId xmlns:a16="http://schemas.microsoft.com/office/drawing/2014/main" id="{A9FBA808-8C11-A8DC-12B6-93EBFEABFD84}"/>
                </a:ext>
              </a:extLst>
            </p:cNvPr>
            <p:cNvGraphicFramePr/>
            <p:nvPr/>
          </p:nvGraphicFramePr>
          <p:xfrm>
            <a:off x="398475" y="4074000"/>
            <a:ext cx="2374086" cy="12678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0" name="Diagram 39">
              <a:extLst>
                <a:ext uri="{FF2B5EF4-FFF2-40B4-BE49-F238E27FC236}">
                  <a16:creationId xmlns:a16="http://schemas.microsoft.com/office/drawing/2014/main" id="{3CB968F8-2C1B-7B2A-1991-ED834AF0634F}"/>
                </a:ext>
              </a:extLst>
            </p:cNvPr>
            <p:cNvGraphicFramePr/>
            <p:nvPr/>
          </p:nvGraphicFramePr>
          <p:xfrm>
            <a:off x="1312549" y="2969504"/>
            <a:ext cx="3145873" cy="143889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pSp>
    </p:spTree>
    <p:extLst>
      <p:ext uri="{BB962C8B-B14F-4D97-AF65-F5344CB8AC3E}">
        <p14:creationId xmlns:p14="http://schemas.microsoft.com/office/powerpoint/2010/main" val="3536327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21"/>
          </p:nvPr>
        </p:nvSpPr>
        <p:spPr>
          <a:xfrm>
            <a:off x="324000" y="1547534"/>
            <a:ext cx="9237600" cy="5099072"/>
          </a:xfrm>
        </p:spPr>
        <p:txBody>
          <a:bodyPr>
            <a:normAutofit lnSpcReduction="10000"/>
          </a:bodyPr>
          <a:lstStyle/>
          <a:p>
            <a:pPr marL="0" lvl="0" indent="0" defTabSz="925513">
              <a:spcBef>
                <a:spcPts val="600"/>
              </a:spcBef>
              <a:spcAft>
                <a:spcPts val="0"/>
              </a:spcAft>
              <a:buClr>
                <a:srgbClr val="003781"/>
              </a:buClr>
              <a:buNone/>
              <a:defRPr/>
            </a:pPr>
            <a:r>
              <a:rPr lang="en-GB" sz="1050" dirty="0">
                <a:solidFill>
                  <a:srgbClr val="000000"/>
                </a:solidFill>
              </a:rPr>
              <a:t>This is no recommendation or solicitation to buy or sell any particular security. Any security mentioned above will not necessarily be comprised in the portfolio by the time this document is disclosed or at any other subsequent date. </a:t>
            </a:r>
            <a:r>
              <a:rPr lang="en-GB" sz="1050" b="1" dirty="0">
                <a:solidFill>
                  <a:srgbClr val="000000"/>
                </a:solidFill>
              </a:rPr>
              <a:t> Investing involves risk. Past </a:t>
            </a:r>
            <a:r>
              <a:rPr lang="en-US" sz="1050" b="1" dirty="0">
                <a:solidFill>
                  <a:srgbClr val="000000"/>
                </a:solidFill>
              </a:rPr>
              <a:t>performance does not predict future returns</a:t>
            </a:r>
            <a:r>
              <a:rPr lang="en-GB" sz="1050" b="1" dirty="0">
                <a:solidFill>
                  <a:srgbClr val="000000"/>
                </a:solidFill>
              </a:rPr>
              <a:t>. </a:t>
            </a:r>
            <a:r>
              <a:rPr lang="en-GB" sz="1050" dirty="0">
                <a:solidFill>
                  <a:srgbClr val="000000"/>
                </a:solidFill>
              </a:rPr>
              <a:t>The value of an investment and the income from it can fall as well as rise and investors might not get back the full amount invested.</a:t>
            </a:r>
            <a:r>
              <a:rPr lang="en-US" sz="1050" dirty="0">
                <a:solidFill>
                  <a:srgbClr val="000000"/>
                </a:solidFill>
              </a:rPr>
              <a:t> A ranking, a rating or an award provides no indicator of future performance and is not constant over time.</a:t>
            </a:r>
            <a:endParaRPr lang="en-GB" sz="1050" dirty="0">
              <a:solidFill>
                <a:srgbClr val="000000"/>
              </a:solidFill>
            </a:endParaRPr>
          </a:p>
          <a:p>
            <a:pPr marL="0" lvl="0" indent="0" defTabSz="925513">
              <a:spcBef>
                <a:spcPts val="600"/>
              </a:spcBef>
              <a:spcAft>
                <a:spcPts val="0"/>
              </a:spcAft>
              <a:buClr>
                <a:srgbClr val="003781"/>
              </a:buClr>
              <a:buNone/>
              <a:defRPr/>
            </a:pPr>
            <a:r>
              <a:rPr lang="en-GB" sz="1050" dirty="0">
                <a:solidFill>
                  <a:srgbClr val="000000"/>
                </a:solidFill>
              </a:rPr>
              <a:t>Investment trusts are quoted companies listed on the London Stock Exchange. Their share prices are determined by factors including the balance of supply and demand in the market, which means that the shares may trade below (at a discount to) or above (at a premium to) the underlying net asset value. Competition among technology companies may result in aggressive pricing of their products and services, which may affect the profitability of the companies in which the Trust invests. In addition, because of the rapid pace of technological development, products or services developed by these companies may become rapidly obsolete or have relatively short product cycles. This may have the effect of making the Trust’s returns more volatile than the returns of a fund that does not invest in similarly related companies. Investment trusts can enhance returns through gearing. This can boost a Trust’s returns when investments perform well, though losses can be magnified when investments lose value. This Trust does not currently employ gearing. Derivatives can be used to manage the Trust efficiently.</a:t>
            </a:r>
          </a:p>
          <a:p>
            <a:pPr marL="0" lvl="0" indent="0" defTabSz="925513">
              <a:spcBef>
                <a:spcPts val="600"/>
              </a:spcBef>
              <a:spcAft>
                <a:spcPts val="0"/>
              </a:spcAft>
              <a:buClr>
                <a:srgbClr val="003781"/>
              </a:buClr>
              <a:buNone/>
              <a:defRPr/>
            </a:pPr>
            <a:r>
              <a:rPr lang="en-GB" sz="1050" dirty="0">
                <a:solidFill>
                  <a:srgbClr val="000000"/>
                </a:solidFill>
              </a:rPr>
              <a:t>The views and opinions expressed herein, which are subject to change without notice, are those of the issuer and/or its affiliated companies at the time of publication. The data used is derived from various sources, and assumed to be correct and reliable, but it has not been independently verified; its accuracy or completeness is not guaranteed and no liability is assumed for any direct or consequential losses arising from its use, unless caused by gross negligence or wilful misconduct. The conditions of any underlying offer or contract that may have been, or will be, made or concluded, shall prevail.</a:t>
            </a:r>
          </a:p>
          <a:p>
            <a:pPr marL="0" lvl="0" indent="0" defTabSz="925513">
              <a:spcBef>
                <a:spcPts val="600"/>
              </a:spcBef>
              <a:spcAft>
                <a:spcPts val="0"/>
              </a:spcAft>
              <a:buClr>
                <a:srgbClr val="003781"/>
              </a:buClr>
              <a:buNone/>
              <a:defRPr/>
            </a:pPr>
            <a:r>
              <a:rPr lang="en-GB" sz="1050" dirty="0">
                <a:solidFill>
                  <a:srgbClr val="000000"/>
                </a:solidFill>
              </a:rPr>
              <a:t>Except for products investing exclusively in the UK, currency exposure exists in all funds. These funds will suffer a negative impact if sterling rises in value relative to the currencies in which the investments are made. </a:t>
            </a:r>
          </a:p>
          <a:p>
            <a:pPr marL="0" lvl="0" indent="0" defTabSz="925513">
              <a:spcBef>
                <a:spcPts val="600"/>
              </a:spcBef>
              <a:spcAft>
                <a:spcPts val="0"/>
              </a:spcAft>
              <a:buClr>
                <a:srgbClr val="003781"/>
              </a:buClr>
              <a:buNone/>
              <a:defRPr/>
            </a:pPr>
            <a:r>
              <a:rPr lang="en-US" sz="1050" dirty="0">
                <a:solidFill>
                  <a:srgbClr val="000000"/>
                </a:solidFill>
              </a:rPr>
              <a:t>From 25 July 2022, discretionary portfolio management services formerly provided to Allianz Technology Trust PLC (the “Company”) by Allianz Global Investors (“AllianzGI”) have been delegated to Voya Investment Management Co. LLC (“Voya IM”). All members of the former AllianzGI Global Technology Team transferred to Voya IM and continue to manage the Company’s portfolio. It is anticipated that there will be no change to the investment process. AllianzGI will remain the Company’s AIFM (Alternative Investment Fund Manager), providing company secretarial, administration and sales and marketing services.</a:t>
            </a:r>
            <a:endParaRPr lang="en-GB" sz="1050" dirty="0">
              <a:solidFill>
                <a:srgbClr val="000000"/>
              </a:solidFill>
            </a:endParaRPr>
          </a:p>
          <a:p>
            <a:pPr marL="0" lvl="0" indent="0" defTabSz="925513">
              <a:spcBef>
                <a:spcPts val="600"/>
              </a:spcBef>
              <a:spcAft>
                <a:spcPts val="0"/>
              </a:spcAft>
              <a:buClr>
                <a:srgbClr val="003781"/>
              </a:buClr>
              <a:buNone/>
              <a:defRPr/>
            </a:pPr>
            <a:r>
              <a:rPr lang="en-GB" sz="1050" dirty="0">
                <a:solidFill>
                  <a:srgbClr val="000000"/>
                </a:solidFill>
              </a:rPr>
              <a:t>All data source Allianz Global Investors as at 31.03.24 unless otherwise stated. </a:t>
            </a:r>
            <a:r>
              <a:rPr lang="en-US" sz="1050" dirty="0">
                <a:solidFill>
                  <a:srgbClr val="000000"/>
                </a:solidFill>
              </a:rPr>
              <a:t>For further information contact the issuer at the address indicated below. This is a marketing communication issued by Allianz Global Investors UK Limited, an investment company, incorporated in the United Kingdom, with its registered office at 199 Bishopsgate, London, EC2M 3TY, </a:t>
            </a:r>
            <a:r>
              <a:rPr lang="en-US" sz="1050" dirty="0">
                <a:solidFill>
                  <a:srgbClr val="000000"/>
                </a:solidFill>
                <a:hlinkClick r:id="rId3"/>
              </a:rPr>
              <a:t>www.allianzglobalinvestors.co.uk</a:t>
            </a:r>
            <a:r>
              <a:rPr lang="en-US" sz="1050" dirty="0">
                <a:solidFill>
                  <a:srgbClr val="000000"/>
                </a:solidFill>
              </a:rPr>
              <a:t>. Allianz Global Investors UK Limited company number 11516839 is </a:t>
            </a:r>
            <a:r>
              <a:rPr lang="en-US" sz="1050" dirty="0" err="1">
                <a:solidFill>
                  <a:srgbClr val="000000"/>
                </a:solidFill>
              </a:rPr>
              <a:t>authorised</a:t>
            </a:r>
            <a:r>
              <a:rPr lang="en-US" sz="1050" dirty="0">
                <a:solidFill>
                  <a:srgbClr val="000000"/>
                </a:solidFill>
              </a:rPr>
              <a:t> and regulated by the Financial Conduct Authority. Details about the extent of our regulation are available from us on request and on the Financial Conduct Authority's website (</a:t>
            </a:r>
            <a:r>
              <a:rPr lang="en-US" sz="1050" dirty="0">
                <a:solidFill>
                  <a:srgbClr val="000000"/>
                </a:solidFill>
                <a:hlinkClick r:id="rId4"/>
              </a:rPr>
              <a:t>www.fca.org.uk</a:t>
            </a:r>
            <a:r>
              <a:rPr lang="en-US" sz="1050" dirty="0">
                <a:solidFill>
                  <a:srgbClr val="000000"/>
                </a:solidFill>
              </a:rPr>
              <a:t>). The duplication, publication, or transmission of the contents, irrespective of the form, is not permitted; except for the case of explicit permission by Allianz Global Investors UK Limited. Allianz Technology Trust PLC is incorporated in England and Wales. (Company registration no. 3117355). Registered Office: 199 Bishopsgate, London, EC2M 3TY.</a:t>
            </a:r>
            <a:endParaRPr lang="en-GB" sz="1050" dirty="0">
              <a:solidFill>
                <a:srgbClr val="000000"/>
              </a:solidFill>
            </a:endParaRPr>
          </a:p>
        </p:txBody>
      </p:sp>
      <p:sp>
        <p:nvSpPr>
          <p:cNvPr id="3" name="Title 2"/>
          <p:cNvSpPr>
            <a:spLocks noGrp="1"/>
          </p:cNvSpPr>
          <p:nvPr>
            <p:ph type="title"/>
          </p:nvPr>
        </p:nvSpPr>
        <p:spPr/>
        <p:txBody>
          <a:bodyPr/>
          <a:lstStyle/>
          <a:p>
            <a:r>
              <a:rPr lang="en-GB" dirty="0"/>
              <a:t>Disclaimer</a:t>
            </a:r>
          </a:p>
        </p:txBody>
      </p:sp>
    </p:spTree>
    <p:extLst>
      <p:ext uri="{BB962C8B-B14F-4D97-AF65-F5344CB8AC3E}">
        <p14:creationId xmlns:p14="http://schemas.microsoft.com/office/powerpoint/2010/main" val="4035957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BE1A960-3098-47A2-6071-0029D44584F0}"/>
              </a:ext>
            </a:extLst>
          </p:cNvPr>
          <p:cNvSpPr>
            <a:spLocks noGrp="1"/>
          </p:cNvSpPr>
          <p:nvPr>
            <p:ph type="body" sz="quarter" idx="13"/>
          </p:nvPr>
        </p:nvSpPr>
        <p:spPr>
          <a:xfrm>
            <a:off x="324001" y="3584683"/>
            <a:ext cx="2858582" cy="215444"/>
          </a:xfrm>
        </p:spPr>
        <p:txBody>
          <a:bodyPr/>
          <a:lstStyle/>
          <a:p>
            <a:r>
              <a:rPr lang="en-GB" dirty="0">
                <a:solidFill>
                  <a:schemeClr val="tx2"/>
                </a:solidFill>
              </a:rPr>
              <a:t>April 2024</a:t>
            </a:r>
          </a:p>
        </p:txBody>
      </p:sp>
      <p:sp>
        <p:nvSpPr>
          <p:cNvPr id="10" name="Text Placeholder 9">
            <a:extLst>
              <a:ext uri="{FF2B5EF4-FFF2-40B4-BE49-F238E27FC236}">
                <a16:creationId xmlns:a16="http://schemas.microsoft.com/office/drawing/2014/main" id="{C1DE708E-69DA-B313-1E9D-DCA41FC416DB}"/>
              </a:ext>
            </a:extLst>
          </p:cNvPr>
          <p:cNvSpPr>
            <a:spLocks noGrp="1"/>
          </p:cNvSpPr>
          <p:nvPr>
            <p:ph type="body" sz="quarter" idx="14"/>
          </p:nvPr>
        </p:nvSpPr>
        <p:spPr>
          <a:xfrm>
            <a:off x="324000" y="3310365"/>
            <a:ext cx="2858581" cy="215444"/>
          </a:xfrm>
        </p:spPr>
        <p:txBody>
          <a:bodyPr/>
          <a:lstStyle/>
          <a:p>
            <a:r>
              <a:rPr lang="en-GB" dirty="0">
                <a:solidFill>
                  <a:schemeClr val="tx2"/>
                </a:solidFill>
              </a:rPr>
              <a:t>Annual General Meeting</a:t>
            </a:r>
          </a:p>
        </p:txBody>
      </p:sp>
      <p:sp>
        <p:nvSpPr>
          <p:cNvPr id="11" name="Text Placeholder 10">
            <a:extLst>
              <a:ext uri="{FF2B5EF4-FFF2-40B4-BE49-F238E27FC236}">
                <a16:creationId xmlns:a16="http://schemas.microsoft.com/office/drawing/2014/main" id="{1B8963BA-2533-C89F-DDF8-86222334FF42}"/>
              </a:ext>
            </a:extLst>
          </p:cNvPr>
          <p:cNvSpPr>
            <a:spLocks noGrp="1"/>
          </p:cNvSpPr>
          <p:nvPr>
            <p:ph type="body" sz="quarter" idx="15"/>
          </p:nvPr>
        </p:nvSpPr>
        <p:spPr>
          <a:xfrm>
            <a:off x="324002" y="1458915"/>
            <a:ext cx="3781834" cy="1661993"/>
          </a:xfrm>
        </p:spPr>
        <p:txBody>
          <a:bodyPr/>
          <a:lstStyle/>
          <a:p>
            <a:r>
              <a:rPr lang="en-US" dirty="0">
                <a:solidFill>
                  <a:schemeClr val="tx2"/>
                </a:solidFill>
              </a:rPr>
              <a:t>Allianz Technology</a:t>
            </a:r>
            <a:br>
              <a:rPr lang="en-US" dirty="0">
                <a:solidFill>
                  <a:schemeClr val="tx2"/>
                </a:solidFill>
              </a:rPr>
            </a:br>
            <a:r>
              <a:rPr lang="en-US" dirty="0">
                <a:solidFill>
                  <a:schemeClr val="tx2"/>
                </a:solidFill>
              </a:rPr>
              <a:t>Trust PLC</a:t>
            </a:r>
          </a:p>
        </p:txBody>
      </p:sp>
      <p:sp>
        <p:nvSpPr>
          <p:cNvPr id="2" name="Eckige Klammer links/rechts 37">
            <a:extLst>
              <a:ext uri="{FF2B5EF4-FFF2-40B4-BE49-F238E27FC236}">
                <a16:creationId xmlns:a16="http://schemas.microsoft.com/office/drawing/2014/main" id="{A78ACC9B-02F5-8B22-7C3D-841E90C29D2C}"/>
              </a:ext>
            </a:extLst>
          </p:cNvPr>
          <p:cNvSpPr/>
          <p:nvPr/>
        </p:nvSpPr>
        <p:spPr bwMode="gray">
          <a:xfrm rot="16200000">
            <a:off x="1563443" y="-751406"/>
            <a:ext cx="370540" cy="2858583"/>
          </a:xfrm>
          <a:prstGeom prst="bracketPair">
            <a:avLst>
              <a:gd name="adj" fmla="val 0"/>
            </a:avLst>
          </a:prstGeom>
          <a:noFill/>
          <a:ln w="28575" cap="flat" cmpd="sng" algn="ctr">
            <a:noFill/>
            <a:prstDash val="solid"/>
            <a:round/>
            <a:headEnd type="none" w="med" len="med"/>
            <a:tailEnd type="none" w="med" len="med"/>
          </a:ln>
          <a:effectLst/>
        </p:spPr>
        <p:txBody>
          <a:bodyPr vert="vert" wrap="square" lIns="92038" tIns="0" rIns="92038" bIns="0" rtlCol="0" anchor="ctr">
            <a:spAutoFit/>
          </a:bodyPr>
          <a:lstStyle/>
          <a:p>
            <a:pPr marL="0" marR="0" lvl="0" indent="0" algn="ctr" defTabSz="914400" rtl="0" eaLnBrk="1" fontAlgn="base" latinLnBrk="0" hangingPunct="1">
              <a:lnSpc>
                <a:spcPct val="100000"/>
              </a:lnSpc>
              <a:spcBef>
                <a:spcPts val="360"/>
              </a:spcBef>
              <a:spcAft>
                <a:spcPts val="360"/>
              </a:spcAft>
              <a:buClr>
                <a:srgbClr val="003781"/>
              </a:buClr>
              <a:buSzTx/>
              <a:buFont typeface="Wingdings" panose="05000000000000000000" pitchFamily="2" charset="2"/>
              <a:buNone/>
              <a:tabLst/>
              <a:defRPr/>
            </a:pPr>
            <a:r>
              <a:rPr kumimoji="0" lang="en-US" sz="1200" b="0" i="0" u="none" strike="noStrike" kern="0" cap="none" spc="0" normalizeH="0" baseline="0" noProof="0" dirty="0">
                <a:ln>
                  <a:noFill/>
                </a:ln>
                <a:solidFill>
                  <a:srgbClr val="003781"/>
                </a:solidFill>
                <a:effectLst/>
                <a:uLnTx/>
                <a:uFillTx/>
                <a:latin typeface="Arial"/>
                <a:ea typeface="+mn-ea"/>
                <a:cs typeface="+mn-cs"/>
              </a:rPr>
              <a:t>                           </a:t>
            </a:r>
            <a:endParaRPr kumimoji="0" lang="en-US" sz="1200" b="1" i="0" u="none" strike="noStrike" kern="0" cap="none" spc="0" normalizeH="0" baseline="0" noProof="0" dirty="0">
              <a:ln>
                <a:noFill/>
              </a:ln>
              <a:solidFill>
                <a:srgbClr val="003781"/>
              </a:solidFill>
              <a:effectLst/>
              <a:uLnTx/>
              <a:uFillTx/>
              <a:latin typeface="Arial" panose="020B0604020202020204" pitchFamily="34" charset="0"/>
              <a:ea typeface="+mn-ea"/>
              <a:cs typeface="+mn-cs"/>
            </a:endParaRPr>
          </a:p>
        </p:txBody>
      </p:sp>
      <p:sp>
        <p:nvSpPr>
          <p:cNvPr id="4" name="Text Placeholder 3">
            <a:extLst>
              <a:ext uri="{FF2B5EF4-FFF2-40B4-BE49-F238E27FC236}">
                <a16:creationId xmlns:a16="http://schemas.microsoft.com/office/drawing/2014/main" id="{B1A2E2FC-C86E-4F71-E474-AD22EAAF1F22}"/>
              </a:ext>
            </a:extLst>
          </p:cNvPr>
          <p:cNvSpPr txBox="1">
            <a:spLocks/>
          </p:cNvSpPr>
          <p:nvPr/>
        </p:nvSpPr>
        <p:spPr>
          <a:xfrm>
            <a:off x="1276952" y="6082484"/>
            <a:ext cx="2116310" cy="284882"/>
          </a:xfrm>
          <a:prstGeom prst="rect">
            <a:avLst/>
          </a:prstGeom>
        </p:spPr>
        <p:txBody>
          <a:bodyPr anchor="b"/>
          <a:lstStyle>
            <a:lvl1pPr marL="171450" marR="0" indent="-171450" algn="l" defTabSz="914400" rtl="0" eaLnBrk="1" fontAlgn="base" latinLnBrk="0" hangingPunct="1">
              <a:lnSpc>
                <a:spcPct val="100000"/>
              </a:lnSpc>
              <a:spcBef>
                <a:spcPts val="360"/>
              </a:spcBef>
              <a:spcAft>
                <a:spcPts val="360"/>
              </a:spcAft>
              <a:buClr>
                <a:schemeClr val="tx2"/>
              </a:buClr>
              <a:buSzTx/>
              <a:buFont typeface="Wingdings" panose="05000000000000000000" pitchFamily="2" charset="2"/>
              <a:buChar char="§"/>
              <a:tabLst>
                <a:tab pos="179388" algn="l"/>
              </a:tabLst>
              <a:defRPr sz="1200" baseline="0">
                <a:solidFill>
                  <a:schemeClr val="tx1"/>
                </a:solidFill>
                <a:latin typeface="Arial" panose="020B0604020202020204" pitchFamily="34" charset="0"/>
                <a:ea typeface="+mn-ea"/>
                <a:cs typeface="+mn-cs"/>
              </a:defRPr>
            </a:lvl1pPr>
            <a:lvl2pPr marL="3556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2pPr>
            <a:lvl3pPr marL="531812"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3pPr>
            <a:lvl4pPr marL="711200" indent="-171450"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4pPr>
            <a:lvl5pPr marL="900113" indent="-179388" algn="l" rtl="0" eaLnBrk="1" fontAlgn="base" hangingPunct="1">
              <a:lnSpc>
                <a:spcPct val="100000"/>
              </a:lnSpc>
              <a:spcBef>
                <a:spcPts val="360"/>
              </a:spcBef>
              <a:spcAft>
                <a:spcPts val="360"/>
              </a:spcAft>
              <a:buClr>
                <a:schemeClr val="tx2"/>
              </a:buClr>
              <a:buFont typeface="Arial" panose="020B0604020202020204" pitchFamily="34" charset="0"/>
              <a:buChar char="-"/>
              <a:tabLst>
                <a:tab pos="182563" algn="l"/>
              </a:tabLst>
              <a:defRPr sz="1200" baseline="0">
                <a:solidFill>
                  <a:schemeClr val="tx1"/>
                </a:solidFill>
                <a:latin typeface="Arial" panose="020B0604020202020204" pitchFamily="34" charset="0"/>
              </a:defRPr>
            </a:lvl5pPr>
            <a:lvl6pPr marL="11350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6pPr>
            <a:lvl7pPr marL="15922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7pPr>
            <a:lvl8pPr marL="20494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8pPr>
            <a:lvl9pPr marL="2506663" indent="-128588" algn="l" rtl="0" eaLnBrk="1" fontAlgn="base" hangingPunct="1">
              <a:spcBef>
                <a:spcPct val="25000"/>
              </a:spcBef>
              <a:spcAft>
                <a:spcPct val="25000"/>
              </a:spcAft>
              <a:buClr>
                <a:schemeClr val="tx2"/>
              </a:buClr>
              <a:buChar char="-"/>
              <a:tabLst>
                <a:tab pos="182563" algn="l"/>
              </a:tabLst>
              <a:defRPr sz="1400">
                <a:solidFill>
                  <a:schemeClr val="tx1"/>
                </a:solidFill>
                <a:latin typeface="+mn-lt"/>
              </a:defRPr>
            </a:lvl9pPr>
          </a:lstStyle>
          <a:p>
            <a:pPr marL="0" marR="0" lvl="0" indent="0" algn="l" defTabSz="914400" rtl="0" eaLnBrk="1" fontAlgn="base" latinLnBrk="0" hangingPunct="1">
              <a:lnSpc>
                <a:spcPct val="100000"/>
              </a:lnSpc>
              <a:spcBef>
                <a:spcPts val="360"/>
              </a:spcBef>
              <a:spcAft>
                <a:spcPts val="150"/>
              </a:spcAft>
              <a:buClr>
                <a:srgbClr val="003781"/>
              </a:buClr>
              <a:buSzTx/>
              <a:buFont typeface="Wingdings" panose="05000000000000000000" pitchFamily="2" charset="2"/>
              <a:buNone/>
              <a:tabLst>
                <a:tab pos="179388" algn="l"/>
              </a:tabLst>
              <a:defRPr/>
            </a:pPr>
            <a:r>
              <a:rPr kumimoji="0" lang="en-US" sz="800" b="0" i="0" u="none" strike="noStrike" kern="0" cap="none" spc="0" normalizeH="0" baseline="0" noProof="0" dirty="0">
                <a:ln>
                  <a:noFill/>
                </a:ln>
                <a:solidFill>
                  <a:srgbClr val="000000"/>
                </a:solidFill>
                <a:effectLst/>
                <a:uLnTx/>
                <a:uFillTx/>
                <a:latin typeface="Arial Narrow" panose="020B0606020202030204" pitchFamily="34" charset="0"/>
                <a:ea typeface="+mn-ea"/>
                <a:cs typeface="Arial" panose="020B0604020202020204" pitchFamily="34" charset="0"/>
              </a:rPr>
              <a:t>A ranking, a rating or an award provides no indicator of future performance and is not constant over time</a:t>
            </a:r>
            <a:endParaRPr kumimoji="0" lang="en-GB" sz="800" b="0" i="0" u="none" strike="noStrike" kern="0" cap="none" spc="0" normalizeH="0" baseline="0" noProof="0" dirty="0">
              <a:ln>
                <a:noFill/>
              </a:ln>
              <a:solidFill>
                <a:srgbClr val="000000"/>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41880904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UID" val="218230"/>
</p:tagLst>
</file>

<file path=ppt/tags/tag62.xml><?xml version="1.0" encoding="utf-8"?>
<p:tagLst xmlns:a="http://schemas.openxmlformats.org/drawingml/2006/main" xmlns:r="http://schemas.openxmlformats.org/officeDocument/2006/relationships" xmlns:p="http://schemas.openxmlformats.org/presentationml/2006/main">
  <p:tag name="AFSPANMODE" val="span"/>
</p:tagLst>
</file>

<file path=ppt/tags/tag63.xml><?xml version="1.0" encoding="utf-8"?>
<p:tagLst xmlns:a="http://schemas.openxmlformats.org/drawingml/2006/main" xmlns:r="http://schemas.openxmlformats.org/officeDocument/2006/relationships" xmlns:p="http://schemas.openxmlformats.org/presentationml/2006/main">
  <p:tag name="AFSPANMODE" val="span"/>
</p:tagLst>
</file>

<file path=ppt/tags/tag64.xml><?xml version="1.0" encoding="utf-8"?>
<p:tagLst xmlns:a="http://schemas.openxmlformats.org/drawingml/2006/main" xmlns:r="http://schemas.openxmlformats.org/officeDocument/2006/relationships" xmlns:p="http://schemas.openxmlformats.org/presentationml/2006/main">
  <p:tag name="UID" val="47655"/>
</p:tagLst>
</file>

<file path=ppt/tags/tag65.xml><?xml version="1.0" encoding="utf-8"?>
<p:tagLst xmlns:a="http://schemas.openxmlformats.org/drawingml/2006/main" xmlns:r="http://schemas.openxmlformats.org/officeDocument/2006/relationships" xmlns:p="http://schemas.openxmlformats.org/presentationml/2006/main">
  <p:tag name="UID" val="218230"/>
</p:tagLst>
</file>

<file path=ppt/tags/tag66.xml><?xml version="1.0" encoding="utf-8"?>
<p:tagLst xmlns:a="http://schemas.openxmlformats.org/drawingml/2006/main" xmlns:r="http://schemas.openxmlformats.org/officeDocument/2006/relationships" xmlns:p="http://schemas.openxmlformats.org/presentationml/2006/main">
  <p:tag name="UID" val="222442"/>
</p:tagLst>
</file>

<file path=ppt/tags/tag67.xml><?xml version="1.0" encoding="utf-8"?>
<p:tagLst xmlns:a="http://schemas.openxmlformats.org/drawingml/2006/main" xmlns:r="http://schemas.openxmlformats.org/officeDocument/2006/relationships" xmlns:p="http://schemas.openxmlformats.org/presentationml/2006/main">
  <p:tag name="AFSPANMODE" val="span"/>
</p:tagLst>
</file>

<file path=ppt/tags/tag68.xml><?xml version="1.0" encoding="utf-8"?>
<p:tagLst xmlns:a="http://schemas.openxmlformats.org/drawingml/2006/main" xmlns:r="http://schemas.openxmlformats.org/officeDocument/2006/relationships" xmlns:p="http://schemas.openxmlformats.org/presentationml/2006/main">
  <p:tag name="UID" val="44371"/>
</p:tagLst>
</file>

<file path=ppt/tags/tag69.xml><?xml version="1.0" encoding="utf-8"?>
<p:tagLst xmlns:a="http://schemas.openxmlformats.org/drawingml/2006/main" xmlns:r="http://schemas.openxmlformats.org/officeDocument/2006/relationships" xmlns:p="http://schemas.openxmlformats.org/presentationml/2006/main">
  <p:tag name="AFSPANMODE" val="span"/>
</p:tagLst>
</file>

<file path=ppt/tags/tag70.xml><?xml version="1.0" encoding="utf-8"?>
<p:tagLst xmlns:a="http://schemas.openxmlformats.org/drawingml/2006/main" xmlns:r="http://schemas.openxmlformats.org/officeDocument/2006/relationships" xmlns:p="http://schemas.openxmlformats.org/presentationml/2006/main">
  <p:tag name="UID" val="218230"/>
</p:tagLst>
</file>

<file path=ppt/tags/tag71.xml><?xml version="1.0" encoding="utf-8"?>
<p:tagLst xmlns:a="http://schemas.openxmlformats.org/drawingml/2006/main" xmlns:r="http://schemas.openxmlformats.org/officeDocument/2006/relationships" xmlns:p="http://schemas.openxmlformats.org/presentationml/2006/main">
  <p:tag name="EASYCOUNT" val=";53."/>
</p:tagLst>
</file>

<file path=ppt/tags/tag72.xml><?xml version="1.0" encoding="utf-8"?>
<p:tagLst xmlns:a="http://schemas.openxmlformats.org/drawingml/2006/main" xmlns:r="http://schemas.openxmlformats.org/officeDocument/2006/relationships" xmlns:p="http://schemas.openxmlformats.org/presentationml/2006/main">
  <p:tag name="EASYCOUNT" val=";53."/>
</p:tagLst>
</file>

<file path=ppt/tags/tag73.xml><?xml version="1.0" encoding="utf-8"?>
<p:tagLst xmlns:a="http://schemas.openxmlformats.org/drawingml/2006/main" xmlns:r="http://schemas.openxmlformats.org/officeDocument/2006/relationships" xmlns:p="http://schemas.openxmlformats.org/presentationml/2006/main">
  <p:tag name="EASYCOUNT" val=";53."/>
</p:tagLst>
</file>

<file path=ppt/tags/tag74.xml><?xml version="1.0" encoding="utf-8"?>
<p:tagLst xmlns:a="http://schemas.openxmlformats.org/drawingml/2006/main" xmlns:r="http://schemas.openxmlformats.org/officeDocument/2006/relationships" xmlns:p="http://schemas.openxmlformats.org/presentationml/2006/main">
  <p:tag name="EASYCOUNT" val=";53."/>
</p:tagLst>
</file>

<file path=ppt/tags/tag75.xml><?xml version="1.0" encoding="utf-8"?>
<p:tagLst xmlns:a="http://schemas.openxmlformats.org/drawingml/2006/main" xmlns:r="http://schemas.openxmlformats.org/officeDocument/2006/relationships" xmlns:p="http://schemas.openxmlformats.org/presentationml/2006/main">
  <p:tag name="AFSPANMODE" val="span"/>
</p:tagLst>
</file>

<file path=ppt/tags/tag76.xml><?xml version="1.0" encoding="utf-8"?>
<p:tagLst xmlns:a="http://schemas.openxmlformats.org/drawingml/2006/main" xmlns:r="http://schemas.openxmlformats.org/officeDocument/2006/relationships" xmlns:p="http://schemas.openxmlformats.org/presentationml/2006/main">
  <p:tag name="AFSPANMODE" val="span"/>
</p:tagLst>
</file>

<file path=ppt/tags/tag77.xml><?xml version="1.0" encoding="utf-8"?>
<p:tagLst xmlns:a="http://schemas.openxmlformats.org/drawingml/2006/main" xmlns:r="http://schemas.openxmlformats.org/officeDocument/2006/relationships" xmlns:p="http://schemas.openxmlformats.org/presentationml/2006/main">
  <p:tag name="AFSPANMODE" val="span"/>
</p:tagLst>
</file>

<file path=ppt/tags/tag78.xml><?xml version="1.0" encoding="utf-8"?>
<p:tagLst xmlns:a="http://schemas.openxmlformats.org/drawingml/2006/main" xmlns:r="http://schemas.openxmlformats.org/officeDocument/2006/relationships" xmlns:p="http://schemas.openxmlformats.org/presentationml/2006/main">
  <p:tag name="UID" val="222441"/>
</p:tagLst>
</file>

<file path=ppt/tags/tag79.xml><?xml version="1.0" encoding="utf-8"?>
<p:tagLst xmlns:a="http://schemas.openxmlformats.org/drawingml/2006/main" xmlns:r="http://schemas.openxmlformats.org/officeDocument/2006/relationships" xmlns:p="http://schemas.openxmlformats.org/presentationml/2006/main">
  <p:tag name="AFSPANMODE" val="span"/>
</p:tagLst>
</file>

<file path=ppt/tags/tag80.xml><?xml version="1.0" encoding="utf-8"?>
<p:tagLst xmlns:a="http://schemas.openxmlformats.org/drawingml/2006/main" xmlns:r="http://schemas.openxmlformats.org/officeDocument/2006/relationships" xmlns:p="http://schemas.openxmlformats.org/presentationml/2006/main">
  <p:tag name="AFSPANMODE" val="span"/>
</p:tagLst>
</file>

<file path=ppt/tags/tag81.xml><?xml version="1.0" encoding="utf-8"?>
<p:tagLst xmlns:a="http://schemas.openxmlformats.org/drawingml/2006/main" xmlns:r="http://schemas.openxmlformats.org/officeDocument/2006/relationships" xmlns:p="http://schemas.openxmlformats.org/presentationml/2006/main">
  <p:tag name="AFSPANMODE" val="span"/>
</p:tagLst>
</file>

<file path=ppt/tags/tag82.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English_DINA4_title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theme>
</file>

<file path=ppt/theme/theme2.xml><?xml version="1.0" encoding="utf-8"?>
<a:theme xmlns:a="http://schemas.openxmlformats.org/drawingml/2006/main" name="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3.xml><?xml version="1.0" encoding="utf-8"?>
<a:theme xmlns:a="http://schemas.openxmlformats.org/drawingml/2006/main" name="9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4.xml><?xml version="1.0" encoding="utf-8"?>
<a:theme xmlns:a="http://schemas.openxmlformats.org/drawingml/2006/main" name="8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5.xml><?xml version="1.0" encoding="utf-8"?>
<a:theme xmlns:a="http://schemas.openxmlformats.org/drawingml/2006/main" name="7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6.xml><?xml version="1.0" encoding="utf-8"?>
<a:theme xmlns:a="http://schemas.openxmlformats.org/drawingml/2006/main" name="Master_English_US_standard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Presentation7" id="{BB8BA46E-84AB-4252-9074-5C21B30D1576}" vid="{5454DCAB-B836-4BD7-8BE0-FF585370E4E0}"/>
    </a:ext>
  </a:extLst>
</a:theme>
</file>

<file path=ppt/theme/theme7.xml><?xml version="1.0" encoding="utf-8"?>
<a:theme xmlns:a="http://schemas.openxmlformats.org/drawingml/2006/main" name="6_Master_English_US_standard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Presentation7" id="{BB8BA46E-84AB-4252-9074-5C21B30D1576}" vid="{5454DCAB-B836-4BD7-8BE0-FF585370E4E0}"/>
    </a:ext>
  </a:extLst>
</a:theme>
</file>

<file path=ppt/theme/theme8.xml><?xml version="1.0" encoding="utf-8"?>
<a:theme xmlns:a="http://schemas.openxmlformats.org/drawingml/2006/main" name="1_English_DINA4_title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theme>
</file>

<file path=ppt/theme/theme9.xml><?xml version="1.0" encoding="utf-8"?>
<a:theme xmlns:a="http://schemas.openxmlformats.org/drawingml/2006/main" name="2_English_DINA4_title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lnSpc>
            <a:spcPct val="110000"/>
          </a:lnSpc>
          <a:spcBef>
            <a:spcPct val="50000"/>
          </a:spcBef>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theme>
</file>

<file path=ppt/theme/theme10.xml><?xml version="1.0" encoding="utf-8"?>
<a:theme xmlns:a="http://schemas.openxmlformats.org/drawingml/2006/main" name="1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11.xml><?xml version="1.0" encoding="utf-8"?>
<a:theme xmlns:a="http://schemas.openxmlformats.org/drawingml/2006/main" name="2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12.xml><?xml version="1.0" encoding="utf-8"?>
<a:theme xmlns:a="http://schemas.openxmlformats.org/drawingml/2006/main" name="1_Master_English_US_standard_template_AllianzGI_05-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Presentation7" id="{BB8BA46E-84AB-4252-9074-5C21B30D1576}" vid="{5454DCAB-B836-4BD7-8BE0-FF585370E4E0}"/>
    </a:ext>
  </a:extLst>
</a:theme>
</file>

<file path=ppt/theme/theme13.xml><?xml version="1.0" encoding="utf-8"?>
<a:theme xmlns:a="http://schemas.openxmlformats.org/drawingml/2006/main" name="3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14.xml><?xml version="1.0" encoding="utf-8"?>
<a:theme xmlns:a="http://schemas.openxmlformats.org/drawingml/2006/main" name="4_English_DINA4_master_template_AllianzGI_12-18">
  <a:themeElements>
    <a:clrScheme name="AllianzGI">
      <a:dk1>
        <a:srgbClr val="000000"/>
      </a:dk1>
      <a:lt1>
        <a:srgbClr val="FFFFFF"/>
      </a:lt1>
      <a:dk2>
        <a:srgbClr val="003781"/>
      </a:dk2>
      <a:lt2>
        <a:srgbClr val="9E5330"/>
      </a:lt2>
      <a:accent1>
        <a:srgbClr val="964661"/>
      </a:accent1>
      <a:accent2>
        <a:srgbClr val="7E5475"/>
      </a:accent2>
      <a:accent3>
        <a:srgbClr val="007396"/>
      </a:accent3>
      <a:accent4>
        <a:srgbClr val="275D38"/>
      </a:accent4>
      <a:accent5>
        <a:srgbClr val="2A5B6C"/>
      </a:accent5>
      <a:accent6>
        <a:srgbClr val="D0822F"/>
      </a:accent6>
      <a:hlink>
        <a:srgbClr val="003781"/>
      </a:hlink>
      <a:folHlink>
        <a:srgbClr val="7F7F7F"/>
      </a:folHlink>
    </a:clrScheme>
    <a:fontScheme name="AllianzGI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26295"/>
        </a:solidFill>
        <a:ln w="6350" cap="flat" cmpd="sng" algn="ctr">
          <a:noFill/>
          <a:prstDash val="solid"/>
          <a:round/>
          <a:headEnd type="none" w="med" len="med"/>
          <a:tailEnd type="none" w="med" len="med"/>
        </a:ln>
        <a:effectLst/>
      </a:spPr>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defPPr marL="0" marR="0" indent="0" algn="l" defTabSz="914400" rtl="0" eaLnBrk="1" fontAlgn="base" latinLnBrk="0" hangingPunct="1">
          <a:spcAft>
            <a:spcPct val="25000"/>
          </a:spcAft>
          <a:buClr>
            <a:schemeClr val="tx2"/>
          </a:buClr>
          <a:buSzTx/>
          <a:buFont typeface="Wingdings" pitchFamily="2" charset="2"/>
          <a:buNone/>
          <a:tabLst/>
          <a:defRPr kumimoji="0" sz="1200" b="0" i="0" u="none" strike="noStrike" cap="none" normalizeH="0" baseline="0" dirty="0" err="1" smtClean="0">
            <a:ln>
              <a:noFill/>
            </a:ln>
            <a:solidFill>
              <a:schemeClr val="bg1"/>
            </a:solidFill>
            <a:effectLst/>
            <a:latin typeface="Arial" charset="0"/>
          </a:defRPr>
        </a:defPPr>
      </a:lstStyle>
    </a:spDef>
    <a:lnDef>
      <a:spPr bwMode="auto">
        <a:noFill/>
        <a:ln w="12700" cap="flat" cmpd="sng" algn="ctr">
          <a:solidFill>
            <a:srgbClr val="326295"/>
          </a:solidFill>
          <a:prstDash val="solid"/>
          <a:round/>
          <a:headEnd type="none" w="med" len="med"/>
          <a:tailEnd type="none" w="med" len="med"/>
        </a:ln>
        <a:effectLst/>
      </a:spPr>
      <a:bodyPr/>
      <a:lstStyle/>
    </a:lnDef>
    <a:txDef>
      <a:spPr>
        <a:noFill/>
      </a:spPr>
      <a:bodyPr wrap="square" lIns="0" tIns="0" rIns="0" bIns="0" rtlCol="0">
        <a:spAutoFit/>
      </a:bodyPr>
      <a:lstStyle>
        <a:defPPr algn="l">
          <a:spcBef>
            <a:spcPts val="360"/>
          </a:spcBef>
          <a:spcAft>
            <a:spcPts val="360"/>
          </a:spcAft>
          <a:buClr>
            <a:schemeClr val="tx2"/>
          </a:buClr>
          <a:tabLst/>
          <a:defRPr sz="1200" dirty="0" err="1" smtClean="0"/>
        </a:defPPr>
      </a:lstStyle>
    </a:txDef>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extLst>
    <a:ext uri="{05A4C25C-085E-4340-85A3-A5531E510DB2}">
      <thm15:themeFamily xmlns:thm15="http://schemas.microsoft.com/office/thememl/2012/main" name="English_DINA4_master_template_AllianzGI_12-18.pptx" id="{CDEE4DE8-D156-4041-88B7-F1AF7D53F079}" vid="{64EFBDB7-5F29-40FB-9F55-08F708B4ABC5}"/>
    </a:ext>
  </a:extLst>
</a:theme>
</file>

<file path=ppt/theme/theme1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theme>
</file>

<file path=ppt/theme/theme1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Gray">
      <a:srgbClr val="EDEDED"/>
    </a:custClr>
    <a:custClr name="Black 75%">
      <a:srgbClr val="4C4C4C"/>
    </a:custClr>
    <a:custClr name="Maron 70%">
      <a:srgbClr val="BB876E"/>
    </a:custClr>
    <a:custClr name="Corp Blue">
      <a:srgbClr val="326295"/>
    </a:custClr>
    <a:custClr name="Wine 70%">
      <a:srgbClr val="B57D90"/>
    </a:custClr>
    <a:custClr name="Plum 70%">
      <a:srgbClr val="A5879E"/>
    </a:custClr>
    <a:custClr name="Petrol 70%">
      <a:srgbClr val="4D9DB6"/>
    </a:custClr>
    <a:custClr name="Dark Green 70%">
      <a:srgbClr val="688E74"/>
    </a:custClr>
    <a:custClr name="Ocean 70%">
      <a:srgbClr val="6A8C98"/>
    </a:custClr>
    <a:custClr name="Butterscotch 70%">
      <a:srgbClr val="DEA86D"/>
    </a:custClr>
    <a:custClr name="Royal 100%">
      <a:srgbClr val="3583C9"/>
    </a:custClr>
    <a:custClr name="Black 60%">
      <a:srgbClr val="878787"/>
    </a:custClr>
    <a:custClr name="Maron 50%">
      <a:srgbClr val="CEA997"/>
    </a:custClr>
    <a:custClr name="Corp Blue 70%">
      <a:srgbClr val="7091B5"/>
    </a:custClr>
    <a:custClr name="Wine 50%">
      <a:srgbClr val="CAA2B0"/>
    </a:custClr>
    <a:custClr name="Plum 50%">
      <a:srgbClr val="BEA9BA"/>
    </a:custClr>
    <a:custClr name="Petrol 50%">
      <a:srgbClr val="80B9CB"/>
    </a:custClr>
    <a:custClr name="Dark Green 50%">
      <a:srgbClr val="93AE9C"/>
    </a:custClr>
    <a:custClr name="Ocean 50%">
      <a:srgbClr val="95ADB6"/>
    </a:custClr>
    <a:custClr name="Butterscotch 50%">
      <a:srgbClr val="E8C197"/>
    </a:custClr>
    <a:custClr name="Royal 50%">
      <a:srgbClr val="9AC1E4"/>
    </a:custClr>
    <a:custClr name="Black 40%">
      <a:srgbClr val="B2B2B2"/>
    </a:custClr>
    <a:custClr name="Orange 100%">
      <a:srgbClr val="E8610C"/>
    </a:custClr>
    <a:custClr name="Corp Blue 50%">
      <a:srgbClr val="99B1CA"/>
    </a:custClr>
    <a:custClr name="Berry 100%">
      <a:srgbClr val="861F41"/>
    </a:custClr>
    <a:custClr name="Purple 100%">
      <a:srgbClr val="6A2A5B"/>
    </a:custClr>
    <a:custClr name="Cyan 100%">
      <a:srgbClr val="0093B2"/>
    </a:custClr>
    <a:custClr name="Light Green 100%">
      <a:srgbClr val="007A33"/>
    </a:custClr>
    <a:custClr name="Steel 100%">
      <a:srgbClr val="6B8F9C"/>
    </a:custClr>
    <a:custClr name="Yellow 100%">
      <a:srgbClr val="F7A919"/>
    </a:custClr>
    <a:custClr name="Royal 20%">
      <a:srgbClr val="D7E6F4"/>
    </a:custClr>
    <a:custClr name="Black 20%">
      <a:srgbClr val="DADADA"/>
    </a:custClr>
    <a:custClr name="Orange 50%">
      <a:srgbClr val="F3B085"/>
    </a:custClr>
    <a:custClr name="Corp Blue 20%">
      <a:srgbClr val="D6E0EA"/>
    </a:custClr>
    <a:custClr name="Berry 50%">
      <a:srgbClr val="C28FA0"/>
    </a:custClr>
    <a:custClr name="Purple 50%">
      <a:srgbClr val="B594AD"/>
    </a:custClr>
    <a:custClr name="Cyan 50%">
      <a:srgbClr val="80C9D8"/>
    </a:custClr>
    <a:custClr name="Light Green 50%">
      <a:srgbClr val="80BC99"/>
    </a:custClr>
    <a:custClr name="Steel 50%">
      <a:srgbClr val="B5C7CD"/>
    </a:custClr>
    <a:custClr name="Yellow 50%">
      <a:srgbClr val="FBD48C"/>
    </a:custClr>
    <a:custClr name="Highlight Red">
      <a:srgbClr val="DD0031"/>
    </a:custClr>
    <a:custClr name="Highlight Green">
      <a:srgbClr val="007E62"/>
    </a:custClr>
    <a:custClr name="Orange 20%">
      <a:srgbClr val="FADFCE"/>
    </a:custClr>
    <a:custClr name="Dark Gray">
      <a:srgbClr val="3C3C3C"/>
    </a:custClr>
    <a:custClr name="Berry 20%">
      <a:srgbClr val="E7D2D9"/>
    </a:custClr>
    <a:custClr name="Purple 20%">
      <a:srgbClr val="E1D4DE"/>
    </a:custClr>
    <a:custClr name="Cyan 20%">
      <a:srgbClr val="CCE9F0"/>
    </a:custClr>
    <a:custClr name="Light Green 20%">
      <a:srgbClr val="CCE4D6"/>
    </a:custClr>
    <a:custClr name="Steel 20%">
      <a:srgbClr val="E1E9EB"/>
    </a:custClr>
    <a:custClr name="Yellow 20%">
      <a:srgbClr val="FDEED1"/>
    </a:custClr>
  </a:custClr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487D6F0D555D4E8733BAF13BD7D919" ma:contentTypeVersion="16" ma:contentTypeDescription="Create a new document." ma:contentTypeScope="" ma:versionID="4be056271a2ecf96dd5aa8bf7cf26233">
  <xsd:schema xmlns:xsd="http://www.w3.org/2001/XMLSchema" xmlns:xs="http://www.w3.org/2001/XMLSchema" xmlns:p="http://schemas.microsoft.com/office/2006/metadata/properties" xmlns:ns2="2088f789-2b6a-4021-b1a9-231efe992a93" xmlns:ns3="82b047f4-b12c-4294-a196-975ab2d1af56" targetNamespace="http://schemas.microsoft.com/office/2006/metadata/properties" ma:root="true" ma:fieldsID="330838982088ed556adf1b548bfb910f" ns2:_="" ns3:_="">
    <xsd:import namespace="2088f789-2b6a-4021-b1a9-231efe992a93"/>
    <xsd:import namespace="82b047f4-b12c-4294-a196-975ab2d1af56"/>
    <xsd:element name="properties">
      <xsd:complexType>
        <xsd:sequence>
          <xsd:element name="documentManagement">
            <xsd:complexType>
              <xsd:all>
                <xsd:element ref="ns3:fd4014056ecd469d948491749f9119a0" minOccurs="0"/>
                <xsd:element ref="ns3:TaxCatchAll" minOccurs="0"/>
                <xsd:element ref="ns3:k4e1c828ceaa42368f9451e53768eb72"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8f789-2b6a-4021-b1a9-231efe992a93"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description="" ma:hidden="true" ma:indexed="true" ma:internalName="MediaServiceObjectDetectorVersions"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87a1eaae-7a8c-4fb9-95e5-02576394bf43"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b047f4-b12c-4294-a196-975ab2d1af56" elementFormDefault="qualified">
    <xsd:import namespace="http://schemas.microsoft.com/office/2006/documentManagement/types"/>
    <xsd:import namespace="http://schemas.microsoft.com/office/infopath/2007/PartnerControls"/>
    <xsd:element name="fd4014056ecd469d948491749f9119a0" ma:index="9" nillable="true" ma:displayName="Legal Entity_0" ma:hidden="true" ma:internalName="fd4014056ecd469d948491749f9119a0">
      <xsd:simpleType>
        <xsd:restriction base="dms:Note"/>
      </xsd:simpleType>
    </xsd:element>
    <xsd:element name="TaxCatchAll" ma:index="10" nillable="true" ma:displayName="Taxonomy Catch All Column" ma:description="" ma:hidden="true" ma:list="{f2d4889a-e2e1-4453-8831-6ca54b1902cb}" ma:internalName="TaxCatchAll" ma:showField="CatchAllData" ma:web="82b047f4-b12c-4294-a196-975ab2d1af56">
      <xsd:complexType>
        <xsd:complexContent>
          <xsd:extension base="dms:MultiChoiceLookup">
            <xsd:sequence>
              <xsd:element name="Value" type="dms:Lookup" maxOccurs="unbounded" minOccurs="0" nillable="true"/>
            </xsd:sequence>
          </xsd:extension>
        </xsd:complexContent>
      </xsd:complexType>
    </xsd:element>
    <xsd:element name="k4e1c828ceaa42368f9451e53768eb72" ma:index="12" nillable="true" ma:displayName="Organizational Unit_0" ma:hidden="true" ma:internalName="k4e1c828ceaa42368f9451e53768eb72">
      <xsd:simpleType>
        <xsd:restriction base="dms:Note"/>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2b047f4-b12c-4294-a196-975ab2d1af56">
      <Value>2</Value>
      <Value>1</Value>
    </TaxCatchAll>
    <k4e1c828ceaa42368f9451e53768eb72 xmlns="82b047f4-b12c-4294-a196-975ab2d1af56" xsi:nil="true"/>
    <fd4014056ecd469d948491749f9119a0 xmlns="82b047f4-b12c-4294-a196-975ab2d1af56" xsi:nil="true"/>
    <lcf76f155ced4ddcb4097134ff3c332f xmlns="2088f789-2b6a-4021-b1a9-231efe992a93">
      <Terms xmlns="http://schemas.microsoft.com/office/infopath/2007/PartnerControls"/>
    </lcf76f155ced4ddcb4097134ff3c332f>
  </documentManagement>
</p:properties>
</file>

<file path=customXml/item4.xml><?xml version="1.0" encoding="utf-8"?>
<sisl xmlns:xsi="http://www.w3.org/2001/XMLSchema-instance" xmlns:xsd="http://www.w3.org/2001/XMLSchema" xmlns="http://www.boldonjames.com/2008/01/sie/internal/label" sislVersion="0" policy="3b465d2e-2285-4975-a59d-f56ded1e7838" origin="userSelected">
  <element uid="id_classification_newvalue1" value=""/>
  <element uid="id_markingvisibility_removefooter" value=""/>
</sisl>
</file>

<file path=customXml/itemProps1.xml><?xml version="1.0" encoding="utf-8"?>
<ds:datastoreItem xmlns:ds="http://schemas.openxmlformats.org/officeDocument/2006/customXml" ds:itemID="{E8CE62A0-E354-4CE6-9AD8-3A6E7026E7FA}">
  <ds:schemaRefs>
    <ds:schemaRef ds:uri="http://schemas.microsoft.com/sharepoint/v3/contenttype/forms"/>
  </ds:schemaRefs>
</ds:datastoreItem>
</file>

<file path=customXml/itemProps2.xml><?xml version="1.0" encoding="utf-8"?>
<ds:datastoreItem xmlns:ds="http://schemas.openxmlformats.org/officeDocument/2006/customXml" ds:itemID="{7EC87CE1-5E6C-4C3F-9C26-37A9012F01EF}"/>
</file>

<file path=customXml/itemProps3.xml><?xml version="1.0" encoding="utf-8"?>
<ds:datastoreItem xmlns:ds="http://schemas.openxmlformats.org/officeDocument/2006/customXml" ds:itemID="{B36EB77D-F486-427C-9E70-F4BF00D2CEEB}">
  <ds:schemaRefs>
    <ds:schemaRef ds:uri="http://schemas.microsoft.com/office/2006/metadata/properties"/>
    <ds:schemaRef ds:uri="http://schemas.microsoft.com/sharepoint/v3"/>
    <ds:schemaRef ds:uri="http://purl.org/dc/dcmitype/"/>
    <ds:schemaRef ds:uri="http://schemas.openxmlformats.org/package/2006/metadata/core-properties"/>
    <ds:schemaRef ds:uri="http://purl.org/dc/terms/"/>
    <ds:schemaRef ds:uri="http://schemas.microsoft.com/office/2006/documentManagement/types"/>
    <ds:schemaRef ds:uri="http://purl.org/dc/elements/1.1/"/>
    <ds:schemaRef ds:uri="http://www.w3.org/XML/1998/namespace"/>
    <ds:schemaRef ds:uri="http://schemas.microsoft.com/office/infopath/2007/PartnerControls"/>
  </ds:schemaRefs>
</ds:datastoreItem>
</file>

<file path=customXml/itemProps4.xml><?xml version="1.0" encoding="utf-8"?>
<ds:datastoreItem xmlns:ds="http://schemas.openxmlformats.org/officeDocument/2006/customXml" ds:itemID="{E74A7A5D-EB69-4B7D-93CA-D75B231B9652}">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English_DINA4_title_template_AllianzGI_05-18</Template>
  <TotalTime>0</TotalTime>
  <Words>7034</Words>
  <Application>Microsoft Office PowerPoint</Application>
  <PresentationFormat>A4 Paper (210x297 mm)</PresentationFormat>
  <Paragraphs>1003</Paragraphs>
  <Slides>41</Slides>
  <Notes>21</Notes>
  <HiddenSlides>0</HiddenSlides>
  <MMClips>0</MMClips>
  <ScaleCrop>false</ScaleCrop>
  <HeadingPairs>
    <vt:vector size="8" baseType="variant">
      <vt:variant>
        <vt:lpstr>Fonts Used</vt:lpstr>
      </vt:variant>
      <vt:variant>
        <vt:i4>5</vt:i4>
      </vt:variant>
      <vt:variant>
        <vt:lpstr>Theme</vt:lpstr>
      </vt:variant>
      <vt:variant>
        <vt:i4>14</vt:i4>
      </vt:variant>
      <vt:variant>
        <vt:lpstr>Embedded OLE Servers</vt:lpstr>
      </vt:variant>
      <vt:variant>
        <vt:i4>2</vt:i4>
      </vt:variant>
      <vt:variant>
        <vt:lpstr>Slide Titles</vt:lpstr>
      </vt:variant>
      <vt:variant>
        <vt:i4>41</vt:i4>
      </vt:variant>
    </vt:vector>
  </HeadingPairs>
  <TitlesOfParts>
    <vt:vector size="62" baseType="lpstr">
      <vt:lpstr>Allianz Neo Condensed Bold</vt:lpstr>
      <vt:lpstr>Arial</vt:lpstr>
      <vt:lpstr>Arial Narrow</vt:lpstr>
      <vt:lpstr>Calibri</vt:lpstr>
      <vt:lpstr>Wingdings</vt:lpstr>
      <vt:lpstr>English_DINA4_title_template_AllianzGI_05-18</vt:lpstr>
      <vt:lpstr>English_DINA4_master_template_AllianzGI_12-18</vt:lpstr>
      <vt:lpstr>9_English_DINA4_master_template_AllianzGI_12-18</vt:lpstr>
      <vt:lpstr>8_English_DINA4_master_template_AllianzGI_12-18</vt:lpstr>
      <vt:lpstr>7_English_DINA4_master_template_AllianzGI_12-18</vt:lpstr>
      <vt:lpstr>Master_English_US_standard_template_AllianzGI_05-18</vt:lpstr>
      <vt:lpstr>6_Master_English_US_standard_template_AllianzGI_05-18</vt:lpstr>
      <vt:lpstr>1_English_DINA4_title_template_AllianzGI_05-18</vt:lpstr>
      <vt:lpstr>2_English_DINA4_title_template_AllianzGI_05-18</vt:lpstr>
      <vt:lpstr>1_English_DINA4_master_template_AllianzGI_12-18</vt:lpstr>
      <vt:lpstr>2_English_DINA4_master_template_AllianzGI_12-18</vt:lpstr>
      <vt:lpstr>1_Master_English_US_standard_template_AllianzGI_05-18</vt:lpstr>
      <vt:lpstr>3_English_DINA4_master_template_AllianzGI_12-18</vt:lpstr>
      <vt:lpstr>4_English_DINA4_master_template_AllianzGI_12-18</vt:lpstr>
      <vt:lpstr>think-cell Folie</vt:lpstr>
      <vt:lpstr>think-cell Slide</vt:lpstr>
      <vt:lpstr>PowerPoint Presentation</vt:lpstr>
      <vt:lpstr>Agenda</vt:lpstr>
      <vt:lpstr>Overview &amp; Investment Team</vt:lpstr>
      <vt:lpstr>Allianz Technology Trust: Capitalizing on technology expertise</vt:lpstr>
      <vt:lpstr>Key Features</vt:lpstr>
      <vt:lpstr>The Voya IM Team managing Allianz Technology Trust (“ATT”)</vt:lpstr>
      <vt:lpstr>The Voya IM San Francisco Technology teams</vt:lpstr>
      <vt:lpstr>Process, Performance &amp; Positioning</vt:lpstr>
      <vt:lpstr>Allianz Technology Trust: Investment process  </vt:lpstr>
      <vt:lpstr>A Holistic Approach to Environmental, Social &amp; Governance (ESG) Integration</vt:lpstr>
      <vt:lpstr>Magnificent 7 stocks driving market returns over last year</vt:lpstr>
      <vt:lpstr>Strong relative and absolute performance of ATT </vt:lpstr>
      <vt:lpstr>Top 10 holdings</vt:lpstr>
      <vt:lpstr>The portfolio has greater exposure to mid cap growth stocks</vt:lpstr>
      <vt:lpstr>Portfolio characteristics relative to the benchmark</vt:lpstr>
      <vt:lpstr>Technology Growth Drivers</vt:lpstr>
      <vt:lpstr>Why technology today?  </vt:lpstr>
      <vt:lpstr>Software valuations are more reasonable post-pandemic</vt:lpstr>
      <vt:lpstr>Artificial intelligence (AI) innovation is here to stay</vt:lpstr>
      <vt:lpstr>Hyperscale capital expenditure spending reflective of secular AI growth</vt:lpstr>
      <vt:lpstr>Semiconductor demand poised to continue accelerating</vt:lpstr>
      <vt:lpstr>Cloud computing offers sustainable secular tailwinds</vt:lpstr>
      <vt:lpstr>Cybersecurity is a requirement in the digital world</vt:lpstr>
      <vt:lpstr>Stock Example</vt:lpstr>
      <vt:lpstr>Stock Example</vt:lpstr>
      <vt:lpstr>Stock Example</vt:lpstr>
      <vt:lpstr>Strategy designed to perform</vt:lpstr>
      <vt:lpstr>Appendix</vt:lpstr>
      <vt:lpstr>Industry &amp; country weights</vt:lpstr>
      <vt:lpstr>Returns have beaten our benchmark thanks to stock selection </vt:lpstr>
      <vt:lpstr>Mega-cap and mid-cap names have driven results</vt:lpstr>
      <vt:lpstr>Top 10 contributors have outpaced detractors</vt:lpstr>
      <vt:lpstr>Stock Example</vt:lpstr>
      <vt:lpstr>Stock Example</vt:lpstr>
      <vt:lpstr>Technology sector valuations remain attractive </vt:lpstr>
      <vt:lpstr>Still at the beginning of the AI revolution</vt:lpstr>
      <vt:lpstr>Grassroots Research®: Providing New Perspectives</vt:lpstr>
      <vt:lpstr>Why and How Do We Integrate Environmental, Social &amp; Governance (ESG)?</vt:lpstr>
      <vt:lpstr>Our ESG Journey: From Unstructured to Integrated</vt:lpstr>
      <vt:lpstr>Disclaimer</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anjametzger</dc:creator>
  <cp:keywords>Public</cp:keywords>
  <cp:lastModifiedBy>Nice, Kelly (AllianzGI)</cp:lastModifiedBy>
  <cp:revision>373</cp:revision>
  <cp:lastPrinted>2020-05-22T17:51:35Z</cp:lastPrinted>
  <dcterms:created xsi:type="dcterms:W3CDTF">2018-04-29T19:32:24Z</dcterms:created>
  <dcterms:modified xsi:type="dcterms:W3CDTF">2024-04-22T14:29:25Z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0x01010008487D6F0D555D4E8733BAF13BD7D919</vt:lpwstr>
  </property>
  <property fmtid="{D5CDD505-2E9C-101B-9397-08002B2CF9AE}" pid="3" name="docIndexRef">
    <vt:lpwstr>39064297-e91e-4845-b57a-5cb434a0acee</vt:lpwstr>
  </property>
  <property fmtid="{D5CDD505-2E9C-101B-9397-08002B2CF9AE}" pid="4" name="bjSaver">
    <vt:lpwstr>cgGXIs+ZU03D+NKJZEncQ7waX4gTxzyu</vt:lpwstr>
  </property>
  <property fmtid="{D5CDD505-2E9C-101B-9397-08002B2CF9AE}" pid="5" name="bjDocumentLabelXML">
    <vt:lpwstr>&lt;?xml version="1.0" encoding="us-ascii"?&gt;&lt;sisl xmlns:xsi="http://www.w3.org/2001/XMLSchema-instance" xmlns:xsd="http://www.w3.org/2001/XMLSchema" sislVersion="0" policy="3b465d2e-2285-4975-a59d-f56ded1e7838" origin="userSelected" xmlns="http://www.boldonj</vt:lpwstr>
  </property>
  <property fmtid="{D5CDD505-2E9C-101B-9397-08002B2CF9AE}" pid="6" name="bjDocumentLabelXML-0">
    <vt:lpwstr>ames.com/2008/01/sie/internal/label"&gt;&lt;element uid="id_classification_newvalue1" value="" /&gt;&lt;element uid="id_markingvisibility_removefooter" value="" /&gt;&lt;/sisl&gt;</vt:lpwstr>
  </property>
  <property fmtid="{D5CDD505-2E9C-101B-9397-08002B2CF9AE}" pid="7" name="bjDocumentSecurityLabel">
    <vt:lpwstr>Public Remove Footer</vt:lpwstr>
  </property>
  <property fmtid="{D5CDD505-2E9C-101B-9397-08002B2CF9AE}" pid="8" name="AZI-Canary-PowerPoint">
    <vt:lpwstr>Public</vt:lpwstr>
  </property>
  <property fmtid="{D5CDD505-2E9C-101B-9397-08002B2CF9AE}" pid="9" name="MSIP_Label_91609b90-44b7-4a75-a6a6-3abfa61ed0eb_Enabled">
    <vt:lpwstr>true</vt:lpwstr>
  </property>
  <property fmtid="{D5CDD505-2E9C-101B-9397-08002B2CF9AE}" pid="10" name="MSIP_Label_91609b90-44b7-4a75-a6a6-3abfa61ed0eb_SetDate">
    <vt:lpwstr>2021-03-10T18:06:04Z</vt:lpwstr>
  </property>
  <property fmtid="{D5CDD505-2E9C-101B-9397-08002B2CF9AE}" pid="11" name="MSIP_Label_91609b90-44b7-4a75-a6a6-3abfa61ed0eb_Method">
    <vt:lpwstr>Privileged</vt:lpwstr>
  </property>
  <property fmtid="{D5CDD505-2E9C-101B-9397-08002B2CF9AE}" pid="12" name="MSIP_Label_91609b90-44b7-4a75-a6a6-3abfa61ed0eb_Name">
    <vt:lpwstr>91609b90-44b7-4a75-a6a6-3abfa61ed0eb</vt:lpwstr>
  </property>
  <property fmtid="{D5CDD505-2E9C-101B-9397-08002B2CF9AE}" pid="13" name="MSIP_Label_91609b90-44b7-4a75-a6a6-3abfa61ed0eb_SiteId">
    <vt:lpwstr>a1eacbd5-fb0e-46f1-81e3-4965ea8e45bb</vt:lpwstr>
  </property>
  <property fmtid="{D5CDD505-2E9C-101B-9397-08002B2CF9AE}" pid="14" name="MSIP_Label_91609b90-44b7-4a75-a6a6-3abfa61ed0eb_ActionId">
    <vt:lpwstr>f4c0912b-0360-4506-b266-de176bb87a2c</vt:lpwstr>
  </property>
  <property fmtid="{D5CDD505-2E9C-101B-9397-08002B2CF9AE}" pid="15" name="MSIP_Label_91609b90-44b7-4a75-a6a6-3abfa61ed0eb_ContentBits">
    <vt:lpwstr>0</vt:lpwstr>
  </property>
  <property fmtid="{D5CDD505-2E9C-101B-9397-08002B2CF9AE}" pid="16" name="MSIP_Label_74f58efd-6b00-4375-ad70-1f9305345613_Enabled">
    <vt:lpwstr>true</vt:lpwstr>
  </property>
  <property fmtid="{D5CDD505-2E9C-101B-9397-08002B2CF9AE}" pid="17" name="MSIP_Label_74f58efd-6b00-4375-ad70-1f9305345613_SetDate">
    <vt:lpwstr>2022-08-18T15:28:02Z</vt:lpwstr>
  </property>
  <property fmtid="{D5CDD505-2E9C-101B-9397-08002B2CF9AE}" pid="18" name="MSIP_Label_74f58efd-6b00-4375-ad70-1f9305345613_Method">
    <vt:lpwstr>Privileged</vt:lpwstr>
  </property>
  <property fmtid="{D5CDD505-2E9C-101B-9397-08002B2CF9AE}" pid="19" name="MSIP_Label_74f58efd-6b00-4375-ad70-1f9305345613_Name">
    <vt:lpwstr>Confidential - Business Sensitive</vt:lpwstr>
  </property>
  <property fmtid="{D5CDD505-2E9C-101B-9397-08002B2CF9AE}" pid="20" name="MSIP_Label_74f58efd-6b00-4375-ad70-1f9305345613_SiteId">
    <vt:lpwstr>e3054106-a46a-4dc0-b86d-2ba84a24cdc4</vt:lpwstr>
  </property>
  <property fmtid="{D5CDD505-2E9C-101B-9397-08002B2CF9AE}" pid="21" name="MSIP_Label_74f58efd-6b00-4375-ad70-1f9305345613_ActionId">
    <vt:lpwstr>f5d507e0-2915-446d-bca4-c0d10cc681dd</vt:lpwstr>
  </property>
  <property fmtid="{D5CDD505-2E9C-101B-9397-08002B2CF9AE}" pid="22" name="MSIP_Label_74f58efd-6b00-4375-ad70-1f9305345613_ContentBits">
    <vt:lpwstr>0</vt:lpwstr>
  </property>
  <property fmtid="{D5CDD505-2E9C-101B-9397-08002B2CF9AE}" pid="23" name="Order">
    <vt:lpwstr>100.000000000000</vt:lpwstr>
  </property>
  <property fmtid="{D5CDD505-2E9C-101B-9397-08002B2CF9AE}" pid="24" name="OrganizationalUnit">
    <vt:lpwstr>2;#UK Retail Sales [51000291]|e6b41086-8ed8-4e8f-ac63-ce73ced30692</vt:lpwstr>
  </property>
  <property fmtid="{D5CDD505-2E9C-101B-9397-08002B2CF9AE}" pid="25" name="k4e1c828ceaa42368f9451e53768eb720">
    <vt:lpwstr>UK Retail Sales [51000291]|e6b41086-8ed8-4e8f-ac63-ce73ced30692</vt:lpwstr>
  </property>
  <property fmtid="{D5CDD505-2E9C-101B-9397-08002B2CF9AE}" pid="26" name="_ExtendedDescription">
    <vt:lpwstr/>
  </property>
  <property fmtid="{D5CDD505-2E9C-101B-9397-08002B2CF9AE}" pid="27" name="LegalEntity">
    <vt:lpwstr>1;#AllianzGI UK Ltd [GB0599]|f14cd8df-c0ba-416f-b783-b450a3900e60</vt:lpwstr>
  </property>
  <property fmtid="{D5CDD505-2E9C-101B-9397-08002B2CF9AE}" pid="28" name="fd4014056ecd469d948491749f9119a00">
    <vt:lpwstr>AllianzGI UK Ltd [GB0599]|f14cd8df-c0ba-416f-b783-b450a3900e60</vt:lpwstr>
  </property>
  <property fmtid="{D5CDD505-2E9C-101B-9397-08002B2CF9AE}" pid="29" name="MediaServiceImageTags">
    <vt:lpwstr/>
  </property>
</Properties>
</file>